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517" autoAdjust="0"/>
  </p:normalViewPr>
  <p:slideViewPr>
    <p:cSldViewPr>
      <p:cViewPr varScale="1">
        <p:scale>
          <a:sx n="62" d="100"/>
          <a:sy n="62" d="100"/>
        </p:scale>
        <p:origin x="1459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2C302-EE83-401D-B259-BE7743CC1C9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BED3F-7729-4EFE-A10F-75854A0FA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38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vi-VN" dirty="0"/>
              <a:t>Là thư viện JavaScript front-end mã nguồn mở phổ biến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vi-VN" dirty="0"/>
              <a:t>Tạo các ứng dụng Web và di động một trang cũng như các ứng dụng được máy chủ kết xuất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vi-VN" dirty="0"/>
              <a:t>Được duy trì bởi Meta và cộng đồng các nhà phát triển cá nhân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vi-VN" dirty="0"/>
              <a:t>Hiển thị các thành phần giao diện người dùng cho Mô hình đối tượng tài liệu (DOM)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BED3F-7729-4EFE-A10F-75854A0FAB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57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Chế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xem</a:t>
            </a:r>
            <a:r>
              <a:rPr lang="en-US" b="1" dirty="0"/>
              <a:t> </a:t>
            </a:r>
            <a:r>
              <a:rPr lang="en-US" b="1" dirty="0" err="1"/>
              <a:t>khai</a:t>
            </a:r>
            <a:r>
              <a:rPr lang="en-US" b="1" dirty="0"/>
              <a:t> </a:t>
            </a:r>
            <a:r>
              <a:rPr lang="en-US" b="1" dirty="0" err="1"/>
              <a:t>báo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vi-VN" dirty="0"/>
              <a:t>Mã có thể dự đoán được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vi-VN" dirty="0"/>
              <a:t>Dễ dàng gỡ lỗi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vi-VN" dirty="0"/>
              <a:t>Thiết kế các khung nhìn đơn giản cho từng trạng thái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vi-VN" dirty="0"/>
              <a:t>Tạo điều kiện cập nhật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Component-Based UI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vi-VN" b="0" dirty="0"/>
              <a:t>Các thành phần quản lý trạng thái của chính chúng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vi-VN" b="0" dirty="0"/>
              <a:t>Cho phép thiết kế giao diện người dùng tương tác và phức tạp sử dụng nhiều thành phần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vi-VN" b="0" dirty="0"/>
              <a:t>Giúp truyền dữ liệu phong phú qua ứng dụng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vi-VN" b="0" dirty="0"/>
              <a:t>Cho phép loại bỏ các trạng thái khỏi DOM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BED3F-7729-4EFE-A10F-75854A0FAB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30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-55" dirty="0">
                <a:solidFill>
                  <a:srgbClr val="FFFFFF"/>
                </a:solidFill>
                <a:latin typeface="Trebuchet MS"/>
                <a:cs typeface="Trebuchet MS"/>
              </a:rPr>
              <a:t>Babel 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BED3F-7729-4EFE-A10F-75854A0FAB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28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39417" y="2985770"/>
            <a:ext cx="3058795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37415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9060">
              <a:lnSpc>
                <a:spcPts val="1240"/>
              </a:lnSpc>
            </a:pPr>
            <a:fld id="{81D60167-4931-47E6-BA6A-407CBD079E47}" type="slidenum">
              <a:rPr spc="-25" dirty="0">
                <a:latin typeface="Trebuchet MS"/>
                <a:cs typeface="Trebuchet MS"/>
              </a:rPr>
              <a:t>‹#›</a:t>
            </a:fld>
            <a:endParaRPr spc="-25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7415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9060">
              <a:lnSpc>
                <a:spcPts val="1240"/>
              </a:lnSpc>
            </a:pPr>
            <a:fld id="{81D60167-4931-47E6-BA6A-407CBD079E47}" type="slidenum">
              <a:rPr spc="-25" dirty="0">
                <a:latin typeface="Trebuchet MS"/>
                <a:cs typeface="Trebuchet MS"/>
              </a:rPr>
              <a:t>‹#›</a:t>
            </a:fld>
            <a:endParaRPr spc="-25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970" y="0"/>
            <a:ext cx="1205103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7415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9060">
              <a:lnSpc>
                <a:spcPts val="1240"/>
              </a:lnSpc>
            </a:pPr>
            <a:fld id="{81D60167-4931-47E6-BA6A-407CBD079E47}" type="slidenum">
              <a:rPr spc="-25" dirty="0">
                <a:latin typeface="Trebuchet MS"/>
                <a:cs typeface="Trebuchet MS"/>
              </a:rPr>
              <a:t>‹#›</a:t>
            </a:fld>
            <a:endParaRPr spc="-25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7415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9060">
              <a:lnSpc>
                <a:spcPts val="1240"/>
              </a:lnSpc>
            </a:pPr>
            <a:fld id="{81D60167-4931-47E6-BA6A-407CBD079E47}" type="slidenum">
              <a:rPr spc="-25" dirty="0">
                <a:latin typeface="Trebuchet MS"/>
                <a:cs typeface="Trebuchet MS"/>
              </a:rPr>
              <a:t>‹#›</a:t>
            </a:fld>
            <a:endParaRPr spc="-25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9060">
              <a:lnSpc>
                <a:spcPts val="1240"/>
              </a:lnSpc>
            </a:pPr>
            <a:fld id="{81D60167-4931-47E6-BA6A-407CBD079E47}" type="slidenum">
              <a:rPr spc="-25" dirty="0">
                <a:latin typeface="Trebuchet MS"/>
                <a:cs typeface="Trebuchet MS"/>
              </a:rPr>
              <a:t>‹#›</a:t>
            </a:fld>
            <a:endParaRPr spc="-25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150" y="247395"/>
            <a:ext cx="1096073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37415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4040" y="1065022"/>
            <a:ext cx="10194163" cy="4732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25500" y="6600190"/>
            <a:ext cx="888364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767059" y="6582518"/>
            <a:ext cx="409701" cy="19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9060">
              <a:lnSpc>
                <a:spcPts val="1240"/>
              </a:lnSpc>
            </a:pPr>
            <a:fld id="{81D60167-4931-47E6-BA6A-407CBD079E47}" type="slidenum">
              <a:rPr spc="-25" dirty="0">
                <a:latin typeface="Trebuchet MS"/>
                <a:cs typeface="Trebuchet MS"/>
              </a:rPr>
              <a:t>‹#›</a:t>
            </a:fld>
            <a:endParaRPr spc="-25" dirty="0">
              <a:latin typeface="Trebuchet MS"/>
              <a:cs typeface="Trebuchet M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4.jpg"/><Relationship Id="rId17" Type="http://schemas.openxmlformats.org/officeDocument/2006/relationships/image" Target="../media/image39.jpg"/><Relationship Id="rId2" Type="http://schemas.openxmlformats.org/officeDocument/2006/relationships/image" Target="../media/image6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3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hyperlink" Target="mailto:mark@gmail.com" TargetMode="External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hyperlink" Target="mailto:mark@gmail.com" TargetMode="External"/><Relationship Id="rId7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jpg"/><Relationship Id="rId4" Type="http://schemas.openxmlformats.org/officeDocument/2006/relationships/image" Target="../media/image14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jp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jp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jp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jpg"/><Relationship Id="rId12" Type="http://schemas.openxmlformats.org/officeDocument/2006/relationships/image" Target="../media/image207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jp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220.jpg"/><Relationship Id="rId9" Type="http://schemas.openxmlformats.org/officeDocument/2006/relationships/image" Target="../media/image2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jpg"/><Relationship Id="rId4" Type="http://schemas.openxmlformats.org/officeDocument/2006/relationships/image" Target="../media/image2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jp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g"/><Relationship Id="rId7" Type="http://schemas.openxmlformats.org/officeDocument/2006/relationships/image" Target="../media/image251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jpg"/><Relationship Id="rId4" Type="http://schemas.openxmlformats.org/officeDocument/2006/relationships/image" Target="../media/image2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g"/><Relationship Id="rId7" Type="http://schemas.openxmlformats.org/officeDocument/2006/relationships/image" Target="../media/image25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jpg"/><Relationship Id="rId5" Type="http://schemas.openxmlformats.org/officeDocument/2006/relationships/image" Target="../media/image251.png"/><Relationship Id="rId4" Type="http://schemas.openxmlformats.org/officeDocument/2006/relationships/image" Target="../media/image25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26" Type="http://schemas.openxmlformats.org/officeDocument/2006/relationships/image" Target="../media/image282.png"/><Relationship Id="rId3" Type="http://schemas.openxmlformats.org/officeDocument/2006/relationships/image" Target="../media/image260.png"/><Relationship Id="rId21" Type="http://schemas.openxmlformats.org/officeDocument/2006/relationships/image" Target="../media/image277.png"/><Relationship Id="rId7" Type="http://schemas.openxmlformats.org/officeDocument/2006/relationships/hyperlink" Target="https://fonts.google.com/" TargetMode="External"/><Relationship Id="rId12" Type="http://schemas.openxmlformats.org/officeDocument/2006/relationships/image" Target="../media/image268.png"/><Relationship Id="rId17" Type="http://schemas.openxmlformats.org/officeDocument/2006/relationships/image" Target="../media/image273.jpg"/><Relationship Id="rId25" Type="http://schemas.openxmlformats.org/officeDocument/2006/relationships/image" Target="../media/image281.png"/><Relationship Id="rId2" Type="http://schemas.openxmlformats.org/officeDocument/2006/relationships/image" Target="../media/image234.png"/><Relationship Id="rId16" Type="http://schemas.openxmlformats.org/officeDocument/2006/relationships/image" Target="../media/image272.png"/><Relationship Id="rId20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11" Type="http://schemas.openxmlformats.org/officeDocument/2006/relationships/image" Target="../media/image267.png"/><Relationship Id="rId24" Type="http://schemas.openxmlformats.org/officeDocument/2006/relationships/image" Target="../media/image280.png"/><Relationship Id="rId5" Type="http://schemas.openxmlformats.org/officeDocument/2006/relationships/image" Target="../media/image262.jpg"/><Relationship Id="rId15" Type="http://schemas.openxmlformats.org/officeDocument/2006/relationships/image" Target="../media/image271.png"/><Relationship Id="rId23" Type="http://schemas.openxmlformats.org/officeDocument/2006/relationships/image" Target="../media/image279.png"/><Relationship Id="rId10" Type="http://schemas.openxmlformats.org/officeDocument/2006/relationships/image" Target="../media/image266.png"/><Relationship Id="rId19" Type="http://schemas.openxmlformats.org/officeDocument/2006/relationships/image" Target="../media/image275.png"/><Relationship Id="rId4" Type="http://schemas.openxmlformats.org/officeDocument/2006/relationships/image" Target="../media/image261.png"/><Relationship Id="rId9" Type="http://schemas.openxmlformats.org/officeDocument/2006/relationships/image" Target="../media/image265.jpg"/><Relationship Id="rId14" Type="http://schemas.openxmlformats.org/officeDocument/2006/relationships/image" Target="../media/image270.png"/><Relationship Id="rId22" Type="http://schemas.openxmlformats.org/officeDocument/2006/relationships/image" Target="../media/image2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4.png"/><Relationship Id="rId7" Type="http://schemas.openxmlformats.org/officeDocument/2006/relationships/image" Target="../media/image2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7" Type="http://schemas.openxmlformats.org/officeDocument/2006/relationships/image" Target="../media/image304.jp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4.png"/><Relationship Id="rId7" Type="http://schemas.openxmlformats.org/officeDocument/2006/relationships/image" Target="../media/image302.png"/><Relationship Id="rId12" Type="http://schemas.openxmlformats.org/officeDocument/2006/relationships/image" Target="../media/image3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11" Type="http://schemas.openxmlformats.org/officeDocument/2006/relationships/image" Target="../media/image312.jpg"/><Relationship Id="rId5" Type="http://schemas.openxmlformats.org/officeDocument/2006/relationships/image" Target="../media/image307.png"/><Relationship Id="rId10" Type="http://schemas.openxmlformats.org/officeDocument/2006/relationships/image" Target="../media/image311.png"/><Relationship Id="rId4" Type="http://schemas.openxmlformats.org/officeDocument/2006/relationships/image" Target="../media/image306.png"/><Relationship Id="rId9" Type="http://schemas.openxmlformats.org/officeDocument/2006/relationships/image" Target="../media/image310.jp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2.jpg"/><Relationship Id="rId3" Type="http://schemas.openxmlformats.org/officeDocument/2006/relationships/image" Target="../media/image315.png"/><Relationship Id="rId7" Type="http://schemas.openxmlformats.org/officeDocument/2006/relationships/image" Target="../media/image302.png"/><Relationship Id="rId12" Type="http://schemas.openxmlformats.org/officeDocument/2006/relationships/image" Target="../media/image321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8.png"/><Relationship Id="rId11" Type="http://schemas.openxmlformats.org/officeDocument/2006/relationships/image" Target="../media/image320.png"/><Relationship Id="rId5" Type="http://schemas.openxmlformats.org/officeDocument/2006/relationships/image" Target="../media/image316.png"/><Relationship Id="rId10" Type="http://schemas.openxmlformats.org/officeDocument/2006/relationships/image" Target="../media/image319.png"/><Relationship Id="rId4" Type="http://schemas.openxmlformats.org/officeDocument/2006/relationships/image" Target="../media/image306.png"/><Relationship Id="rId9" Type="http://schemas.openxmlformats.org/officeDocument/2006/relationships/image" Target="../media/image318.png"/><Relationship Id="rId14" Type="http://schemas.openxmlformats.org/officeDocument/2006/relationships/image" Target="../media/image32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jp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13" Type="http://schemas.openxmlformats.org/officeDocument/2006/relationships/image" Target="../media/image340.jpg"/><Relationship Id="rId18" Type="http://schemas.openxmlformats.org/officeDocument/2006/relationships/image" Target="../media/image345.png"/><Relationship Id="rId3" Type="http://schemas.openxmlformats.org/officeDocument/2006/relationships/image" Target="../media/image330.png"/><Relationship Id="rId21" Type="http://schemas.openxmlformats.org/officeDocument/2006/relationships/image" Target="../media/image348.jpg"/><Relationship Id="rId7" Type="http://schemas.openxmlformats.org/officeDocument/2006/relationships/image" Target="../media/image334.png"/><Relationship Id="rId12" Type="http://schemas.openxmlformats.org/officeDocument/2006/relationships/image" Target="../media/image339.png"/><Relationship Id="rId17" Type="http://schemas.openxmlformats.org/officeDocument/2006/relationships/image" Target="../media/image344.png"/><Relationship Id="rId2" Type="http://schemas.openxmlformats.org/officeDocument/2006/relationships/image" Target="../media/image329.png"/><Relationship Id="rId16" Type="http://schemas.openxmlformats.org/officeDocument/2006/relationships/image" Target="../media/image343.png"/><Relationship Id="rId20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jpg"/><Relationship Id="rId11" Type="http://schemas.openxmlformats.org/officeDocument/2006/relationships/image" Target="../media/image338.png"/><Relationship Id="rId5" Type="http://schemas.openxmlformats.org/officeDocument/2006/relationships/image" Target="../media/image332.png"/><Relationship Id="rId15" Type="http://schemas.openxmlformats.org/officeDocument/2006/relationships/image" Target="../media/image342.jpg"/><Relationship Id="rId23" Type="http://schemas.openxmlformats.org/officeDocument/2006/relationships/image" Target="../media/image350.png"/><Relationship Id="rId10" Type="http://schemas.openxmlformats.org/officeDocument/2006/relationships/image" Target="../media/image337.png"/><Relationship Id="rId19" Type="http://schemas.openxmlformats.org/officeDocument/2006/relationships/image" Target="../media/image346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Relationship Id="rId14" Type="http://schemas.openxmlformats.org/officeDocument/2006/relationships/image" Target="../media/image341.png"/><Relationship Id="rId22" Type="http://schemas.openxmlformats.org/officeDocument/2006/relationships/image" Target="../media/image34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12" Type="http://schemas.openxmlformats.org/officeDocument/2006/relationships/image" Target="../media/image361.png"/><Relationship Id="rId2" Type="http://schemas.openxmlformats.org/officeDocument/2006/relationships/image" Target="../media/image3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png"/><Relationship Id="rId11" Type="http://schemas.openxmlformats.org/officeDocument/2006/relationships/image" Target="../media/image360.png"/><Relationship Id="rId5" Type="http://schemas.openxmlformats.org/officeDocument/2006/relationships/image" Target="../media/image354.png"/><Relationship Id="rId10" Type="http://schemas.openxmlformats.org/officeDocument/2006/relationships/image" Target="../media/image359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13" Type="http://schemas.openxmlformats.org/officeDocument/2006/relationships/image" Target="../media/image373.png"/><Relationship Id="rId3" Type="http://schemas.openxmlformats.org/officeDocument/2006/relationships/image" Target="../media/image363.png"/><Relationship Id="rId7" Type="http://schemas.openxmlformats.org/officeDocument/2006/relationships/image" Target="../media/image367.png"/><Relationship Id="rId12" Type="http://schemas.openxmlformats.org/officeDocument/2006/relationships/image" Target="../media/image372.png"/><Relationship Id="rId2" Type="http://schemas.openxmlformats.org/officeDocument/2006/relationships/image" Target="../media/image3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11" Type="http://schemas.openxmlformats.org/officeDocument/2006/relationships/image" Target="../media/image371.png"/><Relationship Id="rId5" Type="http://schemas.openxmlformats.org/officeDocument/2006/relationships/image" Target="../media/image365.png"/><Relationship Id="rId10" Type="http://schemas.openxmlformats.org/officeDocument/2006/relationships/image" Target="../media/image370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Relationship Id="rId14" Type="http://schemas.openxmlformats.org/officeDocument/2006/relationships/image" Target="../media/image37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375.png"/><Relationship Id="rId7" Type="http://schemas.openxmlformats.org/officeDocument/2006/relationships/image" Target="../media/image3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8.png"/><Relationship Id="rId11" Type="http://schemas.openxmlformats.org/officeDocument/2006/relationships/image" Target="../media/image382.png"/><Relationship Id="rId5" Type="http://schemas.openxmlformats.org/officeDocument/2006/relationships/image" Target="../media/image377.jpg"/><Relationship Id="rId10" Type="http://schemas.openxmlformats.org/officeDocument/2006/relationships/image" Target="../media/image381.png"/><Relationship Id="rId4" Type="http://schemas.openxmlformats.org/officeDocument/2006/relationships/image" Target="../media/image376.png"/><Relationship Id="rId9" Type="http://schemas.openxmlformats.org/officeDocument/2006/relationships/image" Target="../media/image38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12" Type="http://schemas.openxmlformats.org/officeDocument/2006/relationships/image" Target="../media/image392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11" Type="http://schemas.openxmlformats.org/officeDocument/2006/relationships/image" Target="../media/image368.png"/><Relationship Id="rId5" Type="http://schemas.openxmlformats.org/officeDocument/2006/relationships/image" Target="../media/image386.png"/><Relationship Id="rId10" Type="http://schemas.openxmlformats.org/officeDocument/2006/relationships/image" Target="../media/image391.png"/><Relationship Id="rId4" Type="http://schemas.openxmlformats.org/officeDocument/2006/relationships/image" Target="../media/image385.png"/><Relationship Id="rId9" Type="http://schemas.openxmlformats.org/officeDocument/2006/relationships/image" Target="../media/image390.jp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3" Type="http://schemas.openxmlformats.org/officeDocument/2006/relationships/image" Target="../media/image394.png"/><Relationship Id="rId7" Type="http://schemas.openxmlformats.org/officeDocument/2006/relationships/image" Target="../media/image398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5.png"/><Relationship Id="rId9" Type="http://schemas.openxmlformats.org/officeDocument/2006/relationships/image" Target="../media/image39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3" Type="http://schemas.openxmlformats.org/officeDocument/2006/relationships/image" Target="../media/image401.png"/><Relationship Id="rId7" Type="http://schemas.openxmlformats.org/officeDocument/2006/relationships/image" Target="../media/image405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Relationship Id="rId9" Type="http://schemas.openxmlformats.org/officeDocument/2006/relationships/image" Target="../media/image40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409.png"/><Relationship Id="rId7" Type="http://schemas.openxmlformats.org/officeDocument/2006/relationships/image" Target="../media/image413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7" Type="http://schemas.openxmlformats.org/officeDocument/2006/relationships/image" Target="../media/image374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8.png"/><Relationship Id="rId5" Type="http://schemas.openxmlformats.org/officeDocument/2006/relationships/image" Target="../media/image417.jpg"/><Relationship Id="rId4" Type="http://schemas.openxmlformats.org/officeDocument/2006/relationships/image" Target="../media/image4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3" Type="http://schemas.openxmlformats.org/officeDocument/2006/relationships/image" Target="../media/image431.png"/><Relationship Id="rId7" Type="http://schemas.openxmlformats.org/officeDocument/2006/relationships/image" Target="../media/image435.jp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43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jpg"/><Relationship Id="rId3" Type="http://schemas.openxmlformats.org/officeDocument/2006/relationships/image" Target="../media/image438.png"/><Relationship Id="rId7" Type="http://schemas.openxmlformats.org/officeDocument/2006/relationships/image" Target="../media/image440.png"/><Relationship Id="rId2" Type="http://schemas.openxmlformats.org/officeDocument/2006/relationships/image" Target="../media/image4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3.png"/><Relationship Id="rId5" Type="http://schemas.openxmlformats.org/officeDocument/2006/relationships/image" Target="../media/image432.png"/><Relationship Id="rId4" Type="http://schemas.openxmlformats.org/officeDocument/2006/relationships/image" Target="../media/image439.png"/><Relationship Id="rId9" Type="http://schemas.openxmlformats.org/officeDocument/2006/relationships/image" Target="../media/image44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5" Type="http://schemas.openxmlformats.org/officeDocument/2006/relationships/image" Target="../media/image445.png"/><Relationship Id="rId4" Type="http://schemas.openxmlformats.org/officeDocument/2006/relationships/image" Target="../media/image44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9989" y="2413816"/>
            <a:ext cx="3519170" cy="1559560"/>
          </a:xfrm>
          <a:prstGeom prst="rect">
            <a:avLst/>
          </a:prstGeom>
        </p:spPr>
        <p:txBody>
          <a:bodyPr vert="horz" wrap="square" lIns="0" tIns="363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65"/>
              </a:spcBef>
            </a:pPr>
            <a:r>
              <a:rPr sz="4800" spc="-610" dirty="0">
                <a:solidFill>
                  <a:srgbClr val="000000"/>
                </a:solidFill>
                <a:latin typeface="Arial"/>
                <a:cs typeface="Arial"/>
              </a:rPr>
              <a:t>SESSION</a:t>
            </a:r>
            <a:r>
              <a:rPr sz="4800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800" spc="-25" dirty="0">
                <a:solidFill>
                  <a:srgbClr val="000000"/>
                </a:solidFill>
                <a:latin typeface="Arial"/>
                <a:cs typeface="Arial"/>
              </a:rPr>
              <a:t>01</a:t>
            </a:r>
            <a:endParaRPr sz="48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1150"/>
              </a:spcBef>
            </a:pPr>
            <a:r>
              <a:rPr sz="2000" spc="-60" dirty="0">
                <a:solidFill>
                  <a:srgbClr val="7E7E7E"/>
                </a:solidFill>
                <a:latin typeface="Georgia"/>
                <a:cs typeface="Georgia"/>
              </a:rPr>
              <a:t>INTRODUCTION </a:t>
            </a:r>
            <a:r>
              <a:rPr sz="2000" dirty="0">
                <a:solidFill>
                  <a:srgbClr val="7E7E7E"/>
                </a:solidFill>
                <a:latin typeface="Georgia"/>
                <a:cs typeface="Georgia"/>
              </a:rPr>
              <a:t>TO </a:t>
            </a:r>
            <a:r>
              <a:rPr sz="2000" spc="-70" dirty="0">
                <a:solidFill>
                  <a:srgbClr val="7E7E7E"/>
                </a:solidFill>
                <a:latin typeface="Georgia"/>
                <a:cs typeface="Georgia"/>
              </a:rPr>
              <a:t>REACTJS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21515" y="1542622"/>
            <a:ext cx="4841240" cy="3637915"/>
            <a:chOff x="6321515" y="1542622"/>
            <a:chExt cx="4841240" cy="36379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6009" y="1542622"/>
              <a:ext cx="4438056" cy="36321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21515" y="5166117"/>
              <a:ext cx="4841240" cy="14604"/>
            </a:xfrm>
            <a:custGeom>
              <a:avLst/>
              <a:gdLst/>
              <a:ahLst/>
              <a:cxnLst/>
              <a:rect l="l" t="t" r="r" b="b"/>
              <a:pathLst>
                <a:path w="4841240" h="14604">
                  <a:moveTo>
                    <a:pt x="4841059" y="0"/>
                  </a:moveTo>
                  <a:lnTo>
                    <a:pt x="0" y="0"/>
                  </a:lnTo>
                  <a:lnTo>
                    <a:pt x="21015" y="8972"/>
                  </a:lnTo>
                  <a:lnTo>
                    <a:pt x="60994" y="14087"/>
                  </a:lnTo>
                  <a:lnTo>
                    <a:pt x="4780064" y="14087"/>
                  </a:lnTo>
                  <a:lnTo>
                    <a:pt x="4820043" y="8972"/>
                  </a:lnTo>
                  <a:lnTo>
                    <a:pt x="484105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50261" y="37845"/>
            <a:ext cx="7489825" cy="94234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861820" marR="5080" indent="-1849755">
              <a:lnSpc>
                <a:spcPts val="3379"/>
              </a:lnSpc>
              <a:spcBef>
                <a:spcPts val="595"/>
              </a:spcBef>
            </a:pPr>
            <a:r>
              <a:rPr sz="3200" dirty="0"/>
              <a:t>SETTING</a:t>
            </a:r>
            <a:r>
              <a:rPr sz="3200" spc="-114" dirty="0"/>
              <a:t> </a:t>
            </a:r>
            <a:r>
              <a:rPr sz="3200" spc="55" dirty="0"/>
              <a:t>UP</a:t>
            </a:r>
            <a:r>
              <a:rPr sz="3200" spc="-130" dirty="0"/>
              <a:t> </a:t>
            </a:r>
            <a:r>
              <a:rPr sz="3200" dirty="0"/>
              <a:t>THE</a:t>
            </a:r>
            <a:r>
              <a:rPr sz="3200" spc="-130" dirty="0"/>
              <a:t> </a:t>
            </a:r>
            <a:r>
              <a:rPr sz="3200" spc="-60" dirty="0"/>
              <a:t>REACTJS</a:t>
            </a:r>
            <a:r>
              <a:rPr sz="3200" spc="-135" dirty="0"/>
              <a:t> </a:t>
            </a:r>
            <a:r>
              <a:rPr sz="3200" spc="60" dirty="0"/>
              <a:t>DEVELOPMENT </a:t>
            </a:r>
            <a:r>
              <a:rPr sz="3200" spc="135" dirty="0"/>
              <a:t>ENVIRONMENT</a:t>
            </a:r>
            <a:r>
              <a:rPr sz="3200" spc="-30" dirty="0"/>
              <a:t> </a:t>
            </a:r>
            <a:r>
              <a:rPr sz="3200" spc="-35" dirty="0"/>
              <a:t>[1-</a:t>
            </a:r>
            <a:r>
              <a:rPr sz="3200" spc="-25" dirty="0"/>
              <a:t>2]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1542351" y="1111821"/>
            <a:ext cx="2914650" cy="1275080"/>
            <a:chOff x="1542351" y="1111821"/>
            <a:chExt cx="2914650" cy="1275080"/>
          </a:xfrm>
        </p:grpSpPr>
        <p:sp>
          <p:nvSpPr>
            <p:cNvPr id="5" name="object 5"/>
            <p:cNvSpPr/>
            <p:nvPr/>
          </p:nvSpPr>
          <p:spPr>
            <a:xfrm>
              <a:off x="1550288" y="1119758"/>
              <a:ext cx="2608580" cy="1007744"/>
            </a:xfrm>
            <a:custGeom>
              <a:avLst/>
              <a:gdLst/>
              <a:ahLst/>
              <a:cxnLst/>
              <a:rect l="l" t="t" r="r" b="b"/>
              <a:pathLst>
                <a:path w="2608579" h="1007744">
                  <a:moveTo>
                    <a:pt x="2205355" y="0"/>
                  </a:moveTo>
                  <a:lnTo>
                    <a:pt x="0" y="0"/>
                  </a:lnTo>
                  <a:lnTo>
                    <a:pt x="402971" y="503681"/>
                  </a:lnTo>
                  <a:lnTo>
                    <a:pt x="0" y="1007363"/>
                  </a:lnTo>
                  <a:lnTo>
                    <a:pt x="2205355" y="1007363"/>
                  </a:lnTo>
                  <a:lnTo>
                    <a:pt x="2608326" y="503681"/>
                  </a:lnTo>
                  <a:lnTo>
                    <a:pt x="2205355" y="0"/>
                  </a:lnTo>
                  <a:close/>
                </a:path>
              </a:pathLst>
            </a:custGeom>
            <a:solidFill>
              <a:srgbClr val="355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50288" y="1119758"/>
              <a:ext cx="2608580" cy="1007744"/>
            </a:xfrm>
            <a:custGeom>
              <a:avLst/>
              <a:gdLst/>
              <a:ahLst/>
              <a:cxnLst/>
              <a:rect l="l" t="t" r="r" b="b"/>
              <a:pathLst>
                <a:path w="2608579" h="1007744">
                  <a:moveTo>
                    <a:pt x="0" y="0"/>
                  </a:moveTo>
                  <a:lnTo>
                    <a:pt x="2205355" y="0"/>
                  </a:lnTo>
                  <a:lnTo>
                    <a:pt x="2608326" y="503681"/>
                  </a:lnTo>
                  <a:lnTo>
                    <a:pt x="2205355" y="1007363"/>
                  </a:lnTo>
                  <a:lnTo>
                    <a:pt x="0" y="1007363"/>
                  </a:lnTo>
                  <a:lnTo>
                    <a:pt x="402971" y="503681"/>
                  </a:lnTo>
                  <a:lnTo>
                    <a:pt x="0" y="0"/>
                  </a:lnTo>
                  <a:close/>
                </a:path>
              </a:pathLst>
            </a:custGeom>
            <a:ln w="15874">
              <a:solidFill>
                <a:srgbClr val="AABD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45994" y="1371980"/>
              <a:ext cx="2203450" cy="1007110"/>
            </a:xfrm>
            <a:custGeom>
              <a:avLst/>
              <a:gdLst/>
              <a:ahLst/>
              <a:cxnLst/>
              <a:rect l="l" t="t" r="r" b="b"/>
              <a:pathLst>
                <a:path w="2203450" h="1007110">
                  <a:moveTo>
                    <a:pt x="2102231" y="0"/>
                  </a:moveTo>
                  <a:lnTo>
                    <a:pt x="100711" y="0"/>
                  </a:lnTo>
                  <a:lnTo>
                    <a:pt x="61507" y="7913"/>
                  </a:lnTo>
                  <a:lnTo>
                    <a:pt x="29495" y="29495"/>
                  </a:lnTo>
                  <a:lnTo>
                    <a:pt x="7913" y="61507"/>
                  </a:lnTo>
                  <a:lnTo>
                    <a:pt x="0" y="100711"/>
                  </a:lnTo>
                  <a:lnTo>
                    <a:pt x="0" y="905891"/>
                  </a:lnTo>
                  <a:lnTo>
                    <a:pt x="7913" y="945094"/>
                  </a:lnTo>
                  <a:lnTo>
                    <a:pt x="29495" y="977106"/>
                  </a:lnTo>
                  <a:lnTo>
                    <a:pt x="61507" y="998688"/>
                  </a:lnTo>
                  <a:lnTo>
                    <a:pt x="100711" y="1006602"/>
                  </a:lnTo>
                  <a:lnTo>
                    <a:pt x="2102231" y="1006602"/>
                  </a:lnTo>
                  <a:lnTo>
                    <a:pt x="2141434" y="998688"/>
                  </a:lnTo>
                  <a:lnTo>
                    <a:pt x="2173446" y="977106"/>
                  </a:lnTo>
                  <a:lnTo>
                    <a:pt x="2195028" y="945094"/>
                  </a:lnTo>
                  <a:lnTo>
                    <a:pt x="2202942" y="905891"/>
                  </a:lnTo>
                  <a:lnTo>
                    <a:pt x="2202942" y="100711"/>
                  </a:lnTo>
                  <a:lnTo>
                    <a:pt x="2195028" y="61507"/>
                  </a:lnTo>
                  <a:lnTo>
                    <a:pt x="2173446" y="29495"/>
                  </a:lnTo>
                  <a:lnTo>
                    <a:pt x="2141434" y="7913"/>
                  </a:lnTo>
                  <a:lnTo>
                    <a:pt x="2102231" y="0"/>
                  </a:lnTo>
                  <a:close/>
                </a:path>
              </a:pathLst>
            </a:custGeom>
            <a:solidFill>
              <a:srgbClr val="AABDD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45994" y="1371980"/>
              <a:ext cx="2203450" cy="1007110"/>
            </a:xfrm>
            <a:custGeom>
              <a:avLst/>
              <a:gdLst/>
              <a:ahLst/>
              <a:cxnLst/>
              <a:rect l="l" t="t" r="r" b="b"/>
              <a:pathLst>
                <a:path w="2203450" h="1007110">
                  <a:moveTo>
                    <a:pt x="0" y="100711"/>
                  </a:moveTo>
                  <a:lnTo>
                    <a:pt x="7913" y="61507"/>
                  </a:lnTo>
                  <a:lnTo>
                    <a:pt x="29495" y="29495"/>
                  </a:lnTo>
                  <a:lnTo>
                    <a:pt x="61507" y="7913"/>
                  </a:lnTo>
                  <a:lnTo>
                    <a:pt x="100711" y="0"/>
                  </a:lnTo>
                  <a:lnTo>
                    <a:pt x="2102231" y="0"/>
                  </a:lnTo>
                  <a:lnTo>
                    <a:pt x="2141434" y="7913"/>
                  </a:lnTo>
                  <a:lnTo>
                    <a:pt x="2173446" y="29495"/>
                  </a:lnTo>
                  <a:lnTo>
                    <a:pt x="2195028" y="61507"/>
                  </a:lnTo>
                  <a:lnTo>
                    <a:pt x="2202942" y="100711"/>
                  </a:lnTo>
                  <a:lnTo>
                    <a:pt x="2202942" y="905891"/>
                  </a:lnTo>
                  <a:lnTo>
                    <a:pt x="2195028" y="945094"/>
                  </a:lnTo>
                  <a:lnTo>
                    <a:pt x="2173446" y="977106"/>
                  </a:lnTo>
                  <a:lnTo>
                    <a:pt x="2141434" y="998688"/>
                  </a:lnTo>
                  <a:lnTo>
                    <a:pt x="2102231" y="1006602"/>
                  </a:lnTo>
                  <a:lnTo>
                    <a:pt x="100711" y="1006602"/>
                  </a:lnTo>
                  <a:lnTo>
                    <a:pt x="61507" y="998688"/>
                  </a:lnTo>
                  <a:lnTo>
                    <a:pt x="29495" y="977106"/>
                  </a:lnTo>
                  <a:lnTo>
                    <a:pt x="7913" y="945094"/>
                  </a:lnTo>
                  <a:lnTo>
                    <a:pt x="0" y="905891"/>
                  </a:lnTo>
                  <a:lnTo>
                    <a:pt x="0" y="100711"/>
                  </a:lnTo>
                  <a:close/>
                </a:path>
              </a:pathLst>
            </a:custGeom>
            <a:ln w="15874">
              <a:solidFill>
                <a:srgbClr val="355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52267" y="1735074"/>
            <a:ext cx="139001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95" dirty="0">
                <a:latin typeface="Trebuchet MS"/>
                <a:cs typeface="Trebuchet MS"/>
              </a:rPr>
              <a:t>JavaScript</a:t>
            </a:r>
            <a:r>
              <a:rPr sz="1400" spc="-50" dirty="0">
                <a:latin typeface="Trebuchet MS"/>
                <a:cs typeface="Trebuchet MS"/>
              </a:rPr>
              <a:t> Runtime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21771" y="1111821"/>
            <a:ext cx="2915285" cy="1275080"/>
            <a:chOff x="4521771" y="1111821"/>
            <a:chExt cx="2915285" cy="1275080"/>
          </a:xfrm>
        </p:grpSpPr>
        <p:sp>
          <p:nvSpPr>
            <p:cNvPr id="11" name="object 11"/>
            <p:cNvSpPr/>
            <p:nvPr/>
          </p:nvSpPr>
          <p:spPr>
            <a:xfrm>
              <a:off x="4529709" y="1119758"/>
              <a:ext cx="2609215" cy="1007744"/>
            </a:xfrm>
            <a:custGeom>
              <a:avLst/>
              <a:gdLst/>
              <a:ahLst/>
              <a:cxnLst/>
              <a:rect l="l" t="t" r="r" b="b"/>
              <a:pathLst>
                <a:path w="2609215" h="1007744">
                  <a:moveTo>
                    <a:pt x="2206117" y="0"/>
                  </a:moveTo>
                  <a:lnTo>
                    <a:pt x="0" y="0"/>
                  </a:lnTo>
                  <a:lnTo>
                    <a:pt x="402971" y="503681"/>
                  </a:lnTo>
                  <a:lnTo>
                    <a:pt x="0" y="1007363"/>
                  </a:lnTo>
                  <a:lnTo>
                    <a:pt x="2206117" y="1007363"/>
                  </a:lnTo>
                  <a:lnTo>
                    <a:pt x="2609088" y="503681"/>
                  </a:lnTo>
                  <a:lnTo>
                    <a:pt x="2206117" y="0"/>
                  </a:lnTo>
                  <a:close/>
                </a:path>
              </a:pathLst>
            </a:custGeom>
            <a:solidFill>
              <a:srgbClr val="355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9709" y="1119758"/>
              <a:ext cx="2609215" cy="1007744"/>
            </a:xfrm>
            <a:custGeom>
              <a:avLst/>
              <a:gdLst/>
              <a:ahLst/>
              <a:cxnLst/>
              <a:rect l="l" t="t" r="r" b="b"/>
              <a:pathLst>
                <a:path w="2609215" h="1007744">
                  <a:moveTo>
                    <a:pt x="0" y="0"/>
                  </a:moveTo>
                  <a:lnTo>
                    <a:pt x="2206117" y="0"/>
                  </a:lnTo>
                  <a:lnTo>
                    <a:pt x="2609088" y="503681"/>
                  </a:lnTo>
                  <a:lnTo>
                    <a:pt x="2206117" y="1007363"/>
                  </a:lnTo>
                  <a:lnTo>
                    <a:pt x="0" y="1007363"/>
                  </a:lnTo>
                  <a:lnTo>
                    <a:pt x="402971" y="503681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AABD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25415" y="1371980"/>
              <a:ext cx="2204085" cy="1007110"/>
            </a:xfrm>
            <a:custGeom>
              <a:avLst/>
              <a:gdLst/>
              <a:ahLst/>
              <a:cxnLst/>
              <a:rect l="l" t="t" r="r" b="b"/>
              <a:pathLst>
                <a:path w="2204084" h="1007110">
                  <a:moveTo>
                    <a:pt x="2102993" y="0"/>
                  </a:moveTo>
                  <a:lnTo>
                    <a:pt x="100711" y="0"/>
                  </a:lnTo>
                  <a:lnTo>
                    <a:pt x="61507" y="7913"/>
                  </a:lnTo>
                  <a:lnTo>
                    <a:pt x="29495" y="29495"/>
                  </a:lnTo>
                  <a:lnTo>
                    <a:pt x="7913" y="61507"/>
                  </a:lnTo>
                  <a:lnTo>
                    <a:pt x="0" y="100711"/>
                  </a:lnTo>
                  <a:lnTo>
                    <a:pt x="0" y="905891"/>
                  </a:lnTo>
                  <a:lnTo>
                    <a:pt x="7913" y="945094"/>
                  </a:lnTo>
                  <a:lnTo>
                    <a:pt x="29495" y="977106"/>
                  </a:lnTo>
                  <a:lnTo>
                    <a:pt x="61507" y="998688"/>
                  </a:lnTo>
                  <a:lnTo>
                    <a:pt x="100711" y="1006602"/>
                  </a:lnTo>
                  <a:lnTo>
                    <a:pt x="2102993" y="1006602"/>
                  </a:lnTo>
                  <a:lnTo>
                    <a:pt x="2142196" y="998688"/>
                  </a:lnTo>
                  <a:lnTo>
                    <a:pt x="2174208" y="977106"/>
                  </a:lnTo>
                  <a:lnTo>
                    <a:pt x="2195790" y="945094"/>
                  </a:lnTo>
                  <a:lnTo>
                    <a:pt x="2203704" y="905891"/>
                  </a:lnTo>
                  <a:lnTo>
                    <a:pt x="2203704" y="100711"/>
                  </a:lnTo>
                  <a:lnTo>
                    <a:pt x="2195790" y="61507"/>
                  </a:lnTo>
                  <a:lnTo>
                    <a:pt x="2174208" y="29495"/>
                  </a:lnTo>
                  <a:lnTo>
                    <a:pt x="2142196" y="7913"/>
                  </a:lnTo>
                  <a:lnTo>
                    <a:pt x="2102993" y="0"/>
                  </a:lnTo>
                  <a:close/>
                </a:path>
              </a:pathLst>
            </a:custGeom>
            <a:solidFill>
              <a:srgbClr val="AABDD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25415" y="1371980"/>
              <a:ext cx="2204085" cy="1007110"/>
            </a:xfrm>
            <a:custGeom>
              <a:avLst/>
              <a:gdLst/>
              <a:ahLst/>
              <a:cxnLst/>
              <a:rect l="l" t="t" r="r" b="b"/>
              <a:pathLst>
                <a:path w="2204084" h="1007110">
                  <a:moveTo>
                    <a:pt x="0" y="100711"/>
                  </a:moveTo>
                  <a:lnTo>
                    <a:pt x="7913" y="61507"/>
                  </a:lnTo>
                  <a:lnTo>
                    <a:pt x="29495" y="29495"/>
                  </a:lnTo>
                  <a:lnTo>
                    <a:pt x="61507" y="7913"/>
                  </a:lnTo>
                  <a:lnTo>
                    <a:pt x="100711" y="0"/>
                  </a:lnTo>
                  <a:lnTo>
                    <a:pt x="2102993" y="0"/>
                  </a:lnTo>
                  <a:lnTo>
                    <a:pt x="2142196" y="7913"/>
                  </a:lnTo>
                  <a:lnTo>
                    <a:pt x="2174208" y="29495"/>
                  </a:lnTo>
                  <a:lnTo>
                    <a:pt x="2195790" y="61507"/>
                  </a:lnTo>
                  <a:lnTo>
                    <a:pt x="2203704" y="100711"/>
                  </a:lnTo>
                  <a:lnTo>
                    <a:pt x="2203704" y="905891"/>
                  </a:lnTo>
                  <a:lnTo>
                    <a:pt x="2195790" y="945094"/>
                  </a:lnTo>
                  <a:lnTo>
                    <a:pt x="2174208" y="977106"/>
                  </a:lnTo>
                  <a:lnTo>
                    <a:pt x="2142196" y="998688"/>
                  </a:lnTo>
                  <a:lnTo>
                    <a:pt x="2102993" y="1006602"/>
                  </a:lnTo>
                  <a:lnTo>
                    <a:pt x="100711" y="1006602"/>
                  </a:lnTo>
                  <a:lnTo>
                    <a:pt x="61507" y="998688"/>
                  </a:lnTo>
                  <a:lnTo>
                    <a:pt x="29495" y="977106"/>
                  </a:lnTo>
                  <a:lnTo>
                    <a:pt x="7913" y="945094"/>
                  </a:lnTo>
                  <a:lnTo>
                    <a:pt x="0" y="905891"/>
                  </a:lnTo>
                  <a:lnTo>
                    <a:pt x="0" y="100711"/>
                  </a:lnTo>
                  <a:close/>
                </a:path>
              </a:pathLst>
            </a:custGeom>
            <a:ln w="15874">
              <a:solidFill>
                <a:srgbClr val="355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35091" y="1637029"/>
            <a:ext cx="1784350" cy="434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10"/>
              </a:lnSpc>
              <a:spcBef>
                <a:spcPts val="100"/>
              </a:spcBef>
            </a:pPr>
            <a:r>
              <a:rPr sz="1400" spc="-80" dirty="0">
                <a:latin typeface="Trebuchet MS"/>
                <a:cs typeface="Trebuchet MS"/>
              </a:rPr>
              <a:t>Integrated</a:t>
            </a:r>
            <a:r>
              <a:rPr sz="1400" spc="-15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Development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610"/>
              </a:lnSpc>
            </a:pPr>
            <a:r>
              <a:rPr sz="1400" spc="-70" dirty="0">
                <a:latin typeface="Trebuchet MS"/>
                <a:cs typeface="Trebuchet MS"/>
              </a:rPr>
              <a:t>Environment</a:t>
            </a:r>
            <a:r>
              <a:rPr sz="1400" spc="-3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(IDE)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501953" y="1111821"/>
            <a:ext cx="2914650" cy="1275080"/>
            <a:chOff x="7501953" y="1111821"/>
            <a:chExt cx="2914650" cy="1275080"/>
          </a:xfrm>
        </p:grpSpPr>
        <p:sp>
          <p:nvSpPr>
            <p:cNvPr id="17" name="object 17"/>
            <p:cNvSpPr/>
            <p:nvPr/>
          </p:nvSpPr>
          <p:spPr>
            <a:xfrm>
              <a:off x="7509891" y="1119758"/>
              <a:ext cx="2609215" cy="1007744"/>
            </a:xfrm>
            <a:custGeom>
              <a:avLst/>
              <a:gdLst/>
              <a:ahLst/>
              <a:cxnLst/>
              <a:rect l="l" t="t" r="r" b="b"/>
              <a:pathLst>
                <a:path w="2609215" h="1007744">
                  <a:moveTo>
                    <a:pt x="2206117" y="0"/>
                  </a:moveTo>
                  <a:lnTo>
                    <a:pt x="0" y="0"/>
                  </a:lnTo>
                  <a:lnTo>
                    <a:pt x="402971" y="503681"/>
                  </a:lnTo>
                  <a:lnTo>
                    <a:pt x="0" y="1007363"/>
                  </a:lnTo>
                  <a:lnTo>
                    <a:pt x="2206117" y="1007363"/>
                  </a:lnTo>
                  <a:lnTo>
                    <a:pt x="2609088" y="503681"/>
                  </a:lnTo>
                  <a:lnTo>
                    <a:pt x="2206117" y="0"/>
                  </a:lnTo>
                  <a:close/>
                </a:path>
              </a:pathLst>
            </a:custGeom>
            <a:solidFill>
              <a:srgbClr val="355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09891" y="1119758"/>
              <a:ext cx="2609215" cy="1007744"/>
            </a:xfrm>
            <a:custGeom>
              <a:avLst/>
              <a:gdLst/>
              <a:ahLst/>
              <a:cxnLst/>
              <a:rect l="l" t="t" r="r" b="b"/>
              <a:pathLst>
                <a:path w="2609215" h="1007744">
                  <a:moveTo>
                    <a:pt x="0" y="0"/>
                  </a:moveTo>
                  <a:lnTo>
                    <a:pt x="2206117" y="0"/>
                  </a:lnTo>
                  <a:lnTo>
                    <a:pt x="2609088" y="503681"/>
                  </a:lnTo>
                  <a:lnTo>
                    <a:pt x="2206117" y="1007363"/>
                  </a:lnTo>
                  <a:lnTo>
                    <a:pt x="0" y="1007363"/>
                  </a:lnTo>
                  <a:lnTo>
                    <a:pt x="402971" y="503681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AABD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05597" y="1371980"/>
              <a:ext cx="2203450" cy="1007110"/>
            </a:xfrm>
            <a:custGeom>
              <a:avLst/>
              <a:gdLst/>
              <a:ahLst/>
              <a:cxnLst/>
              <a:rect l="l" t="t" r="r" b="b"/>
              <a:pathLst>
                <a:path w="2203450" h="1007110">
                  <a:moveTo>
                    <a:pt x="2102231" y="0"/>
                  </a:moveTo>
                  <a:lnTo>
                    <a:pt x="100711" y="0"/>
                  </a:lnTo>
                  <a:lnTo>
                    <a:pt x="61507" y="7913"/>
                  </a:lnTo>
                  <a:lnTo>
                    <a:pt x="29495" y="29495"/>
                  </a:lnTo>
                  <a:lnTo>
                    <a:pt x="7913" y="61507"/>
                  </a:lnTo>
                  <a:lnTo>
                    <a:pt x="0" y="100711"/>
                  </a:lnTo>
                  <a:lnTo>
                    <a:pt x="0" y="905891"/>
                  </a:lnTo>
                  <a:lnTo>
                    <a:pt x="7913" y="945094"/>
                  </a:lnTo>
                  <a:lnTo>
                    <a:pt x="29495" y="977106"/>
                  </a:lnTo>
                  <a:lnTo>
                    <a:pt x="61507" y="998688"/>
                  </a:lnTo>
                  <a:lnTo>
                    <a:pt x="100711" y="1006602"/>
                  </a:lnTo>
                  <a:lnTo>
                    <a:pt x="2102231" y="1006602"/>
                  </a:lnTo>
                  <a:lnTo>
                    <a:pt x="2141434" y="998688"/>
                  </a:lnTo>
                  <a:lnTo>
                    <a:pt x="2173446" y="977106"/>
                  </a:lnTo>
                  <a:lnTo>
                    <a:pt x="2195028" y="945094"/>
                  </a:lnTo>
                  <a:lnTo>
                    <a:pt x="2202942" y="905891"/>
                  </a:lnTo>
                  <a:lnTo>
                    <a:pt x="2202942" y="100711"/>
                  </a:lnTo>
                  <a:lnTo>
                    <a:pt x="2195028" y="61507"/>
                  </a:lnTo>
                  <a:lnTo>
                    <a:pt x="2173446" y="29495"/>
                  </a:lnTo>
                  <a:lnTo>
                    <a:pt x="2141434" y="7913"/>
                  </a:lnTo>
                  <a:lnTo>
                    <a:pt x="2102231" y="0"/>
                  </a:lnTo>
                  <a:close/>
                </a:path>
              </a:pathLst>
            </a:custGeom>
            <a:solidFill>
              <a:srgbClr val="AABDD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05597" y="1371980"/>
              <a:ext cx="2203450" cy="1007110"/>
            </a:xfrm>
            <a:custGeom>
              <a:avLst/>
              <a:gdLst/>
              <a:ahLst/>
              <a:cxnLst/>
              <a:rect l="l" t="t" r="r" b="b"/>
              <a:pathLst>
                <a:path w="2203450" h="1007110">
                  <a:moveTo>
                    <a:pt x="0" y="100711"/>
                  </a:moveTo>
                  <a:lnTo>
                    <a:pt x="7913" y="61507"/>
                  </a:lnTo>
                  <a:lnTo>
                    <a:pt x="29495" y="29495"/>
                  </a:lnTo>
                  <a:lnTo>
                    <a:pt x="61507" y="7913"/>
                  </a:lnTo>
                  <a:lnTo>
                    <a:pt x="100711" y="0"/>
                  </a:lnTo>
                  <a:lnTo>
                    <a:pt x="2102231" y="0"/>
                  </a:lnTo>
                  <a:lnTo>
                    <a:pt x="2141434" y="7913"/>
                  </a:lnTo>
                  <a:lnTo>
                    <a:pt x="2173446" y="29495"/>
                  </a:lnTo>
                  <a:lnTo>
                    <a:pt x="2195028" y="61507"/>
                  </a:lnTo>
                  <a:lnTo>
                    <a:pt x="2202942" y="100711"/>
                  </a:lnTo>
                  <a:lnTo>
                    <a:pt x="2202942" y="905891"/>
                  </a:lnTo>
                  <a:lnTo>
                    <a:pt x="2195028" y="945094"/>
                  </a:lnTo>
                  <a:lnTo>
                    <a:pt x="2173446" y="977106"/>
                  </a:lnTo>
                  <a:lnTo>
                    <a:pt x="2141434" y="998688"/>
                  </a:lnTo>
                  <a:lnTo>
                    <a:pt x="2102231" y="1006602"/>
                  </a:lnTo>
                  <a:lnTo>
                    <a:pt x="100711" y="1006602"/>
                  </a:lnTo>
                  <a:lnTo>
                    <a:pt x="61507" y="998688"/>
                  </a:lnTo>
                  <a:lnTo>
                    <a:pt x="29495" y="977106"/>
                  </a:lnTo>
                  <a:lnTo>
                    <a:pt x="7913" y="945094"/>
                  </a:lnTo>
                  <a:lnTo>
                    <a:pt x="0" y="905891"/>
                  </a:lnTo>
                  <a:lnTo>
                    <a:pt x="0" y="100711"/>
                  </a:lnTo>
                  <a:close/>
                </a:path>
              </a:pathLst>
            </a:custGeom>
            <a:ln w="15874">
              <a:solidFill>
                <a:srgbClr val="355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406130" y="1735074"/>
            <a:ext cx="180403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5" dirty="0">
                <a:latin typeface="Arial"/>
                <a:cs typeface="Arial"/>
              </a:rPr>
              <a:t>Create-</a:t>
            </a:r>
            <a:r>
              <a:rPr sz="1400" spc="-90" dirty="0">
                <a:latin typeface="Trebuchet MS"/>
                <a:cs typeface="Trebuchet MS"/>
              </a:rPr>
              <a:t>React-</a:t>
            </a:r>
            <a:r>
              <a:rPr sz="1400" spc="-65" dirty="0">
                <a:latin typeface="Trebuchet MS"/>
                <a:cs typeface="Trebuchet MS"/>
              </a:rPr>
              <a:t>app</a:t>
            </a:r>
            <a:r>
              <a:rPr sz="1400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library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44245" y="3041129"/>
            <a:ext cx="11343640" cy="3129915"/>
            <a:chOff x="444245" y="3041129"/>
            <a:chExt cx="11343640" cy="312991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245" y="3047237"/>
              <a:ext cx="3694938" cy="26410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067" y="3136391"/>
              <a:ext cx="3504437" cy="24719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3661" y="3041129"/>
              <a:ext cx="3875532" cy="26479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8055" y="3134105"/>
              <a:ext cx="3675888" cy="247116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256405" y="3132518"/>
              <a:ext cx="3679190" cy="2474595"/>
            </a:xfrm>
            <a:custGeom>
              <a:avLst/>
              <a:gdLst/>
              <a:ahLst/>
              <a:cxnLst/>
              <a:rect l="l" t="t" r="r" b="b"/>
              <a:pathLst>
                <a:path w="3679190" h="2474595">
                  <a:moveTo>
                    <a:pt x="0" y="2474341"/>
                  </a:moveTo>
                  <a:lnTo>
                    <a:pt x="3679062" y="2474341"/>
                  </a:lnTo>
                  <a:lnTo>
                    <a:pt x="3679062" y="0"/>
                  </a:lnTo>
                  <a:lnTo>
                    <a:pt x="0" y="0"/>
                  </a:lnTo>
                  <a:lnTo>
                    <a:pt x="0" y="24743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9862" y="3041129"/>
              <a:ext cx="3747515" cy="26479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43493" y="3134105"/>
              <a:ext cx="3549396" cy="247116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141842" y="3132518"/>
              <a:ext cx="3552825" cy="2474595"/>
            </a:xfrm>
            <a:custGeom>
              <a:avLst/>
              <a:gdLst/>
              <a:ahLst/>
              <a:cxnLst/>
              <a:rect l="l" t="t" r="r" b="b"/>
              <a:pathLst>
                <a:path w="3552825" h="2474595">
                  <a:moveTo>
                    <a:pt x="0" y="2474341"/>
                  </a:moveTo>
                  <a:lnTo>
                    <a:pt x="3552571" y="2474341"/>
                  </a:lnTo>
                  <a:lnTo>
                    <a:pt x="3552571" y="0"/>
                  </a:lnTo>
                  <a:lnTo>
                    <a:pt x="0" y="0"/>
                  </a:lnTo>
                  <a:lnTo>
                    <a:pt x="0" y="24743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50327" y="4224908"/>
              <a:ext cx="210311" cy="24155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950327" y="4224908"/>
              <a:ext cx="210820" cy="241935"/>
            </a:xfrm>
            <a:custGeom>
              <a:avLst/>
              <a:gdLst/>
              <a:ahLst/>
              <a:cxnLst/>
              <a:rect l="l" t="t" r="r" b="b"/>
              <a:pathLst>
                <a:path w="210820" h="241935">
                  <a:moveTo>
                    <a:pt x="0" y="0"/>
                  </a:moveTo>
                  <a:lnTo>
                    <a:pt x="105155" y="0"/>
                  </a:lnTo>
                  <a:lnTo>
                    <a:pt x="210311" y="120777"/>
                  </a:lnTo>
                  <a:lnTo>
                    <a:pt x="105155" y="241554"/>
                  </a:lnTo>
                  <a:lnTo>
                    <a:pt x="0" y="241554"/>
                  </a:lnTo>
                  <a:lnTo>
                    <a:pt x="105155" y="120777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683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42029" y="4224908"/>
              <a:ext cx="209550" cy="24155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042029" y="4224908"/>
              <a:ext cx="209550" cy="241935"/>
            </a:xfrm>
            <a:custGeom>
              <a:avLst/>
              <a:gdLst/>
              <a:ahLst/>
              <a:cxnLst/>
              <a:rect l="l" t="t" r="r" b="b"/>
              <a:pathLst>
                <a:path w="209550" h="241935">
                  <a:moveTo>
                    <a:pt x="0" y="0"/>
                  </a:moveTo>
                  <a:lnTo>
                    <a:pt x="104775" y="0"/>
                  </a:lnTo>
                  <a:lnTo>
                    <a:pt x="209550" y="120777"/>
                  </a:lnTo>
                  <a:lnTo>
                    <a:pt x="104775" y="241554"/>
                  </a:lnTo>
                  <a:lnTo>
                    <a:pt x="0" y="241554"/>
                  </a:lnTo>
                  <a:lnTo>
                    <a:pt x="104775" y="120777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683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69238" y="5705475"/>
              <a:ext cx="2755900" cy="457200"/>
            </a:xfrm>
            <a:custGeom>
              <a:avLst/>
              <a:gdLst/>
              <a:ahLst/>
              <a:cxnLst/>
              <a:rect l="l" t="t" r="r" b="b"/>
              <a:pathLst>
                <a:path w="2755900" h="457200">
                  <a:moveTo>
                    <a:pt x="2679192" y="0"/>
                  </a:moveTo>
                  <a:lnTo>
                    <a:pt x="76200" y="0"/>
                  </a:lnTo>
                  <a:lnTo>
                    <a:pt x="46537" y="5987"/>
                  </a:lnTo>
                  <a:lnTo>
                    <a:pt x="22317" y="22317"/>
                  </a:lnTo>
                  <a:lnTo>
                    <a:pt x="5987" y="46537"/>
                  </a:lnTo>
                  <a:lnTo>
                    <a:pt x="0" y="76200"/>
                  </a:lnTo>
                  <a:lnTo>
                    <a:pt x="0" y="381000"/>
                  </a:lnTo>
                  <a:lnTo>
                    <a:pt x="5987" y="410662"/>
                  </a:lnTo>
                  <a:lnTo>
                    <a:pt x="22317" y="434882"/>
                  </a:lnTo>
                  <a:lnTo>
                    <a:pt x="46537" y="451212"/>
                  </a:lnTo>
                  <a:lnTo>
                    <a:pt x="76200" y="457200"/>
                  </a:lnTo>
                  <a:lnTo>
                    <a:pt x="2679192" y="457200"/>
                  </a:lnTo>
                  <a:lnTo>
                    <a:pt x="2708832" y="451212"/>
                  </a:lnTo>
                  <a:lnTo>
                    <a:pt x="2733055" y="434882"/>
                  </a:lnTo>
                  <a:lnTo>
                    <a:pt x="2749397" y="410662"/>
                  </a:lnTo>
                  <a:lnTo>
                    <a:pt x="2755392" y="381000"/>
                  </a:lnTo>
                  <a:lnTo>
                    <a:pt x="2755392" y="76200"/>
                  </a:lnTo>
                  <a:lnTo>
                    <a:pt x="2749397" y="46537"/>
                  </a:lnTo>
                  <a:lnTo>
                    <a:pt x="2733055" y="22317"/>
                  </a:lnTo>
                  <a:lnTo>
                    <a:pt x="2708832" y="5987"/>
                  </a:lnTo>
                  <a:lnTo>
                    <a:pt x="2679192" y="0"/>
                  </a:lnTo>
                  <a:close/>
                </a:path>
              </a:pathLst>
            </a:custGeom>
            <a:solidFill>
              <a:srgbClr val="6833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9238" y="5705475"/>
              <a:ext cx="2755900" cy="457200"/>
            </a:xfrm>
            <a:custGeom>
              <a:avLst/>
              <a:gdLst/>
              <a:ahLst/>
              <a:cxnLst/>
              <a:rect l="l" t="t" r="r" b="b"/>
              <a:pathLst>
                <a:path w="2755900" h="457200">
                  <a:moveTo>
                    <a:pt x="0" y="76200"/>
                  </a:moveTo>
                  <a:lnTo>
                    <a:pt x="5987" y="46537"/>
                  </a:lnTo>
                  <a:lnTo>
                    <a:pt x="22317" y="22317"/>
                  </a:lnTo>
                  <a:lnTo>
                    <a:pt x="46537" y="5987"/>
                  </a:lnTo>
                  <a:lnTo>
                    <a:pt x="76200" y="0"/>
                  </a:lnTo>
                  <a:lnTo>
                    <a:pt x="2679192" y="0"/>
                  </a:lnTo>
                  <a:lnTo>
                    <a:pt x="2708832" y="5987"/>
                  </a:lnTo>
                  <a:lnTo>
                    <a:pt x="2733055" y="22317"/>
                  </a:lnTo>
                  <a:lnTo>
                    <a:pt x="2749397" y="46537"/>
                  </a:lnTo>
                  <a:lnTo>
                    <a:pt x="2755392" y="76200"/>
                  </a:lnTo>
                  <a:lnTo>
                    <a:pt x="2755392" y="381000"/>
                  </a:lnTo>
                  <a:lnTo>
                    <a:pt x="2749397" y="410662"/>
                  </a:lnTo>
                  <a:lnTo>
                    <a:pt x="2733055" y="434882"/>
                  </a:lnTo>
                  <a:lnTo>
                    <a:pt x="2708832" y="451212"/>
                  </a:lnTo>
                  <a:lnTo>
                    <a:pt x="2679192" y="457200"/>
                  </a:lnTo>
                  <a:lnTo>
                    <a:pt x="76200" y="457200"/>
                  </a:lnTo>
                  <a:lnTo>
                    <a:pt x="46537" y="451212"/>
                  </a:lnTo>
                  <a:lnTo>
                    <a:pt x="22317" y="434882"/>
                  </a:lnTo>
                  <a:lnTo>
                    <a:pt x="5987" y="410662"/>
                  </a:lnTo>
                  <a:lnTo>
                    <a:pt x="0" y="381000"/>
                  </a:lnTo>
                  <a:lnTo>
                    <a:pt x="0" y="76200"/>
                  </a:lnTo>
                  <a:close/>
                </a:path>
              </a:pathLst>
            </a:custGeom>
            <a:ln w="15875">
              <a:solidFill>
                <a:srgbClr val="283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508252" y="5804408"/>
            <a:ext cx="12769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A0B8D2"/>
                </a:solidFill>
                <a:latin typeface="Liberation Sans Narrow"/>
                <a:cs typeface="Liberation Sans Narrow"/>
              </a:rPr>
              <a:t>Installing</a:t>
            </a:r>
            <a:r>
              <a:rPr sz="1400" b="1" spc="175" dirty="0">
                <a:solidFill>
                  <a:srgbClr val="A0B8D2"/>
                </a:solidFill>
                <a:latin typeface="Liberation Sans Narrow"/>
                <a:cs typeface="Liberation Sans Narrow"/>
              </a:rPr>
              <a:t> </a:t>
            </a:r>
            <a:r>
              <a:rPr sz="1400" b="1" spc="-10" dirty="0">
                <a:solidFill>
                  <a:srgbClr val="A0B8D2"/>
                </a:solidFill>
                <a:latin typeface="Liberation Sans Narrow"/>
                <a:cs typeface="Liberation Sans Narrow"/>
              </a:rPr>
              <a:t>NodeJS</a:t>
            </a:r>
            <a:endParaRPr sz="1400">
              <a:latin typeface="Liberation Sans Narrow"/>
              <a:cs typeface="Liberation Sans Narrow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710747" y="5697537"/>
            <a:ext cx="2771775" cy="473075"/>
            <a:chOff x="4710747" y="5697537"/>
            <a:chExt cx="2771775" cy="473075"/>
          </a:xfrm>
        </p:grpSpPr>
        <p:sp>
          <p:nvSpPr>
            <p:cNvPr id="39" name="object 39"/>
            <p:cNvSpPr/>
            <p:nvPr/>
          </p:nvSpPr>
          <p:spPr>
            <a:xfrm>
              <a:off x="4718684" y="5705475"/>
              <a:ext cx="2755900" cy="457200"/>
            </a:xfrm>
            <a:custGeom>
              <a:avLst/>
              <a:gdLst/>
              <a:ahLst/>
              <a:cxnLst/>
              <a:rect l="l" t="t" r="r" b="b"/>
              <a:pathLst>
                <a:path w="2755900" h="457200">
                  <a:moveTo>
                    <a:pt x="2679192" y="0"/>
                  </a:moveTo>
                  <a:lnTo>
                    <a:pt x="76200" y="0"/>
                  </a:lnTo>
                  <a:lnTo>
                    <a:pt x="46559" y="5987"/>
                  </a:lnTo>
                  <a:lnTo>
                    <a:pt x="22336" y="22317"/>
                  </a:lnTo>
                  <a:lnTo>
                    <a:pt x="5994" y="46537"/>
                  </a:lnTo>
                  <a:lnTo>
                    <a:pt x="0" y="76200"/>
                  </a:lnTo>
                  <a:lnTo>
                    <a:pt x="0" y="381000"/>
                  </a:lnTo>
                  <a:lnTo>
                    <a:pt x="5994" y="410662"/>
                  </a:lnTo>
                  <a:lnTo>
                    <a:pt x="22336" y="434882"/>
                  </a:lnTo>
                  <a:lnTo>
                    <a:pt x="46559" y="451212"/>
                  </a:lnTo>
                  <a:lnTo>
                    <a:pt x="76200" y="457200"/>
                  </a:lnTo>
                  <a:lnTo>
                    <a:pt x="2679192" y="457200"/>
                  </a:lnTo>
                  <a:lnTo>
                    <a:pt x="2708832" y="451212"/>
                  </a:lnTo>
                  <a:lnTo>
                    <a:pt x="2733055" y="434882"/>
                  </a:lnTo>
                  <a:lnTo>
                    <a:pt x="2749397" y="410662"/>
                  </a:lnTo>
                  <a:lnTo>
                    <a:pt x="2755392" y="381000"/>
                  </a:lnTo>
                  <a:lnTo>
                    <a:pt x="2755392" y="76200"/>
                  </a:lnTo>
                  <a:lnTo>
                    <a:pt x="2749397" y="46537"/>
                  </a:lnTo>
                  <a:lnTo>
                    <a:pt x="2733055" y="22317"/>
                  </a:lnTo>
                  <a:lnTo>
                    <a:pt x="2708832" y="5987"/>
                  </a:lnTo>
                  <a:lnTo>
                    <a:pt x="2679192" y="0"/>
                  </a:lnTo>
                  <a:close/>
                </a:path>
              </a:pathLst>
            </a:custGeom>
            <a:solidFill>
              <a:srgbClr val="6833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718684" y="5705475"/>
              <a:ext cx="2755900" cy="457200"/>
            </a:xfrm>
            <a:custGeom>
              <a:avLst/>
              <a:gdLst/>
              <a:ahLst/>
              <a:cxnLst/>
              <a:rect l="l" t="t" r="r" b="b"/>
              <a:pathLst>
                <a:path w="2755900" h="457200">
                  <a:moveTo>
                    <a:pt x="0" y="76200"/>
                  </a:moveTo>
                  <a:lnTo>
                    <a:pt x="5994" y="46537"/>
                  </a:lnTo>
                  <a:lnTo>
                    <a:pt x="22336" y="22317"/>
                  </a:lnTo>
                  <a:lnTo>
                    <a:pt x="46559" y="5987"/>
                  </a:lnTo>
                  <a:lnTo>
                    <a:pt x="76200" y="0"/>
                  </a:lnTo>
                  <a:lnTo>
                    <a:pt x="2679192" y="0"/>
                  </a:lnTo>
                  <a:lnTo>
                    <a:pt x="2708832" y="5987"/>
                  </a:lnTo>
                  <a:lnTo>
                    <a:pt x="2733055" y="22317"/>
                  </a:lnTo>
                  <a:lnTo>
                    <a:pt x="2749397" y="46537"/>
                  </a:lnTo>
                  <a:lnTo>
                    <a:pt x="2755392" y="76200"/>
                  </a:lnTo>
                  <a:lnTo>
                    <a:pt x="2755392" y="381000"/>
                  </a:lnTo>
                  <a:lnTo>
                    <a:pt x="2749397" y="410662"/>
                  </a:lnTo>
                  <a:lnTo>
                    <a:pt x="2733055" y="434882"/>
                  </a:lnTo>
                  <a:lnTo>
                    <a:pt x="2708832" y="451212"/>
                  </a:lnTo>
                  <a:lnTo>
                    <a:pt x="2679192" y="457200"/>
                  </a:lnTo>
                  <a:lnTo>
                    <a:pt x="76200" y="457200"/>
                  </a:lnTo>
                  <a:lnTo>
                    <a:pt x="46559" y="451212"/>
                  </a:lnTo>
                  <a:lnTo>
                    <a:pt x="22336" y="434882"/>
                  </a:lnTo>
                  <a:lnTo>
                    <a:pt x="5994" y="410662"/>
                  </a:lnTo>
                  <a:lnTo>
                    <a:pt x="0" y="381000"/>
                  </a:lnTo>
                  <a:lnTo>
                    <a:pt x="0" y="76200"/>
                  </a:lnTo>
                  <a:close/>
                </a:path>
              </a:pathLst>
            </a:custGeom>
            <a:ln w="15875">
              <a:solidFill>
                <a:srgbClr val="283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573014" y="5804408"/>
            <a:ext cx="104711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A0B8D2"/>
                </a:solidFill>
                <a:latin typeface="Liberation Sans Narrow"/>
                <a:cs typeface="Liberation Sans Narrow"/>
              </a:rPr>
              <a:t>Custom</a:t>
            </a:r>
            <a:r>
              <a:rPr sz="1400" b="1" spc="75" dirty="0">
                <a:solidFill>
                  <a:srgbClr val="A0B8D2"/>
                </a:solidFill>
                <a:latin typeface="Liberation Sans Narrow"/>
                <a:cs typeface="Liberation Sans Narrow"/>
              </a:rPr>
              <a:t> </a:t>
            </a:r>
            <a:r>
              <a:rPr sz="1400" b="1" spc="-10" dirty="0">
                <a:solidFill>
                  <a:srgbClr val="A0B8D2"/>
                </a:solidFill>
                <a:latin typeface="Liberation Sans Narrow"/>
                <a:cs typeface="Liberation Sans Narrow"/>
              </a:rPr>
              <a:t>Setup</a:t>
            </a:r>
            <a:endParaRPr sz="1400">
              <a:latin typeface="Liberation Sans Narrow"/>
              <a:cs typeface="Liberation Sans Narrow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532939" y="5697537"/>
            <a:ext cx="2771775" cy="473075"/>
            <a:chOff x="8532939" y="5697537"/>
            <a:chExt cx="2771775" cy="473075"/>
          </a:xfrm>
        </p:grpSpPr>
        <p:sp>
          <p:nvSpPr>
            <p:cNvPr id="43" name="object 43"/>
            <p:cNvSpPr/>
            <p:nvPr/>
          </p:nvSpPr>
          <p:spPr>
            <a:xfrm>
              <a:off x="8540877" y="5705475"/>
              <a:ext cx="2755900" cy="457200"/>
            </a:xfrm>
            <a:custGeom>
              <a:avLst/>
              <a:gdLst/>
              <a:ahLst/>
              <a:cxnLst/>
              <a:rect l="l" t="t" r="r" b="b"/>
              <a:pathLst>
                <a:path w="2755900" h="457200">
                  <a:moveTo>
                    <a:pt x="2679192" y="0"/>
                  </a:moveTo>
                  <a:lnTo>
                    <a:pt x="76200" y="0"/>
                  </a:lnTo>
                  <a:lnTo>
                    <a:pt x="46559" y="5987"/>
                  </a:lnTo>
                  <a:lnTo>
                    <a:pt x="22336" y="22317"/>
                  </a:lnTo>
                  <a:lnTo>
                    <a:pt x="5994" y="46537"/>
                  </a:lnTo>
                  <a:lnTo>
                    <a:pt x="0" y="76200"/>
                  </a:lnTo>
                  <a:lnTo>
                    <a:pt x="0" y="381000"/>
                  </a:lnTo>
                  <a:lnTo>
                    <a:pt x="5994" y="410662"/>
                  </a:lnTo>
                  <a:lnTo>
                    <a:pt x="22336" y="434882"/>
                  </a:lnTo>
                  <a:lnTo>
                    <a:pt x="46559" y="451212"/>
                  </a:lnTo>
                  <a:lnTo>
                    <a:pt x="76200" y="457200"/>
                  </a:lnTo>
                  <a:lnTo>
                    <a:pt x="2679192" y="457200"/>
                  </a:lnTo>
                  <a:lnTo>
                    <a:pt x="2708832" y="451212"/>
                  </a:lnTo>
                  <a:lnTo>
                    <a:pt x="2733055" y="434882"/>
                  </a:lnTo>
                  <a:lnTo>
                    <a:pt x="2749397" y="410662"/>
                  </a:lnTo>
                  <a:lnTo>
                    <a:pt x="2755392" y="381000"/>
                  </a:lnTo>
                  <a:lnTo>
                    <a:pt x="2755392" y="76200"/>
                  </a:lnTo>
                  <a:lnTo>
                    <a:pt x="2749397" y="46537"/>
                  </a:lnTo>
                  <a:lnTo>
                    <a:pt x="2733055" y="22317"/>
                  </a:lnTo>
                  <a:lnTo>
                    <a:pt x="2708832" y="5987"/>
                  </a:lnTo>
                  <a:lnTo>
                    <a:pt x="2679192" y="0"/>
                  </a:lnTo>
                  <a:close/>
                </a:path>
              </a:pathLst>
            </a:custGeom>
            <a:solidFill>
              <a:srgbClr val="6833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540877" y="5705475"/>
              <a:ext cx="2755900" cy="457200"/>
            </a:xfrm>
            <a:custGeom>
              <a:avLst/>
              <a:gdLst/>
              <a:ahLst/>
              <a:cxnLst/>
              <a:rect l="l" t="t" r="r" b="b"/>
              <a:pathLst>
                <a:path w="2755900" h="457200">
                  <a:moveTo>
                    <a:pt x="0" y="76200"/>
                  </a:moveTo>
                  <a:lnTo>
                    <a:pt x="5994" y="46537"/>
                  </a:lnTo>
                  <a:lnTo>
                    <a:pt x="22336" y="22317"/>
                  </a:lnTo>
                  <a:lnTo>
                    <a:pt x="46559" y="5987"/>
                  </a:lnTo>
                  <a:lnTo>
                    <a:pt x="76200" y="0"/>
                  </a:lnTo>
                  <a:lnTo>
                    <a:pt x="2679192" y="0"/>
                  </a:lnTo>
                  <a:lnTo>
                    <a:pt x="2708832" y="5987"/>
                  </a:lnTo>
                  <a:lnTo>
                    <a:pt x="2733055" y="22317"/>
                  </a:lnTo>
                  <a:lnTo>
                    <a:pt x="2749397" y="46537"/>
                  </a:lnTo>
                  <a:lnTo>
                    <a:pt x="2755392" y="76200"/>
                  </a:lnTo>
                  <a:lnTo>
                    <a:pt x="2755392" y="381000"/>
                  </a:lnTo>
                  <a:lnTo>
                    <a:pt x="2749397" y="410662"/>
                  </a:lnTo>
                  <a:lnTo>
                    <a:pt x="2733055" y="434882"/>
                  </a:lnTo>
                  <a:lnTo>
                    <a:pt x="2708832" y="451212"/>
                  </a:lnTo>
                  <a:lnTo>
                    <a:pt x="2679192" y="457200"/>
                  </a:lnTo>
                  <a:lnTo>
                    <a:pt x="76200" y="457200"/>
                  </a:lnTo>
                  <a:lnTo>
                    <a:pt x="46559" y="451212"/>
                  </a:lnTo>
                  <a:lnTo>
                    <a:pt x="22336" y="434882"/>
                  </a:lnTo>
                  <a:lnTo>
                    <a:pt x="5994" y="410662"/>
                  </a:lnTo>
                  <a:lnTo>
                    <a:pt x="0" y="381000"/>
                  </a:lnTo>
                  <a:lnTo>
                    <a:pt x="0" y="76200"/>
                  </a:lnTo>
                  <a:close/>
                </a:path>
              </a:pathLst>
            </a:custGeom>
            <a:ln w="15875">
              <a:solidFill>
                <a:srgbClr val="283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9212580" y="5804408"/>
            <a:ext cx="14128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10" dirty="0">
                <a:solidFill>
                  <a:srgbClr val="A0B8D2"/>
                </a:solidFill>
                <a:latin typeface="Liberation Sans Narrow"/>
                <a:cs typeface="Liberation Sans Narrow"/>
              </a:rPr>
              <a:t>Installation</a:t>
            </a:r>
            <a:r>
              <a:rPr sz="1400" b="1" spc="290" dirty="0">
                <a:solidFill>
                  <a:srgbClr val="A0B8D2"/>
                </a:solidFill>
                <a:latin typeface="Liberation Sans Narrow"/>
                <a:cs typeface="Liberation Sans Narrow"/>
              </a:rPr>
              <a:t> </a:t>
            </a:r>
            <a:r>
              <a:rPr sz="1400" b="1" spc="-10" dirty="0">
                <a:solidFill>
                  <a:srgbClr val="A0B8D2"/>
                </a:solidFill>
                <a:latin typeface="Liberation Sans Narrow"/>
                <a:cs typeface="Liberation Sans Narrow"/>
              </a:rPr>
              <a:t>Wizard</a:t>
            </a:r>
            <a:endParaRPr sz="1400">
              <a:latin typeface="Liberation Sans Narrow"/>
              <a:cs typeface="Liberation Sans Narrow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34987" y="2555049"/>
            <a:ext cx="2261870" cy="425450"/>
            <a:chOff x="534987" y="2555049"/>
            <a:chExt cx="2261870" cy="425450"/>
          </a:xfrm>
        </p:grpSpPr>
        <p:sp>
          <p:nvSpPr>
            <p:cNvPr id="47" name="object 47"/>
            <p:cNvSpPr/>
            <p:nvPr/>
          </p:nvSpPr>
          <p:spPr>
            <a:xfrm>
              <a:off x="542925" y="2562986"/>
              <a:ext cx="2245995" cy="409575"/>
            </a:xfrm>
            <a:custGeom>
              <a:avLst/>
              <a:gdLst/>
              <a:ahLst/>
              <a:cxnLst/>
              <a:rect l="l" t="t" r="r" b="b"/>
              <a:pathLst>
                <a:path w="2245995" h="409575">
                  <a:moveTo>
                    <a:pt x="2177415" y="0"/>
                  </a:moveTo>
                  <a:lnTo>
                    <a:pt x="68199" y="0"/>
                  </a:lnTo>
                  <a:lnTo>
                    <a:pt x="41651" y="5351"/>
                  </a:lnTo>
                  <a:lnTo>
                    <a:pt x="19973" y="19954"/>
                  </a:lnTo>
                  <a:lnTo>
                    <a:pt x="5359" y="41630"/>
                  </a:lnTo>
                  <a:lnTo>
                    <a:pt x="0" y="68199"/>
                  </a:lnTo>
                  <a:lnTo>
                    <a:pt x="0" y="340995"/>
                  </a:lnTo>
                  <a:lnTo>
                    <a:pt x="5359" y="367563"/>
                  </a:lnTo>
                  <a:lnTo>
                    <a:pt x="19973" y="389239"/>
                  </a:lnTo>
                  <a:lnTo>
                    <a:pt x="41651" y="403842"/>
                  </a:lnTo>
                  <a:lnTo>
                    <a:pt x="68199" y="409194"/>
                  </a:lnTo>
                  <a:lnTo>
                    <a:pt x="2177415" y="409194"/>
                  </a:lnTo>
                  <a:lnTo>
                    <a:pt x="2203983" y="403842"/>
                  </a:lnTo>
                  <a:lnTo>
                    <a:pt x="2225659" y="389239"/>
                  </a:lnTo>
                  <a:lnTo>
                    <a:pt x="2240262" y="367563"/>
                  </a:lnTo>
                  <a:lnTo>
                    <a:pt x="2245614" y="340995"/>
                  </a:lnTo>
                  <a:lnTo>
                    <a:pt x="2245614" y="68199"/>
                  </a:lnTo>
                  <a:lnTo>
                    <a:pt x="2240262" y="41630"/>
                  </a:lnTo>
                  <a:lnTo>
                    <a:pt x="2225659" y="19954"/>
                  </a:lnTo>
                  <a:lnTo>
                    <a:pt x="2203983" y="5351"/>
                  </a:lnTo>
                  <a:lnTo>
                    <a:pt x="2177415" y="0"/>
                  </a:lnTo>
                  <a:close/>
                </a:path>
              </a:pathLst>
            </a:custGeom>
            <a:solidFill>
              <a:srgbClr val="8FE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42925" y="2562986"/>
              <a:ext cx="2245995" cy="409575"/>
            </a:xfrm>
            <a:custGeom>
              <a:avLst/>
              <a:gdLst/>
              <a:ahLst/>
              <a:cxnLst/>
              <a:rect l="l" t="t" r="r" b="b"/>
              <a:pathLst>
                <a:path w="2245995" h="409575">
                  <a:moveTo>
                    <a:pt x="0" y="68199"/>
                  </a:moveTo>
                  <a:lnTo>
                    <a:pt x="5359" y="41630"/>
                  </a:lnTo>
                  <a:lnTo>
                    <a:pt x="19973" y="19954"/>
                  </a:lnTo>
                  <a:lnTo>
                    <a:pt x="41651" y="5351"/>
                  </a:lnTo>
                  <a:lnTo>
                    <a:pt x="68199" y="0"/>
                  </a:lnTo>
                  <a:lnTo>
                    <a:pt x="2177415" y="0"/>
                  </a:lnTo>
                  <a:lnTo>
                    <a:pt x="2203983" y="5351"/>
                  </a:lnTo>
                  <a:lnTo>
                    <a:pt x="2225659" y="19954"/>
                  </a:lnTo>
                  <a:lnTo>
                    <a:pt x="2240262" y="41630"/>
                  </a:lnTo>
                  <a:lnTo>
                    <a:pt x="2245614" y="68199"/>
                  </a:lnTo>
                  <a:lnTo>
                    <a:pt x="2245614" y="340995"/>
                  </a:lnTo>
                  <a:lnTo>
                    <a:pt x="2240262" y="367563"/>
                  </a:lnTo>
                  <a:lnTo>
                    <a:pt x="2225659" y="389239"/>
                  </a:lnTo>
                  <a:lnTo>
                    <a:pt x="2203983" y="403842"/>
                  </a:lnTo>
                  <a:lnTo>
                    <a:pt x="2177415" y="409194"/>
                  </a:lnTo>
                  <a:lnTo>
                    <a:pt x="68199" y="409194"/>
                  </a:lnTo>
                  <a:lnTo>
                    <a:pt x="41651" y="403842"/>
                  </a:lnTo>
                  <a:lnTo>
                    <a:pt x="19973" y="389239"/>
                  </a:lnTo>
                  <a:lnTo>
                    <a:pt x="5359" y="367563"/>
                  </a:lnTo>
                  <a:lnTo>
                    <a:pt x="0" y="340995"/>
                  </a:lnTo>
                  <a:lnTo>
                    <a:pt x="0" y="6819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958596" y="2620010"/>
            <a:ext cx="14128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Installing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43025" y="649376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801292" y="649376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995659" y="6490715"/>
            <a:ext cx="2432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latin typeface="Trebuchet MS"/>
                <a:cs typeface="Trebuchet MS"/>
              </a:rPr>
              <a:t>10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50261" y="37845"/>
            <a:ext cx="7489825" cy="94234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861820" marR="5080" indent="-1849755">
              <a:lnSpc>
                <a:spcPts val="3379"/>
              </a:lnSpc>
              <a:spcBef>
                <a:spcPts val="595"/>
              </a:spcBef>
            </a:pPr>
            <a:r>
              <a:rPr sz="3200" dirty="0"/>
              <a:t>SETTING</a:t>
            </a:r>
            <a:r>
              <a:rPr sz="3200" spc="-114" dirty="0"/>
              <a:t> </a:t>
            </a:r>
            <a:r>
              <a:rPr sz="3200" spc="55" dirty="0"/>
              <a:t>UP</a:t>
            </a:r>
            <a:r>
              <a:rPr sz="3200" spc="-130" dirty="0"/>
              <a:t> </a:t>
            </a:r>
            <a:r>
              <a:rPr sz="3200" dirty="0"/>
              <a:t>THE</a:t>
            </a:r>
            <a:r>
              <a:rPr sz="3200" spc="-130" dirty="0"/>
              <a:t> </a:t>
            </a:r>
            <a:r>
              <a:rPr sz="3200" spc="-60" dirty="0"/>
              <a:t>REACTJS</a:t>
            </a:r>
            <a:r>
              <a:rPr sz="3200" spc="-135" dirty="0"/>
              <a:t> </a:t>
            </a:r>
            <a:r>
              <a:rPr sz="3200" spc="60" dirty="0"/>
              <a:t>DEVELOPMENT </a:t>
            </a:r>
            <a:r>
              <a:rPr sz="3200" spc="135" dirty="0"/>
              <a:t>ENVIRONMENT</a:t>
            </a:r>
            <a:r>
              <a:rPr sz="3200" spc="-30" dirty="0"/>
              <a:t> </a:t>
            </a:r>
            <a:r>
              <a:rPr sz="3200" spc="-35" dirty="0"/>
              <a:t>[2-</a:t>
            </a:r>
            <a:r>
              <a:rPr sz="3200" spc="-25" dirty="0"/>
              <a:t>2]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842835" y="2307399"/>
            <a:ext cx="7294245" cy="1783714"/>
            <a:chOff x="842835" y="2307399"/>
            <a:chExt cx="7294245" cy="178371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8322" y="2315336"/>
              <a:ext cx="210311" cy="2407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918322" y="2315336"/>
              <a:ext cx="210820" cy="241300"/>
            </a:xfrm>
            <a:custGeom>
              <a:avLst/>
              <a:gdLst/>
              <a:ahLst/>
              <a:cxnLst/>
              <a:rect l="l" t="t" r="r" b="b"/>
              <a:pathLst>
                <a:path w="210820" h="241300">
                  <a:moveTo>
                    <a:pt x="0" y="0"/>
                  </a:moveTo>
                  <a:lnTo>
                    <a:pt x="105155" y="0"/>
                  </a:lnTo>
                  <a:lnTo>
                    <a:pt x="210311" y="120396"/>
                  </a:lnTo>
                  <a:lnTo>
                    <a:pt x="105155" y="240792"/>
                  </a:lnTo>
                  <a:lnTo>
                    <a:pt x="0" y="240792"/>
                  </a:lnTo>
                  <a:lnTo>
                    <a:pt x="105155" y="120396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683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8866" y="2435732"/>
              <a:ext cx="210312" cy="2407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888866" y="2435732"/>
              <a:ext cx="210820" cy="241300"/>
            </a:xfrm>
            <a:custGeom>
              <a:avLst/>
              <a:gdLst/>
              <a:ahLst/>
              <a:cxnLst/>
              <a:rect l="l" t="t" r="r" b="b"/>
              <a:pathLst>
                <a:path w="210820" h="241300">
                  <a:moveTo>
                    <a:pt x="0" y="0"/>
                  </a:moveTo>
                  <a:lnTo>
                    <a:pt x="105155" y="0"/>
                  </a:lnTo>
                  <a:lnTo>
                    <a:pt x="210311" y="120396"/>
                  </a:lnTo>
                  <a:lnTo>
                    <a:pt x="105155" y="240792"/>
                  </a:lnTo>
                  <a:lnTo>
                    <a:pt x="0" y="240792"/>
                  </a:lnTo>
                  <a:lnTo>
                    <a:pt x="105155" y="120396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683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0772" y="3737228"/>
              <a:ext cx="2755900" cy="346075"/>
            </a:xfrm>
            <a:custGeom>
              <a:avLst/>
              <a:gdLst/>
              <a:ahLst/>
              <a:cxnLst/>
              <a:rect l="l" t="t" r="r" b="b"/>
              <a:pathLst>
                <a:path w="2755900" h="346075">
                  <a:moveTo>
                    <a:pt x="2697734" y="0"/>
                  </a:moveTo>
                  <a:lnTo>
                    <a:pt x="57658" y="0"/>
                  </a:lnTo>
                  <a:lnTo>
                    <a:pt x="35216" y="4526"/>
                  </a:lnTo>
                  <a:lnTo>
                    <a:pt x="16889" y="16875"/>
                  </a:lnTo>
                  <a:lnTo>
                    <a:pt x="4531" y="35200"/>
                  </a:lnTo>
                  <a:lnTo>
                    <a:pt x="0" y="57658"/>
                  </a:lnTo>
                  <a:lnTo>
                    <a:pt x="0" y="288290"/>
                  </a:lnTo>
                  <a:lnTo>
                    <a:pt x="4531" y="310747"/>
                  </a:lnTo>
                  <a:lnTo>
                    <a:pt x="16889" y="329072"/>
                  </a:lnTo>
                  <a:lnTo>
                    <a:pt x="35216" y="341421"/>
                  </a:lnTo>
                  <a:lnTo>
                    <a:pt x="57658" y="345948"/>
                  </a:lnTo>
                  <a:lnTo>
                    <a:pt x="2697734" y="345948"/>
                  </a:lnTo>
                  <a:lnTo>
                    <a:pt x="2720191" y="341421"/>
                  </a:lnTo>
                  <a:lnTo>
                    <a:pt x="2738516" y="329072"/>
                  </a:lnTo>
                  <a:lnTo>
                    <a:pt x="2750865" y="310747"/>
                  </a:lnTo>
                  <a:lnTo>
                    <a:pt x="2755392" y="288290"/>
                  </a:lnTo>
                  <a:lnTo>
                    <a:pt x="2755392" y="57658"/>
                  </a:lnTo>
                  <a:lnTo>
                    <a:pt x="2750865" y="35200"/>
                  </a:lnTo>
                  <a:lnTo>
                    <a:pt x="2738516" y="16875"/>
                  </a:lnTo>
                  <a:lnTo>
                    <a:pt x="2720191" y="4526"/>
                  </a:lnTo>
                  <a:lnTo>
                    <a:pt x="2697734" y="0"/>
                  </a:lnTo>
                  <a:close/>
                </a:path>
              </a:pathLst>
            </a:custGeom>
            <a:solidFill>
              <a:srgbClr val="6833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0772" y="3737228"/>
              <a:ext cx="2755900" cy="346075"/>
            </a:xfrm>
            <a:custGeom>
              <a:avLst/>
              <a:gdLst/>
              <a:ahLst/>
              <a:cxnLst/>
              <a:rect l="l" t="t" r="r" b="b"/>
              <a:pathLst>
                <a:path w="2755900" h="346075">
                  <a:moveTo>
                    <a:pt x="0" y="57658"/>
                  </a:moveTo>
                  <a:lnTo>
                    <a:pt x="4531" y="35200"/>
                  </a:lnTo>
                  <a:lnTo>
                    <a:pt x="16889" y="16875"/>
                  </a:lnTo>
                  <a:lnTo>
                    <a:pt x="35216" y="4526"/>
                  </a:lnTo>
                  <a:lnTo>
                    <a:pt x="57658" y="0"/>
                  </a:lnTo>
                  <a:lnTo>
                    <a:pt x="2697734" y="0"/>
                  </a:lnTo>
                  <a:lnTo>
                    <a:pt x="2720191" y="4526"/>
                  </a:lnTo>
                  <a:lnTo>
                    <a:pt x="2738516" y="16875"/>
                  </a:lnTo>
                  <a:lnTo>
                    <a:pt x="2750865" y="35200"/>
                  </a:lnTo>
                  <a:lnTo>
                    <a:pt x="2755392" y="57658"/>
                  </a:lnTo>
                  <a:lnTo>
                    <a:pt x="2755392" y="288290"/>
                  </a:lnTo>
                  <a:lnTo>
                    <a:pt x="2750865" y="310747"/>
                  </a:lnTo>
                  <a:lnTo>
                    <a:pt x="2738516" y="329072"/>
                  </a:lnTo>
                  <a:lnTo>
                    <a:pt x="2720191" y="341421"/>
                  </a:lnTo>
                  <a:lnTo>
                    <a:pt x="2697734" y="345948"/>
                  </a:lnTo>
                  <a:lnTo>
                    <a:pt x="57658" y="345948"/>
                  </a:lnTo>
                  <a:lnTo>
                    <a:pt x="35216" y="341421"/>
                  </a:lnTo>
                  <a:lnTo>
                    <a:pt x="16889" y="329072"/>
                  </a:lnTo>
                  <a:lnTo>
                    <a:pt x="4531" y="310747"/>
                  </a:lnTo>
                  <a:lnTo>
                    <a:pt x="0" y="288290"/>
                  </a:lnTo>
                  <a:lnTo>
                    <a:pt x="0" y="57658"/>
                  </a:lnTo>
                  <a:close/>
                </a:path>
              </a:pathLst>
            </a:custGeom>
            <a:ln w="15875">
              <a:solidFill>
                <a:srgbClr val="283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67155" y="3780282"/>
            <a:ext cx="27228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95"/>
              </a:spcBef>
            </a:pPr>
            <a:r>
              <a:rPr sz="1400" b="1" spc="20" dirty="0">
                <a:solidFill>
                  <a:srgbClr val="A0B8D2"/>
                </a:solidFill>
                <a:latin typeface="Liberation Sans Narrow"/>
                <a:cs typeface="Liberation Sans Narrow"/>
              </a:rPr>
              <a:t>Downloading</a:t>
            </a:r>
            <a:r>
              <a:rPr sz="1400" b="1" spc="65" dirty="0">
                <a:solidFill>
                  <a:srgbClr val="A0B8D2"/>
                </a:solidFill>
                <a:latin typeface="Liberation Sans Narrow"/>
                <a:cs typeface="Liberation Sans Narrow"/>
              </a:rPr>
              <a:t> </a:t>
            </a:r>
            <a:r>
              <a:rPr sz="1400" b="1" spc="20" dirty="0">
                <a:solidFill>
                  <a:srgbClr val="A0B8D2"/>
                </a:solidFill>
                <a:latin typeface="Liberation Sans Narrow"/>
                <a:cs typeface="Liberation Sans Narrow"/>
              </a:rPr>
              <a:t>Visual</a:t>
            </a:r>
            <a:r>
              <a:rPr sz="1400" b="1" spc="85" dirty="0">
                <a:solidFill>
                  <a:srgbClr val="A0B8D2"/>
                </a:solidFill>
                <a:latin typeface="Liberation Sans Narrow"/>
                <a:cs typeface="Liberation Sans Narrow"/>
              </a:rPr>
              <a:t> </a:t>
            </a:r>
            <a:r>
              <a:rPr sz="1400" b="1" spc="20" dirty="0">
                <a:solidFill>
                  <a:srgbClr val="A0B8D2"/>
                </a:solidFill>
                <a:latin typeface="Liberation Sans Narrow"/>
                <a:cs typeface="Liberation Sans Narrow"/>
              </a:rPr>
              <a:t>Studio</a:t>
            </a:r>
            <a:r>
              <a:rPr sz="1400" b="1" spc="65" dirty="0">
                <a:solidFill>
                  <a:srgbClr val="A0B8D2"/>
                </a:solidFill>
                <a:latin typeface="Liberation Sans Narrow"/>
                <a:cs typeface="Liberation Sans Narrow"/>
              </a:rPr>
              <a:t> </a:t>
            </a:r>
            <a:r>
              <a:rPr sz="1400" b="1" spc="-20" dirty="0">
                <a:solidFill>
                  <a:srgbClr val="A0B8D2"/>
                </a:solidFill>
                <a:latin typeface="Liberation Sans Narrow"/>
                <a:cs typeface="Liberation Sans Narrow"/>
              </a:rPr>
              <a:t>Code</a:t>
            </a:r>
            <a:endParaRPr sz="1400">
              <a:latin typeface="Liberation Sans Narrow"/>
              <a:cs typeface="Liberation Sans Narro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52429" y="3729291"/>
            <a:ext cx="2771775" cy="361950"/>
            <a:chOff x="4452429" y="3729291"/>
            <a:chExt cx="2771775" cy="361950"/>
          </a:xfrm>
        </p:grpSpPr>
        <p:sp>
          <p:nvSpPr>
            <p:cNvPr id="13" name="object 13"/>
            <p:cNvSpPr/>
            <p:nvPr/>
          </p:nvSpPr>
          <p:spPr>
            <a:xfrm>
              <a:off x="4460366" y="3737228"/>
              <a:ext cx="2755900" cy="346075"/>
            </a:xfrm>
            <a:custGeom>
              <a:avLst/>
              <a:gdLst/>
              <a:ahLst/>
              <a:cxnLst/>
              <a:rect l="l" t="t" r="r" b="b"/>
              <a:pathLst>
                <a:path w="2755900" h="346075">
                  <a:moveTo>
                    <a:pt x="2697734" y="0"/>
                  </a:moveTo>
                  <a:lnTo>
                    <a:pt x="57658" y="0"/>
                  </a:lnTo>
                  <a:lnTo>
                    <a:pt x="35200" y="4526"/>
                  </a:lnTo>
                  <a:lnTo>
                    <a:pt x="16875" y="16875"/>
                  </a:lnTo>
                  <a:lnTo>
                    <a:pt x="4526" y="35200"/>
                  </a:lnTo>
                  <a:lnTo>
                    <a:pt x="0" y="57658"/>
                  </a:lnTo>
                  <a:lnTo>
                    <a:pt x="0" y="288290"/>
                  </a:lnTo>
                  <a:lnTo>
                    <a:pt x="4526" y="310747"/>
                  </a:lnTo>
                  <a:lnTo>
                    <a:pt x="16875" y="329072"/>
                  </a:lnTo>
                  <a:lnTo>
                    <a:pt x="35200" y="341421"/>
                  </a:lnTo>
                  <a:lnTo>
                    <a:pt x="57658" y="345948"/>
                  </a:lnTo>
                  <a:lnTo>
                    <a:pt x="2697734" y="345948"/>
                  </a:lnTo>
                  <a:lnTo>
                    <a:pt x="2720191" y="341421"/>
                  </a:lnTo>
                  <a:lnTo>
                    <a:pt x="2738516" y="329072"/>
                  </a:lnTo>
                  <a:lnTo>
                    <a:pt x="2750865" y="310747"/>
                  </a:lnTo>
                  <a:lnTo>
                    <a:pt x="2755392" y="288290"/>
                  </a:lnTo>
                  <a:lnTo>
                    <a:pt x="2755392" y="57658"/>
                  </a:lnTo>
                  <a:lnTo>
                    <a:pt x="2750865" y="35200"/>
                  </a:lnTo>
                  <a:lnTo>
                    <a:pt x="2738516" y="16875"/>
                  </a:lnTo>
                  <a:lnTo>
                    <a:pt x="2720191" y="4526"/>
                  </a:lnTo>
                  <a:lnTo>
                    <a:pt x="2697734" y="0"/>
                  </a:lnTo>
                  <a:close/>
                </a:path>
              </a:pathLst>
            </a:custGeom>
            <a:solidFill>
              <a:srgbClr val="6833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60366" y="3737228"/>
              <a:ext cx="2755900" cy="346075"/>
            </a:xfrm>
            <a:custGeom>
              <a:avLst/>
              <a:gdLst/>
              <a:ahLst/>
              <a:cxnLst/>
              <a:rect l="l" t="t" r="r" b="b"/>
              <a:pathLst>
                <a:path w="2755900" h="346075">
                  <a:moveTo>
                    <a:pt x="0" y="57658"/>
                  </a:moveTo>
                  <a:lnTo>
                    <a:pt x="4526" y="35200"/>
                  </a:lnTo>
                  <a:lnTo>
                    <a:pt x="16875" y="16875"/>
                  </a:lnTo>
                  <a:lnTo>
                    <a:pt x="35200" y="4526"/>
                  </a:lnTo>
                  <a:lnTo>
                    <a:pt x="57658" y="0"/>
                  </a:lnTo>
                  <a:lnTo>
                    <a:pt x="2697734" y="0"/>
                  </a:lnTo>
                  <a:lnTo>
                    <a:pt x="2720191" y="4526"/>
                  </a:lnTo>
                  <a:lnTo>
                    <a:pt x="2738516" y="16875"/>
                  </a:lnTo>
                  <a:lnTo>
                    <a:pt x="2750865" y="35200"/>
                  </a:lnTo>
                  <a:lnTo>
                    <a:pt x="2755392" y="57658"/>
                  </a:lnTo>
                  <a:lnTo>
                    <a:pt x="2755392" y="288290"/>
                  </a:lnTo>
                  <a:lnTo>
                    <a:pt x="2750865" y="310747"/>
                  </a:lnTo>
                  <a:lnTo>
                    <a:pt x="2738516" y="329072"/>
                  </a:lnTo>
                  <a:lnTo>
                    <a:pt x="2720191" y="341421"/>
                  </a:lnTo>
                  <a:lnTo>
                    <a:pt x="2697734" y="345948"/>
                  </a:lnTo>
                  <a:lnTo>
                    <a:pt x="57658" y="345948"/>
                  </a:lnTo>
                  <a:lnTo>
                    <a:pt x="35200" y="341421"/>
                  </a:lnTo>
                  <a:lnTo>
                    <a:pt x="16875" y="329072"/>
                  </a:lnTo>
                  <a:lnTo>
                    <a:pt x="4526" y="310747"/>
                  </a:lnTo>
                  <a:lnTo>
                    <a:pt x="0" y="288290"/>
                  </a:lnTo>
                  <a:lnTo>
                    <a:pt x="0" y="57658"/>
                  </a:lnTo>
                  <a:close/>
                </a:path>
              </a:pathLst>
            </a:custGeom>
            <a:ln w="15875">
              <a:solidFill>
                <a:srgbClr val="283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476742" y="3780282"/>
            <a:ext cx="27228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8305">
              <a:lnSpc>
                <a:spcPct val="100000"/>
              </a:lnSpc>
              <a:spcBef>
                <a:spcPts val="95"/>
              </a:spcBef>
            </a:pPr>
            <a:r>
              <a:rPr sz="1400" b="1" spc="10" dirty="0">
                <a:solidFill>
                  <a:srgbClr val="A0B8D2"/>
                </a:solidFill>
                <a:latin typeface="Liberation Sans Narrow"/>
                <a:cs typeface="Liberation Sans Narrow"/>
              </a:rPr>
              <a:t>Selecting</a:t>
            </a:r>
            <a:r>
              <a:rPr sz="1400" b="1" spc="140" dirty="0">
                <a:solidFill>
                  <a:srgbClr val="A0B8D2"/>
                </a:solidFill>
                <a:latin typeface="Liberation Sans Narrow"/>
                <a:cs typeface="Liberation Sans Narrow"/>
              </a:rPr>
              <a:t> </a:t>
            </a:r>
            <a:r>
              <a:rPr sz="1400" b="1" spc="10" dirty="0">
                <a:solidFill>
                  <a:srgbClr val="A0B8D2"/>
                </a:solidFill>
                <a:latin typeface="Liberation Sans Narrow"/>
                <a:cs typeface="Liberation Sans Narrow"/>
              </a:rPr>
              <a:t>Additional</a:t>
            </a:r>
            <a:r>
              <a:rPr sz="1400" b="1" spc="155" dirty="0">
                <a:solidFill>
                  <a:srgbClr val="A0B8D2"/>
                </a:solidFill>
                <a:latin typeface="Liberation Sans Narrow"/>
                <a:cs typeface="Liberation Sans Narrow"/>
              </a:rPr>
              <a:t> </a:t>
            </a:r>
            <a:r>
              <a:rPr sz="1400" b="1" spc="-20" dirty="0">
                <a:solidFill>
                  <a:srgbClr val="A0B8D2"/>
                </a:solidFill>
                <a:latin typeface="Liberation Sans Narrow"/>
                <a:cs typeface="Liberation Sans Narrow"/>
              </a:rPr>
              <a:t>Tasks</a:t>
            </a:r>
            <a:endParaRPr sz="1400">
              <a:latin typeface="Liberation Sans Narrow"/>
              <a:cs typeface="Liberation Sans Narro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03399" y="3729291"/>
            <a:ext cx="2771775" cy="361950"/>
            <a:chOff x="8403399" y="3729291"/>
            <a:chExt cx="2771775" cy="361950"/>
          </a:xfrm>
        </p:grpSpPr>
        <p:sp>
          <p:nvSpPr>
            <p:cNvPr id="17" name="object 17"/>
            <p:cNvSpPr/>
            <p:nvPr/>
          </p:nvSpPr>
          <p:spPr>
            <a:xfrm>
              <a:off x="8411336" y="3737228"/>
              <a:ext cx="2755900" cy="346075"/>
            </a:xfrm>
            <a:custGeom>
              <a:avLst/>
              <a:gdLst/>
              <a:ahLst/>
              <a:cxnLst/>
              <a:rect l="l" t="t" r="r" b="b"/>
              <a:pathLst>
                <a:path w="2755900" h="346075">
                  <a:moveTo>
                    <a:pt x="2697734" y="0"/>
                  </a:moveTo>
                  <a:lnTo>
                    <a:pt x="57658" y="0"/>
                  </a:lnTo>
                  <a:lnTo>
                    <a:pt x="35200" y="4526"/>
                  </a:lnTo>
                  <a:lnTo>
                    <a:pt x="16875" y="16875"/>
                  </a:lnTo>
                  <a:lnTo>
                    <a:pt x="4526" y="35200"/>
                  </a:lnTo>
                  <a:lnTo>
                    <a:pt x="0" y="57658"/>
                  </a:lnTo>
                  <a:lnTo>
                    <a:pt x="0" y="288290"/>
                  </a:lnTo>
                  <a:lnTo>
                    <a:pt x="4526" y="310747"/>
                  </a:lnTo>
                  <a:lnTo>
                    <a:pt x="16875" y="329072"/>
                  </a:lnTo>
                  <a:lnTo>
                    <a:pt x="35200" y="341421"/>
                  </a:lnTo>
                  <a:lnTo>
                    <a:pt x="57658" y="345948"/>
                  </a:lnTo>
                  <a:lnTo>
                    <a:pt x="2697734" y="345948"/>
                  </a:lnTo>
                  <a:lnTo>
                    <a:pt x="2720191" y="341421"/>
                  </a:lnTo>
                  <a:lnTo>
                    <a:pt x="2738516" y="329072"/>
                  </a:lnTo>
                  <a:lnTo>
                    <a:pt x="2750865" y="310747"/>
                  </a:lnTo>
                  <a:lnTo>
                    <a:pt x="2755392" y="288290"/>
                  </a:lnTo>
                  <a:lnTo>
                    <a:pt x="2755392" y="57658"/>
                  </a:lnTo>
                  <a:lnTo>
                    <a:pt x="2750865" y="35200"/>
                  </a:lnTo>
                  <a:lnTo>
                    <a:pt x="2738516" y="16875"/>
                  </a:lnTo>
                  <a:lnTo>
                    <a:pt x="2720191" y="4526"/>
                  </a:lnTo>
                  <a:lnTo>
                    <a:pt x="2697734" y="0"/>
                  </a:lnTo>
                  <a:close/>
                </a:path>
              </a:pathLst>
            </a:custGeom>
            <a:solidFill>
              <a:srgbClr val="6833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11336" y="3737228"/>
              <a:ext cx="2755900" cy="346075"/>
            </a:xfrm>
            <a:custGeom>
              <a:avLst/>
              <a:gdLst/>
              <a:ahLst/>
              <a:cxnLst/>
              <a:rect l="l" t="t" r="r" b="b"/>
              <a:pathLst>
                <a:path w="2755900" h="346075">
                  <a:moveTo>
                    <a:pt x="0" y="57658"/>
                  </a:moveTo>
                  <a:lnTo>
                    <a:pt x="4526" y="35200"/>
                  </a:lnTo>
                  <a:lnTo>
                    <a:pt x="16875" y="16875"/>
                  </a:lnTo>
                  <a:lnTo>
                    <a:pt x="35200" y="4526"/>
                  </a:lnTo>
                  <a:lnTo>
                    <a:pt x="57658" y="0"/>
                  </a:lnTo>
                  <a:lnTo>
                    <a:pt x="2697734" y="0"/>
                  </a:lnTo>
                  <a:lnTo>
                    <a:pt x="2720191" y="4526"/>
                  </a:lnTo>
                  <a:lnTo>
                    <a:pt x="2738516" y="16875"/>
                  </a:lnTo>
                  <a:lnTo>
                    <a:pt x="2750865" y="35200"/>
                  </a:lnTo>
                  <a:lnTo>
                    <a:pt x="2755392" y="57658"/>
                  </a:lnTo>
                  <a:lnTo>
                    <a:pt x="2755392" y="288290"/>
                  </a:lnTo>
                  <a:lnTo>
                    <a:pt x="2750865" y="310747"/>
                  </a:lnTo>
                  <a:lnTo>
                    <a:pt x="2738516" y="329072"/>
                  </a:lnTo>
                  <a:lnTo>
                    <a:pt x="2720191" y="341421"/>
                  </a:lnTo>
                  <a:lnTo>
                    <a:pt x="2697734" y="345948"/>
                  </a:lnTo>
                  <a:lnTo>
                    <a:pt x="57658" y="345948"/>
                  </a:lnTo>
                  <a:lnTo>
                    <a:pt x="35200" y="341421"/>
                  </a:lnTo>
                  <a:lnTo>
                    <a:pt x="16875" y="329072"/>
                  </a:lnTo>
                  <a:lnTo>
                    <a:pt x="4526" y="310747"/>
                  </a:lnTo>
                  <a:lnTo>
                    <a:pt x="0" y="288290"/>
                  </a:lnTo>
                  <a:lnTo>
                    <a:pt x="0" y="57658"/>
                  </a:lnTo>
                  <a:close/>
                </a:path>
              </a:pathLst>
            </a:custGeom>
            <a:ln w="15875">
              <a:solidFill>
                <a:srgbClr val="283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731757" y="3780282"/>
            <a:ext cx="211391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A0B8D2"/>
                </a:solidFill>
                <a:latin typeface="Liberation Sans Narrow"/>
                <a:cs typeface="Liberation Sans Narrow"/>
              </a:rPr>
              <a:t>Installing</a:t>
            </a:r>
            <a:r>
              <a:rPr sz="1400" b="1" spc="160" dirty="0">
                <a:solidFill>
                  <a:srgbClr val="A0B8D2"/>
                </a:solidFill>
                <a:latin typeface="Liberation Sans Narrow"/>
                <a:cs typeface="Liberation Sans Narrow"/>
              </a:rPr>
              <a:t> </a:t>
            </a:r>
            <a:r>
              <a:rPr sz="1400" b="1" dirty="0">
                <a:solidFill>
                  <a:srgbClr val="A0B8D2"/>
                </a:solidFill>
                <a:latin typeface="Liberation Sans Narrow"/>
                <a:cs typeface="Liberation Sans Narrow"/>
              </a:rPr>
              <a:t>Visual</a:t>
            </a:r>
            <a:r>
              <a:rPr sz="1400" b="1" spc="130" dirty="0">
                <a:solidFill>
                  <a:srgbClr val="A0B8D2"/>
                </a:solidFill>
                <a:latin typeface="Liberation Sans Narrow"/>
                <a:cs typeface="Liberation Sans Narrow"/>
              </a:rPr>
              <a:t> </a:t>
            </a:r>
            <a:r>
              <a:rPr sz="1400" b="1" dirty="0">
                <a:solidFill>
                  <a:srgbClr val="A0B8D2"/>
                </a:solidFill>
                <a:latin typeface="Liberation Sans Narrow"/>
                <a:cs typeface="Liberation Sans Narrow"/>
              </a:rPr>
              <a:t>Studio</a:t>
            </a:r>
            <a:r>
              <a:rPr sz="1400" b="1" spc="125" dirty="0">
                <a:solidFill>
                  <a:srgbClr val="A0B8D2"/>
                </a:solidFill>
                <a:latin typeface="Liberation Sans Narrow"/>
                <a:cs typeface="Liberation Sans Narrow"/>
              </a:rPr>
              <a:t> </a:t>
            </a:r>
            <a:r>
              <a:rPr sz="1400" b="1" spc="-20" dirty="0">
                <a:solidFill>
                  <a:srgbClr val="A0B8D2"/>
                </a:solidFill>
                <a:latin typeface="Liberation Sans Narrow"/>
                <a:cs typeface="Liberation Sans Narrow"/>
              </a:rPr>
              <a:t>Code</a:t>
            </a:r>
            <a:endParaRPr sz="1400">
              <a:latin typeface="Liberation Sans Narrow"/>
              <a:cs typeface="Liberation Sans Narro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16521" y="1020381"/>
            <a:ext cx="3337560" cy="349250"/>
            <a:chOff x="616521" y="1020381"/>
            <a:chExt cx="3337560" cy="349250"/>
          </a:xfrm>
        </p:grpSpPr>
        <p:sp>
          <p:nvSpPr>
            <p:cNvPr id="21" name="object 21"/>
            <p:cNvSpPr/>
            <p:nvPr/>
          </p:nvSpPr>
          <p:spPr>
            <a:xfrm>
              <a:off x="624458" y="1028319"/>
              <a:ext cx="3321685" cy="333375"/>
            </a:xfrm>
            <a:custGeom>
              <a:avLst/>
              <a:gdLst/>
              <a:ahLst/>
              <a:cxnLst/>
              <a:rect l="l" t="t" r="r" b="b"/>
              <a:pathLst>
                <a:path w="3321685" h="333375">
                  <a:moveTo>
                    <a:pt x="3266059" y="0"/>
                  </a:moveTo>
                  <a:lnTo>
                    <a:pt x="55499" y="0"/>
                  </a:lnTo>
                  <a:lnTo>
                    <a:pt x="33898" y="4367"/>
                  </a:lnTo>
                  <a:lnTo>
                    <a:pt x="16257" y="16271"/>
                  </a:lnTo>
                  <a:lnTo>
                    <a:pt x="4362" y="33914"/>
                  </a:lnTo>
                  <a:lnTo>
                    <a:pt x="0" y="55499"/>
                  </a:lnTo>
                  <a:lnTo>
                    <a:pt x="0" y="277495"/>
                  </a:lnTo>
                  <a:lnTo>
                    <a:pt x="4362" y="299079"/>
                  </a:lnTo>
                  <a:lnTo>
                    <a:pt x="16257" y="316722"/>
                  </a:lnTo>
                  <a:lnTo>
                    <a:pt x="33898" y="328626"/>
                  </a:lnTo>
                  <a:lnTo>
                    <a:pt x="55499" y="332994"/>
                  </a:lnTo>
                  <a:lnTo>
                    <a:pt x="3266059" y="332994"/>
                  </a:lnTo>
                  <a:lnTo>
                    <a:pt x="3287643" y="328626"/>
                  </a:lnTo>
                  <a:lnTo>
                    <a:pt x="3305286" y="316722"/>
                  </a:lnTo>
                  <a:lnTo>
                    <a:pt x="3317190" y="299079"/>
                  </a:lnTo>
                  <a:lnTo>
                    <a:pt x="3321558" y="277495"/>
                  </a:lnTo>
                  <a:lnTo>
                    <a:pt x="3321558" y="55499"/>
                  </a:lnTo>
                  <a:lnTo>
                    <a:pt x="3317190" y="33914"/>
                  </a:lnTo>
                  <a:lnTo>
                    <a:pt x="3305286" y="16271"/>
                  </a:lnTo>
                  <a:lnTo>
                    <a:pt x="3287643" y="4367"/>
                  </a:lnTo>
                  <a:lnTo>
                    <a:pt x="3266059" y="0"/>
                  </a:lnTo>
                  <a:close/>
                </a:path>
              </a:pathLst>
            </a:custGeom>
            <a:solidFill>
              <a:srgbClr val="8FE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4458" y="1028319"/>
              <a:ext cx="3321685" cy="333375"/>
            </a:xfrm>
            <a:custGeom>
              <a:avLst/>
              <a:gdLst/>
              <a:ahLst/>
              <a:cxnLst/>
              <a:rect l="l" t="t" r="r" b="b"/>
              <a:pathLst>
                <a:path w="3321685" h="333375">
                  <a:moveTo>
                    <a:pt x="0" y="55499"/>
                  </a:moveTo>
                  <a:lnTo>
                    <a:pt x="4362" y="33914"/>
                  </a:lnTo>
                  <a:lnTo>
                    <a:pt x="16257" y="16271"/>
                  </a:lnTo>
                  <a:lnTo>
                    <a:pt x="33898" y="4367"/>
                  </a:lnTo>
                  <a:lnTo>
                    <a:pt x="55499" y="0"/>
                  </a:lnTo>
                  <a:lnTo>
                    <a:pt x="3266059" y="0"/>
                  </a:lnTo>
                  <a:lnTo>
                    <a:pt x="3287643" y="4367"/>
                  </a:lnTo>
                  <a:lnTo>
                    <a:pt x="3305286" y="16271"/>
                  </a:lnTo>
                  <a:lnTo>
                    <a:pt x="3317190" y="33914"/>
                  </a:lnTo>
                  <a:lnTo>
                    <a:pt x="3321558" y="55499"/>
                  </a:lnTo>
                  <a:lnTo>
                    <a:pt x="3321558" y="277495"/>
                  </a:lnTo>
                  <a:lnTo>
                    <a:pt x="3317190" y="299079"/>
                  </a:lnTo>
                  <a:lnTo>
                    <a:pt x="3305286" y="316722"/>
                  </a:lnTo>
                  <a:lnTo>
                    <a:pt x="3287643" y="328626"/>
                  </a:lnTo>
                  <a:lnTo>
                    <a:pt x="3266059" y="332994"/>
                  </a:lnTo>
                  <a:lnTo>
                    <a:pt x="55499" y="332994"/>
                  </a:lnTo>
                  <a:lnTo>
                    <a:pt x="33898" y="328626"/>
                  </a:lnTo>
                  <a:lnTo>
                    <a:pt x="16257" y="316722"/>
                  </a:lnTo>
                  <a:lnTo>
                    <a:pt x="4362" y="299079"/>
                  </a:lnTo>
                  <a:lnTo>
                    <a:pt x="0" y="277495"/>
                  </a:lnTo>
                  <a:lnTo>
                    <a:pt x="0" y="5549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40525" y="1046987"/>
            <a:ext cx="32899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Installing</a:t>
            </a:r>
            <a:r>
              <a:rPr sz="16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Visual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Studio</a:t>
            </a: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IDE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65581" y="1184147"/>
            <a:ext cx="11253470" cy="2616200"/>
            <a:chOff x="465581" y="1184147"/>
            <a:chExt cx="11253470" cy="261620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581" y="1384553"/>
              <a:ext cx="3515105" cy="236829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927" y="1474469"/>
              <a:ext cx="3321558" cy="219760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65340" y="1472818"/>
              <a:ext cx="3324860" cy="2200910"/>
            </a:xfrm>
            <a:custGeom>
              <a:avLst/>
              <a:gdLst/>
              <a:ahLst/>
              <a:cxnLst/>
              <a:rect l="l" t="t" r="r" b="b"/>
              <a:pathLst>
                <a:path w="3324860" h="2200910">
                  <a:moveTo>
                    <a:pt x="0" y="2200782"/>
                  </a:moveTo>
                  <a:lnTo>
                    <a:pt x="3324733" y="2200782"/>
                  </a:lnTo>
                  <a:lnTo>
                    <a:pt x="3324733" y="0"/>
                  </a:lnTo>
                  <a:lnTo>
                    <a:pt x="0" y="0"/>
                  </a:lnTo>
                  <a:lnTo>
                    <a:pt x="0" y="22007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2879" y="1184147"/>
              <a:ext cx="4005072" cy="25709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8797" y="1276349"/>
              <a:ext cx="3802379" cy="239572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097147" y="1274698"/>
              <a:ext cx="3805554" cy="2399030"/>
            </a:xfrm>
            <a:custGeom>
              <a:avLst/>
              <a:gdLst/>
              <a:ahLst/>
              <a:cxnLst/>
              <a:rect l="l" t="t" r="r" b="b"/>
              <a:pathLst>
                <a:path w="3805554" h="2399029">
                  <a:moveTo>
                    <a:pt x="0" y="2398903"/>
                  </a:moveTo>
                  <a:lnTo>
                    <a:pt x="3805554" y="2398903"/>
                  </a:lnTo>
                  <a:lnTo>
                    <a:pt x="3805554" y="0"/>
                  </a:lnTo>
                  <a:lnTo>
                    <a:pt x="0" y="0"/>
                  </a:lnTo>
                  <a:lnTo>
                    <a:pt x="0" y="23989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42910" y="1184147"/>
              <a:ext cx="3675888" cy="26159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5779" y="1276349"/>
              <a:ext cx="3479291" cy="244068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144128" y="1274698"/>
              <a:ext cx="3482975" cy="2444115"/>
            </a:xfrm>
            <a:custGeom>
              <a:avLst/>
              <a:gdLst/>
              <a:ahLst/>
              <a:cxnLst/>
              <a:rect l="l" t="t" r="r" b="b"/>
              <a:pathLst>
                <a:path w="3482975" h="2444115">
                  <a:moveTo>
                    <a:pt x="0" y="2443861"/>
                  </a:moveTo>
                  <a:lnTo>
                    <a:pt x="3482467" y="2443861"/>
                  </a:lnTo>
                  <a:lnTo>
                    <a:pt x="3482467" y="0"/>
                  </a:lnTo>
                  <a:lnTo>
                    <a:pt x="0" y="0"/>
                  </a:lnTo>
                  <a:lnTo>
                    <a:pt x="0" y="24438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3336797" y="4236694"/>
            <a:ext cx="6464935" cy="1860550"/>
            <a:chOff x="3336797" y="4236694"/>
            <a:chExt cx="6464935" cy="1860550"/>
          </a:xfrm>
        </p:grpSpPr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36797" y="4236694"/>
              <a:ext cx="6464808" cy="186004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67099" y="4322063"/>
              <a:ext cx="6213348" cy="169849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465575" y="4320476"/>
              <a:ext cx="6216650" cy="1701800"/>
            </a:xfrm>
            <a:custGeom>
              <a:avLst/>
              <a:gdLst/>
              <a:ahLst/>
              <a:cxnLst/>
              <a:rect l="l" t="t" r="r" b="b"/>
              <a:pathLst>
                <a:path w="6216650" h="1701800">
                  <a:moveTo>
                    <a:pt x="0" y="1701673"/>
                  </a:moveTo>
                  <a:lnTo>
                    <a:pt x="6216523" y="1701673"/>
                  </a:lnTo>
                  <a:lnTo>
                    <a:pt x="6216523" y="0"/>
                  </a:lnTo>
                  <a:lnTo>
                    <a:pt x="0" y="0"/>
                  </a:lnTo>
                  <a:lnTo>
                    <a:pt x="0" y="17016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018095" y="4817427"/>
            <a:ext cx="2110740" cy="1021080"/>
            <a:chOff x="1018095" y="4817427"/>
            <a:chExt cx="2110740" cy="1021080"/>
          </a:xfrm>
        </p:grpSpPr>
        <p:sp>
          <p:nvSpPr>
            <p:cNvPr id="39" name="object 39"/>
            <p:cNvSpPr/>
            <p:nvPr/>
          </p:nvSpPr>
          <p:spPr>
            <a:xfrm>
              <a:off x="1026033" y="4825365"/>
              <a:ext cx="2094864" cy="1005205"/>
            </a:xfrm>
            <a:custGeom>
              <a:avLst/>
              <a:gdLst/>
              <a:ahLst/>
              <a:cxnLst/>
              <a:rect l="l" t="t" r="r" b="b"/>
              <a:pathLst>
                <a:path w="2094864" h="1005204">
                  <a:moveTo>
                    <a:pt x="1592199" y="0"/>
                  </a:moveTo>
                  <a:lnTo>
                    <a:pt x="0" y="0"/>
                  </a:lnTo>
                  <a:lnTo>
                    <a:pt x="0" y="1005078"/>
                  </a:lnTo>
                  <a:lnTo>
                    <a:pt x="1592199" y="1005078"/>
                  </a:lnTo>
                  <a:lnTo>
                    <a:pt x="2094738" y="502539"/>
                  </a:lnTo>
                  <a:lnTo>
                    <a:pt x="1592199" y="0"/>
                  </a:lnTo>
                  <a:close/>
                </a:path>
              </a:pathLst>
            </a:custGeom>
            <a:solidFill>
              <a:srgbClr val="8FE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26033" y="4825365"/>
              <a:ext cx="2094864" cy="1005205"/>
            </a:xfrm>
            <a:custGeom>
              <a:avLst/>
              <a:gdLst/>
              <a:ahLst/>
              <a:cxnLst/>
              <a:rect l="l" t="t" r="r" b="b"/>
              <a:pathLst>
                <a:path w="2094864" h="1005204">
                  <a:moveTo>
                    <a:pt x="0" y="0"/>
                  </a:moveTo>
                  <a:lnTo>
                    <a:pt x="1592199" y="0"/>
                  </a:lnTo>
                  <a:lnTo>
                    <a:pt x="2094738" y="502539"/>
                  </a:lnTo>
                  <a:lnTo>
                    <a:pt x="1592199" y="1005078"/>
                  </a:lnTo>
                  <a:lnTo>
                    <a:pt x="0" y="1005078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149096" y="4936490"/>
            <a:ext cx="15970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Installing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600" spc="-105" dirty="0">
                <a:solidFill>
                  <a:srgbClr val="FFFFFF"/>
                </a:solidFill>
                <a:latin typeface="Trebuchet MS"/>
                <a:cs typeface="Trebuchet MS"/>
              </a:rPr>
              <a:t>create-</a:t>
            </a:r>
            <a:r>
              <a:rPr sz="1600" spc="-120" dirty="0">
                <a:solidFill>
                  <a:srgbClr val="FFFFFF"/>
                </a:solidFill>
                <a:latin typeface="Trebuchet MS"/>
                <a:cs typeface="Trebuchet MS"/>
              </a:rPr>
              <a:t>ReactJS-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app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Library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3025" y="649376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801292" y="649376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995659" y="6490715"/>
            <a:ext cx="2432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latin typeface="Trebuchet MS"/>
                <a:cs typeface="Trebuchet MS"/>
              </a:rPr>
              <a:t>11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7395">
              <a:lnSpc>
                <a:spcPct val="100000"/>
              </a:lnSpc>
              <a:spcBef>
                <a:spcPts val="100"/>
              </a:spcBef>
            </a:pPr>
            <a:r>
              <a:rPr dirty="0"/>
              <a:t>CREATING</a:t>
            </a:r>
            <a:r>
              <a:rPr spc="-95" dirty="0"/>
              <a:t> </a:t>
            </a:r>
            <a:r>
              <a:rPr spc="190" dirty="0"/>
              <a:t>A</a:t>
            </a:r>
            <a:r>
              <a:rPr spc="-85" dirty="0"/>
              <a:t> </a:t>
            </a:r>
            <a:r>
              <a:rPr spc="120" dirty="0"/>
              <a:t>SAMPLE</a:t>
            </a:r>
            <a:r>
              <a:rPr spc="-90" dirty="0"/>
              <a:t> </a:t>
            </a:r>
            <a:r>
              <a:rPr spc="-70" dirty="0"/>
              <a:t>REACTJS</a:t>
            </a:r>
            <a:r>
              <a:rPr spc="-90" dirty="0"/>
              <a:t> </a:t>
            </a:r>
            <a:r>
              <a:rPr spc="30" dirty="0"/>
              <a:t>APP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8159" y="883158"/>
            <a:ext cx="6586220" cy="2663190"/>
            <a:chOff x="518159" y="883158"/>
            <a:chExt cx="6586220" cy="26631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4193" y="2118741"/>
              <a:ext cx="240791" cy="2103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54193" y="2118741"/>
              <a:ext cx="241300" cy="210820"/>
            </a:xfrm>
            <a:custGeom>
              <a:avLst/>
              <a:gdLst/>
              <a:ahLst/>
              <a:cxnLst/>
              <a:rect l="l" t="t" r="r" b="b"/>
              <a:pathLst>
                <a:path w="241300" h="210819">
                  <a:moveTo>
                    <a:pt x="240791" y="0"/>
                  </a:moveTo>
                  <a:lnTo>
                    <a:pt x="240791" y="105155"/>
                  </a:lnTo>
                  <a:lnTo>
                    <a:pt x="120395" y="210311"/>
                  </a:lnTo>
                  <a:lnTo>
                    <a:pt x="0" y="105155"/>
                  </a:lnTo>
                  <a:lnTo>
                    <a:pt x="0" y="0"/>
                  </a:lnTo>
                  <a:lnTo>
                    <a:pt x="120395" y="105155"/>
                  </a:lnTo>
                  <a:lnTo>
                    <a:pt x="240791" y="0"/>
                  </a:lnTo>
                  <a:close/>
                </a:path>
              </a:pathLst>
            </a:custGeom>
            <a:ln w="15875">
              <a:solidFill>
                <a:srgbClr val="683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6923" y="1552575"/>
              <a:ext cx="209550" cy="2407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36923" y="1552575"/>
              <a:ext cx="209550" cy="241300"/>
            </a:xfrm>
            <a:custGeom>
              <a:avLst/>
              <a:gdLst/>
              <a:ahLst/>
              <a:cxnLst/>
              <a:rect l="l" t="t" r="r" b="b"/>
              <a:pathLst>
                <a:path w="209550" h="241300">
                  <a:moveTo>
                    <a:pt x="0" y="0"/>
                  </a:moveTo>
                  <a:lnTo>
                    <a:pt x="104775" y="0"/>
                  </a:lnTo>
                  <a:lnTo>
                    <a:pt x="209550" y="120396"/>
                  </a:lnTo>
                  <a:lnTo>
                    <a:pt x="104775" y="240792"/>
                  </a:lnTo>
                  <a:lnTo>
                    <a:pt x="0" y="240792"/>
                  </a:lnTo>
                  <a:lnTo>
                    <a:pt x="104775" y="120396"/>
                  </a:lnTo>
                  <a:lnTo>
                    <a:pt x="0" y="0"/>
                  </a:lnTo>
                  <a:close/>
                </a:path>
              </a:pathLst>
            </a:custGeom>
            <a:ln w="15874">
              <a:solidFill>
                <a:srgbClr val="683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159" y="883158"/>
              <a:ext cx="3870198" cy="25648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505" y="971550"/>
              <a:ext cx="3676650" cy="23972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04944" y="896061"/>
              <a:ext cx="2599181" cy="12459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94098" y="971550"/>
              <a:ext cx="2430018" cy="11041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90465" y="2268474"/>
              <a:ext cx="2613660" cy="12778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9619" y="2344674"/>
              <a:ext cx="2444496" cy="113461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974079" y="3730002"/>
            <a:ext cx="3973829" cy="2493010"/>
            <a:chOff x="5974079" y="3730002"/>
            <a:chExt cx="3973829" cy="249301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74079" y="3730002"/>
              <a:ext cx="3973829" cy="249250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76949" y="3818381"/>
              <a:ext cx="3777234" cy="2324862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36854" y="4335767"/>
            <a:ext cx="5154295" cy="1621155"/>
            <a:chOff x="736854" y="4335767"/>
            <a:chExt cx="5154295" cy="1621155"/>
          </a:xfrm>
        </p:grpSpPr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6854" y="4335767"/>
              <a:ext cx="4900422" cy="16207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8106" y="4415027"/>
              <a:ext cx="4686300" cy="147142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2708" y="4860416"/>
              <a:ext cx="210312" cy="24155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672708" y="4860416"/>
              <a:ext cx="210820" cy="241935"/>
            </a:xfrm>
            <a:custGeom>
              <a:avLst/>
              <a:gdLst/>
              <a:ahLst/>
              <a:cxnLst/>
              <a:rect l="l" t="t" r="r" b="b"/>
              <a:pathLst>
                <a:path w="210820" h="241935">
                  <a:moveTo>
                    <a:pt x="0" y="0"/>
                  </a:moveTo>
                  <a:lnTo>
                    <a:pt x="105155" y="0"/>
                  </a:lnTo>
                  <a:lnTo>
                    <a:pt x="210311" y="120776"/>
                  </a:lnTo>
                  <a:lnTo>
                    <a:pt x="105155" y="241553"/>
                  </a:lnTo>
                  <a:lnTo>
                    <a:pt x="0" y="241553"/>
                  </a:lnTo>
                  <a:lnTo>
                    <a:pt x="105155" y="120776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683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7194105" y="2255545"/>
            <a:ext cx="3255010" cy="981710"/>
            <a:chOff x="7194105" y="2255545"/>
            <a:chExt cx="3255010" cy="981710"/>
          </a:xfrm>
        </p:grpSpPr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7486" y="2255545"/>
              <a:ext cx="3131057" cy="98143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49642" y="2328672"/>
              <a:ext cx="2813557" cy="84429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2043" y="2630805"/>
              <a:ext cx="210311" cy="24079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202043" y="2630805"/>
              <a:ext cx="210820" cy="241300"/>
            </a:xfrm>
            <a:custGeom>
              <a:avLst/>
              <a:gdLst/>
              <a:ahLst/>
              <a:cxnLst/>
              <a:rect l="l" t="t" r="r" b="b"/>
              <a:pathLst>
                <a:path w="210820" h="241300">
                  <a:moveTo>
                    <a:pt x="0" y="0"/>
                  </a:moveTo>
                  <a:lnTo>
                    <a:pt x="105155" y="0"/>
                  </a:lnTo>
                  <a:lnTo>
                    <a:pt x="210311" y="120396"/>
                  </a:lnTo>
                  <a:lnTo>
                    <a:pt x="105155" y="240792"/>
                  </a:lnTo>
                  <a:lnTo>
                    <a:pt x="0" y="240792"/>
                  </a:lnTo>
                  <a:lnTo>
                    <a:pt x="105155" y="120396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683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589901" y="2630805"/>
              <a:ext cx="1057275" cy="241300"/>
            </a:xfrm>
            <a:custGeom>
              <a:avLst/>
              <a:gdLst/>
              <a:ahLst/>
              <a:cxnLst/>
              <a:rect l="l" t="t" r="r" b="b"/>
              <a:pathLst>
                <a:path w="1057275" h="241300">
                  <a:moveTo>
                    <a:pt x="0" y="40132"/>
                  </a:moveTo>
                  <a:lnTo>
                    <a:pt x="3145" y="24485"/>
                  </a:lnTo>
                  <a:lnTo>
                    <a:pt x="11731" y="11731"/>
                  </a:lnTo>
                  <a:lnTo>
                    <a:pt x="24485" y="3145"/>
                  </a:lnTo>
                  <a:lnTo>
                    <a:pt x="40132" y="0"/>
                  </a:lnTo>
                  <a:lnTo>
                    <a:pt x="1016762" y="0"/>
                  </a:lnTo>
                  <a:lnTo>
                    <a:pt x="1032408" y="3145"/>
                  </a:lnTo>
                  <a:lnTo>
                    <a:pt x="1045162" y="11731"/>
                  </a:lnTo>
                  <a:lnTo>
                    <a:pt x="1053748" y="24485"/>
                  </a:lnTo>
                  <a:lnTo>
                    <a:pt x="1056894" y="40132"/>
                  </a:lnTo>
                  <a:lnTo>
                    <a:pt x="1056894" y="200660"/>
                  </a:lnTo>
                  <a:lnTo>
                    <a:pt x="1053748" y="216306"/>
                  </a:lnTo>
                  <a:lnTo>
                    <a:pt x="1045162" y="229060"/>
                  </a:lnTo>
                  <a:lnTo>
                    <a:pt x="1032408" y="237646"/>
                  </a:lnTo>
                  <a:lnTo>
                    <a:pt x="1016762" y="240792"/>
                  </a:lnTo>
                  <a:lnTo>
                    <a:pt x="40132" y="240792"/>
                  </a:lnTo>
                  <a:lnTo>
                    <a:pt x="24485" y="237646"/>
                  </a:lnTo>
                  <a:lnTo>
                    <a:pt x="11731" y="229060"/>
                  </a:lnTo>
                  <a:lnTo>
                    <a:pt x="3145" y="216306"/>
                  </a:lnTo>
                  <a:lnTo>
                    <a:pt x="0" y="200660"/>
                  </a:lnTo>
                  <a:lnTo>
                    <a:pt x="0" y="40132"/>
                  </a:lnTo>
                  <a:close/>
                </a:path>
              </a:pathLst>
            </a:custGeom>
            <a:ln w="1587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43025" y="649376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01292" y="649376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995659" y="6490715"/>
            <a:ext cx="2432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latin typeface="Trebuchet MS"/>
                <a:cs typeface="Trebuchet MS"/>
              </a:rPr>
              <a:t>12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9064" y="211582"/>
            <a:ext cx="32943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SUMMARY</a:t>
            </a:r>
            <a:r>
              <a:rPr spc="-75" dirty="0"/>
              <a:t> </a:t>
            </a:r>
            <a:r>
              <a:rPr spc="-35" dirty="0"/>
              <a:t>[1-</a:t>
            </a:r>
            <a:r>
              <a:rPr spc="-25" dirty="0"/>
              <a:t>2]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3025" y="649376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01292" y="649376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95659" y="6490715"/>
            <a:ext cx="2432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latin typeface="Trebuchet MS"/>
                <a:cs typeface="Trebuchet MS"/>
              </a:rPr>
              <a:t>13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4900" y="1245310"/>
            <a:ext cx="9309100" cy="399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35965" indent="-342900">
              <a:lnSpc>
                <a:spcPct val="1070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sz="2000" spc="-140" dirty="0">
                <a:latin typeface="Trebuchet MS"/>
                <a:cs typeface="Trebuchet MS"/>
              </a:rPr>
              <a:t>ReactJS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is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an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open-</a:t>
            </a:r>
            <a:r>
              <a:rPr sz="2000" spc="-85" dirty="0">
                <a:latin typeface="Trebuchet MS"/>
                <a:cs typeface="Trebuchet MS"/>
              </a:rPr>
              <a:t>source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front-</a:t>
            </a:r>
            <a:r>
              <a:rPr sz="2000" spc="-75" dirty="0">
                <a:latin typeface="Trebuchet MS"/>
                <a:cs typeface="Trebuchet MS"/>
              </a:rPr>
              <a:t>end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JavaScript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145" dirty="0">
                <a:latin typeface="Trebuchet MS"/>
                <a:cs typeface="Trebuchet MS"/>
              </a:rPr>
              <a:t>library,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which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is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used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for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Trebuchet MS"/>
                <a:cs typeface="Trebuchet MS"/>
              </a:rPr>
              <a:t>building </a:t>
            </a:r>
            <a:r>
              <a:rPr sz="2000" spc="-95" dirty="0">
                <a:latin typeface="Trebuchet MS"/>
                <a:cs typeface="Trebuchet MS"/>
              </a:rPr>
              <a:t>component-</a:t>
            </a:r>
            <a:r>
              <a:rPr sz="2000" spc="-80" dirty="0">
                <a:latin typeface="Trebuchet MS"/>
                <a:cs typeface="Trebuchet MS"/>
              </a:rPr>
              <a:t>based</a:t>
            </a:r>
            <a:r>
              <a:rPr sz="2000" spc="-7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User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Interfaces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(UI).</a:t>
            </a:r>
            <a:endParaRPr sz="20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7000"/>
              </a:lnSpc>
              <a:spcBef>
                <a:spcPts val="795"/>
              </a:spcBef>
              <a:buFont typeface="Wingdings"/>
              <a:buChar char=""/>
              <a:tabLst>
                <a:tab pos="355600" algn="l"/>
              </a:tabLst>
            </a:pPr>
            <a:r>
              <a:rPr sz="2000" spc="-140" dirty="0">
                <a:latin typeface="Trebuchet MS"/>
                <a:cs typeface="Trebuchet MS"/>
              </a:rPr>
              <a:t>ReactJS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helps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in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designing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simple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declarative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views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and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facilitates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building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component- </a:t>
            </a:r>
            <a:r>
              <a:rPr sz="2000" spc="-80" dirty="0">
                <a:latin typeface="Trebuchet MS"/>
                <a:cs typeface="Trebuchet MS"/>
              </a:rPr>
              <a:t>based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interactive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user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interfaces.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7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20" dirty="0">
                <a:latin typeface="Trebuchet MS"/>
                <a:cs typeface="Trebuchet MS"/>
              </a:rPr>
              <a:t>The </a:t>
            </a:r>
            <a:r>
              <a:rPr sz="2000" spc="-140" dirty="0">
                <a:latin typeface="Trebuchet MS"/>
                <a:cs typeface="Trebuchet MS"/>
              </a:rPr>
              <a:t>ReactJS</a:t>
            </a:r>
            <a:r>
              <a:rPr sz="2000" spc="-100" dirty="0">
                <a:latin typeface="Trebuchet MS"/>
                <a:cs typeface="Trebuchet MS"/>
              </a:rPr>
              <a:t> ecosystem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has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following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components:</a:t>
            </a:r>
            <a:endParaRPr sz="2000">
              <a:latin typeface="Trebuchet MS"/>
              <a:cs typeface="Trebuchet MS"/>
            </a:endParaRPr>
          </a:p>
          <a:p>
            <a:pPr marL="812165" lvl="1" indent="-342265">
              <a:lnSpc>
                <a:spcPct val="100000"/>
              </a:lnSpc>
              <a:spcBef>
                <a:spcPts val="965"/>
              </a:spcBef>
              <a:buFont typeface="Arial"/>
              <a:buChar char="•"/>
              <a:tabLst>
                <a:tab pos="812165" algn="l"/>
              </a:tabLst>
            </a:pPr>
            <a:r>
              <a:rPr sz="2000" spc="-10" dirty="0">
                <a:latin typeface="Trebuchet MS"/>
                <a:cs typeface="Trebuchet MS"/>
              </a:rPr>
              <a:t>Babel</a:t>
            </a:r>
            <a:endParaRPr sz="2000">
              <a:latin typeface="Trebuchet MS"/>
              <a:cs typeface="Trebuchet MS"/>
            </a:endParaRPr>
          </a:p>
          <a:p>
            <a:pPr marL="812165" lvl="1" indent="-342265">
              <a:lnSpc>
                <a:spcPct val="100000"/>
              </a:lnSpc>
              <a:spcBef>
                <a:spcPts val="970"/>
              </a:spcBef>
              <a:buFont typeface="Arial"/>
              <a:buChar char="•"/>
              <a:tabLst>
                <a:tab pos="812165" algn="l"/>
              </a:tabLst>
            </a:pPr>
            <a:r>
              <a:rPr sz="2000" spc="-10" dirty="0">
                <a:latin typeface="Trebuchet MS"/>
                <a:cs typeface="Trebuchet MS"/>
              </a:rPr>
              <a:t>Webpack</a:t>
            </a:r>
            <a:endParaRPr sz="2000">
              <a:latin typeface="Trebuchet MS"/>
              <a:cs typeface="Trebuchet MS"/>
            </a:endParaRPr>
          </a:p>
          <a:p>
            <a:pPr marL="812165" lvl="1" indent="-342265">
              <a:lnSpc>
                <a:spcPct val="100000"/>
              </a:lnSpc>
              <a:spcBef>
                <a:spcPts val="969"/>
              </a:spcBef>
              <a:buFont typeface="Arial"/>
              <a:buChar char="•"/>
              <a:tabLst>
                <a:tab pos="812165" algn="l"/>
              </a:tabLst>
            </a:pPr>
            <a:r>
              <a:rPr sz="2000" spc="-10" dirty="0">
                <a:latin typeface="Trebuchet MS"/>
                <a:cs typeface="Trebuchet MS"/>
              </a:rPr>
              <a:t>Routing</a:t>
            </a:r>
            <a:endParaRPr sz="2000">
              <a:latin typeface="Trebuchet MS"/>
              <a:cs typeface="Trebuchet MS"/>
            </a:endParaRPr>
          </a:p>
          <a:p>
            <a:pPr marL="812165" lvl="1" indent="-342265">
              <a:lnSpc>
                <a:spcPct val="100000"/>
              </a:lnSpc>
              <a:spcBef>
                <a:spcPts val="965"/>
              </a:spcBef>
              <a:buFont typeface="Arial"/>
              <a:buChar char="•"/>
              <a:tabLst>
                <a:tab pos="812165" algn="l"/>
              </a:tabLst>
            </a:pPr>
            <a:r>
              <a:rPr sz="2000" spc="-10" dirty="0">
                <a:latin typeface="Trebuchet MS"/>
                <a:cs typeface="Trebuchet MS"/>
              </a:rPr>
              <a:t>Styling</a:t>
            </a:r>
            <a:endParaRPr sz="2000">
              <a:latin typeface="Trebuchet MS"/>
              <a:cs typeface="Trebuchet MS"/>
            </a:endParaRPr>
          </a:p>
          <a:p>
            <a:pPr marL="812165" lvl="1" indent="-342265">
              <a:lnSpc>
                <a:spcPct val="100000"/>
              </a:lnSpc>
              <a:spcBef>
                <a:spcPts val="965"/>
              </a:spcBef>
              <a:buFont typeface="Arial"/>
              <a:buChar char="•"/>
              <a:tabLst>
                <a:tab pos="812165" algn="l"/>
              </a:tabLst>
            </a:pPr>
            <a:r>
              <a:rPr sz="2000" spc="-114" dirty="0">
                <a:latin typeface="Trebuchet MS"/>
                <a:cs typeface="Trebuchet MS"/>
              </a:rPr>
              <a:t>State </a:t>
            </a:r>
            <a:r>
              <a:rPr sz="2000" spc="-60" dirty="0">
                <a:latin typeface="Trebuchet MS"/>
                <a:cs typeface="Trebuchet MS"/>
              </a:rPr>
              <a:t>(Redux/Context)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9064" y="211582"/>
            <a:ext cx="32943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SUMMARY</a:t>
            </a:r>
            <a:r>
              <a:rPr spc="-75" dirty="0"/>
              <a:t> </a:t>
            </a:r>
            <a:r>
              <a:rPr spc="-35" dirty="0"/>
              <a:t>[2-</a:t>
            </a:r>
            <a:r>
              <a:rPr spc="-25" dirty="0"/>
              <a:t>2]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3025" y="649376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01292" y="649376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95659" y="6490715"/>
            <a:ext cx="2432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latin typeface="Trebuchet MS"/>
                <a:cs typeface="Trebuchet MS"/>
              </a:rPr>
              <a:t>14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4900" y="1813509"/>
            <a:ext cx="9330055" cy="2186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98450" indent="-342900">
              <a:lnSpc>
                <a:spcPct val="1070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sz="2000" spc="-100" dirty="0">
                <a:latin typeface="Trebuchet MS"/>
                <a:cs typeface="Trebuchet MS"/>
              </a:rPr>
              <a:t>Virtual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80" dirty="0">
                <a:latin typeface="Trebuchet MS"/>
                <a:cs typeface="Trebuchet MS"/>
              </a:rPr>
              <a:t>DOM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is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a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55" dirty="0">
                <a:latin typeface="Trebuchet MS"/>
                <a:cs typeface="Trebuchet MS"/>
              </a:rPr>
              <a:t>copy,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clone,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or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a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virtual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image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of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DOM.</a:t>
            </a:r>
            <a:r>
              <a:rPr sz="2000" spc="-140" dirty="0">
                <a:latin typeface="Trebuchet MS"/>
                <a:cs typeface="Trebuchet MS"/>
              </a:rPr>
              <a:t> ReactJS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uses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a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virtual DOM.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For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every</a:t>
            </a:r>
            <a:r>
              <a:rPr sz="2000" spc="-125" dirty="0">
                <a:latin typeface="Trebuchet MS"/>
                <a:cs typeface="Trebuchet MS"/>
              </a:rPr>
              <a:t> object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in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DOM,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there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is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an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equivalent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object </a:t>
            </a:r>
            <a:r>
              <a:rPr sz="2000" spc="-95" dirty="0">
                <a:latin typeface="Trebuchet MS"/>
                <a:cs typeface="Trebuchet MS"/>
              </a:rPr>
              <a:t>in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the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virtual </a:t>
            </a:r>
            <a:r>
              <a:rPr sz="2000" spc="-20" dirty="0">
                <a:latin typeface="Trebuchet MS"/>
                <a:cs typeface="Trebuchet MS"/>
              </a:rPr>
              <a:t>DOM.</a:t>
            </a:r>
            <a:endParaRPr sz="20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7000"/>
              </a:lnSpc>
              <a:spcBef>
                <a:spcPts val="795"/>
              </a:spcBef>
              <a:buFont typeface="Wingdings"/>
              <a:buChar char=""/>
              <a:tabLst>
                <a:tab pos="355600" algn="l"/>
              </a:tabLst>
            </a:pPr>
            <a:r>
              <a:rPr sz="2000" spc="-120" dirty="0">
                <a:latin typeface="Trebuchet MS"/>
                <a:cs typeface="Trebuchet MS"/>
              </a:rPr>
              <a:t>The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process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of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comparing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pre-</a:t>
            </a:r>
            <a:r>
              <a:rPr sz="2000" spc="-95" dirty="0">
                <a:latin typeface="Trebuchet MS"/>
                <a:cs typeface="Trebuchet MS"/>
              </a:rPr>
              <a:t>updated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version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of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virtual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80" dirty="0">
                <a:latin typeface="Trebuchet MS"/>
                <a:cs typeface="Trebuchet MS"/>
              </a:rPr>
              <a:t>DOM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and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updated </a:t>
            </a:r>
            <a:r>
              <a:rPr sz="2000" spc="-85" dirty="0">
                <a:latin typeface="Trebuchet MS"/>
                <a:cs typeface="Trebuchet MS"/>
              </a:rPr>
              <a:t>version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is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known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as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Diffing.</a:t>
            </a:r>
            <a:endParaRPr sz="2000">
              <a:latin typeface="Trebuchet MS"/>
              <a:cs typeface="Trebuchet MS"/>
            </a:endParaRPr>
          </a:p>
          <a:p>
            <a:pPr marL="355600" marR="7620" indent="-342900">
              <a:lnSpc>
                <a:spcPct val="107100"/>
              </a:lnSpc>
              <a:spcBef>
                <a:spcPts val="805"/>
              </a:spcBef>
              <a:buFont typeface="Wingdings"/>
              <a:buChar char=""/>
              <a:tabLst>
                <a:tab pos="355600" algn="l"/>
              </a:tabLst>
            </a:pPr>
            <a:r>
              <a:rPr sz="2000" spc="-210" dirty="0">
                <a:latin typeface="Trebuchet MS"/>
                <a:cs typeface="Trebuchet MS"/>
              </a:rPr>
              <a:t>To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set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up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40" dirty="0">
                <a:latin typeface="Trebuchet MS"/>
                <a:cs typeface="Trebuchet MS"/>
              </a:rPr>
              <a:t>ReactJS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development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environment,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users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must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install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JavaScript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45" dirty="0">
                <a:latin typeface="Trebuchet MS"/>
                <a:cs typeface="Trebuchet MS"/>
              </a:rPr>
              <a:t>Runtime, </a:t>
            </a:r>
            <a:r>
              <a:rPr sz="2000" spc="-110" dirty="0">
                <a:latin typeface="Trebuchet MS"/>
                <a:cs typeface="Trebuchet MS"/>
              </a:rPr>
              <a:t>Integrated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Development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Environment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(IDE),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and</a:t>
            </a:r>
            <a:r>
              <a:rPr sz="2000" spc="-100" dirty="0">
                <a:latin typeface="Trebuchet MS"/>
                <a:cs typeface="Trebuchet MS"/>
              </a:rPr>
              <a:t> the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create-react-</a:t>
            </a:r>
            <a:r>
              <a:rPr sz="2000" spc="-85" dirty="0">
                <a:latin typeface="Trebuchet MS"/>
                <a:cs typeface="Trebuchet MS"/>
              </a:rPr>
              <a:t>app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library.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9417" y="2985770"/>
            <a:ext cx="30587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10" dirty="0">
                <a:latin typeface="Arial"/>
                <a:cs typeface="Arial"/>
              </a:rPr>
              <a:t>SESSION</a:t>
            </a:r>
            <a:r>
              <a:rPr sz="4800" spc="-10" dirty="0">
                <a:latin typeface="Arial"/>
                <a:cs typeface="Arial"/>
              </a:rPr>
              <a:t> </a:t>
            </a:r>
            <a:r>
              <a:rPr sz="4800" spc="-25" dirty="0">
                <a:latin typeface="Arial"/>
                <a:cs typeface="Arial"/>
              </a:rPr>
              <a:t>02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1544" y="3881882"/>
            <a:ext cx="290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solidFill>
                  <a:srgbClr val="7E7E7E"/>
                </a:solidFill>
                <a:latin typeface="Georgia"/>
                <a:cs typeface="Georgia"/>
              </a:rPr>
              <a:t>REACTJS</a:t>
            </a:r>
            <a:r>
              <a:rPr sz="2000" dirty="0">
                <a:solidFill>
                  <a:srgbClr val="7E7E7E"/>
                </a:solidFill>
                <a:latin typeface="Georgia"/>
                <a:cs typeface="Georgia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Georgia"/>
                <a:cs typeface="Georgia"/>
              </a:rPr>
              <a:t>COMPONENTS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21515" y="1542622"/>
            <a:ext cx="4841240" cy="3637915"/>
            <a:chOff x="6321515" y="1542622"/>
            <a:chExt cx="4841240" cy="36379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6009" y="1542622"/>
              <a:ext cx="4438056" cy="36321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21515" y="5166117"/>
              <a:ext cx="4841240" cy="14604"/>
            </a:xfrm>
            <a:custGeom>
              <a:avLst/>
              <a:gdLst/>
              <a:ahLst/>
              <a:cxnLst/>
              <a:rect l="l" t="t" r="r" b="b"/>
              <a:pathLst>
                <a:path w="4841240" h="14604">
                  <a:moveTo>
                    <a:pt x="4841059" y="0"/>
                  </a:moveTo>
                  <a:lnTo>
                    <a:pt x="0" y="0"/>
                  </a:lnTo>
                  <a:lnTo>
                    <a:pt x="21015" y="8972"/>
                  </a:lnTo>
                  <a:lnTo>
                    <a:pt x="60994" y="14087"/>
                  </a:lnTo>
                  <a:lnTo>
                    <a:pt x="4780064" y="14087"/>
                  </a:lnTo>
                  <a:lnTo>
                    <a:pt x="4820043" y="8972"/>
                  </a:lnTo>
                  <a:lnTo>
                    <a:pt x="484105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8160">
              <a:lnSpc>
                <a:spcPct val="100000"/>
              </a:lnSpc>
              <a:spcBef>
                <a:spcPts val="100"/>
              </a:spcBef>
            </a:pPr>
            <a:r>
              <a:rPr spc="-405" dirty="0">
                <a:latin typeface="Verdana"/>
                <a:cs typeface="Verdana"/>
              </a:rPr>
              <a:t>OBJECTIVES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92632" y="646074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50898" y="646074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36478" y="6460744"/>
            <a:ext cx="2432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spc="-25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1055" y="2041144"/>
            <a:ext cx="853186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Trebuchet MS"/>
                <a:cs typeface="Trebuchet MS"/>
              </a:rPr>
              <a:t>In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this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session, </a:t>
            </a:r>
            <a:r>
              <a:rPr sz="2400" spc="-160" dirty="0">
                <a:latin typeface="Trebuchet MS"/>
                <a:cs typeface="Trebuchet MS"/>
              </a:rPr>
              <a:t>the</a:t>
            </a:r>
            <a:r>
              <a:rPr sz="2400" spc="-275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topics</a:t>
            </a:r>
            <a:r>
              <a:rPr sz="2400" spc="-29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discussed</a:t>
            </a:r>
            <a:r>
              <a:rPr sz="2400" spc="-265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are</a:t>
            </a:r>
            <a:r>
              <a:rPr sz="2400" spc="-27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as</a:t>
            </a:r>
            <a:r>
              <a:rPr sz="2400" spc="-29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follows: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45" dirty="0">
                <a:latin typeface="Trebuchet MS"/>
                <a:cs typeface="Trebuchet MS"/>
              </a:rPr>
              <a:t>Explain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90" dirty="0">
                <a:latin typeface="Trebuchet MS"/>
                <a:cs typeface="Trebuchet MS"/>
              </a:rPr>
              <a:t>ReactJS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components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and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the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types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of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90" dirty="0">
                <a:latin typeface="Trebuchet MS"/>
                <a:cs typeface="Trebuchet MS"/>
              </a:rPr>
              <a:t>ReactJS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components</a:t>
            </a: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10" dirty="0">
                <a:latin typeface="Trebuchet MS"/>
                <a:cs typeface="Trebuchet MS"/>
              </a:rPr>
              <a:t>Distinguish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between</a:t>
            </a:r>
            <a:r>
              <a:rPr sz="2400" spc="-13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Functional </a:t>
            </a:r>
            <a:r>
              <a:rPr sz="2400" spc="-105" dirty="0">
                <a:latin typeface="Trebuchet MS"/>
                <a:cs typeface="Trebuchet MS"/>
              </a:rPr>
              <a:t>and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Class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components</a:t>
            </a: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45" dirty="0">
                <a:latin typeface="Trebuchet MS"/>
                <a:cs typeface="Trebuchet MS"/>
              </a:rPr>
              <a:t>Explain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how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to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pass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data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between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190" dirty="0">
                <a:latin typeface="Trebuchet MS"/>
                <a:cs typeface="Trebuchet MS"/>
              </a:rPr>
              <a:t>ReactJS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components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15104">
              <a:lnSpc>
                <a:spcPct val="100000"/>
              </a:lnSpc>
              <a:spcBef>
                <a:spcPts val="100"/>
              </a:spcBef>
            </a:pPr>
            <a:r>
              <a:rPr spc="-190" dirty="0">
                <a:latin typeface="Verdana"/>
                <a:cs typeface="Verdana"/>
              </a:rPr>
              <a:t>COMPONENTS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991157" y="879411"/>
            <a:ext cx="749935" cy="749300"/>
            <a:chOff x="7991157" y="879411"/>
            <a:chExt cx="749935" cy="749300"/>
          </a:xfrm>
        </p:grpSpPr>
        <p:sp>
          <p:nvSpPr>
            <p:cNvPr id="4" name="object 4"/>
            <p:cNvSpPr/>
            <p:nvPr/>
          </p:nvSpPr>
          <p:spPr>
            <a:xfrm>
              <a:off x="7999094" y="887349"/>
              <a:ext cx="734060" cy="733425"/>
            </a:xfrm>
            <a:custGeom>
              <a:avLst/>
              <a:gdLst/>
              <a:ahLst/>
              <a:cxnLst/>
              <a:rect l="l" t="t" r="r" b="b"/>
              <a:pathLst>
                <a:path w="734059" h="733425">
                  <a:moveTo>
                    <a:pt x="366903" y="0"/>
                  </a:moveTo>
                  <a:lnTo>
                    <a:pt x="320868" y="2855"/>
                  </a:lnTo>
                  <a:lnTo>
                    <a:pt x="276543" y="11193"/>
                  </a:lnTo>
                  <a:lnTo>
                    <a:pt x="234270" y="24669"/>
                  </a:lnTo>
                  <a:lnTo>
                    <a:pt x="194394" y="42941"/>
                  </a:lnTo>
                  <a:lnTo>
                    <a:pt x="157258" y="65664"/>
                  </a:lnTo>
                  <a:lnTo>
                    <a:pt x="123205" y="92497"/>
                  </a:lnTo>
                  <a:lnTo>
                    <a:pt x="92578" y="123094"/>
                  </a:lnTo>
                  <a:lnTo>
                    <a:pt x="65721" y="157114"/>
                  </a:lnTo>
                  <a:lnTo>
                    <a:pt x="42977" y="194212"/>
                  </a:lnTo>
                  <a:lnTo>
                    <a:pt x="24689" y="234045"/>
                  </a:lnTo>
                  <a:lnTo>
                    <a:pt x="11202" y="276270"/>
                  </a:lnTo>
                  <a:lnTo>
                    <a:pt x="2857" y="320543"/>
                  </a:lnTo>
                  <a:lnTo>
                    <a:pt x="0" y="366522"/>
                  </a:lnTo>
                  <a:lnTo>
                    <a:pt x="2857" y="412500"/>
                  </a:lnTo>
                  <a:lnTo>
                    <a:pt x="11202" y="456773"/>
                  </a:lnTo>
                  <a:lnTo>
                    <a:pt x="24689" y="498998"/>
                  </a:lnTo>
                  <a:lnTo>
                    <a:pt x="42977" y="538831"/>
                  </a:lnTo>
                  <a:lnTo>
                    <a:pt x="65721" y="575929"/>
                  </a:lnTo>
                  <a:lnTo>
                    <a:pt x="92578" y="609949"/>
                  </a:lnTo>
                  <a:lnTo>
                    <a:pt x="123205" y="640546"/>
                  </a:lnTo>
                  <a:lnTo>
                    <a:pt x="157258" y="667379"/>
                  </a:lnTo>
                  <a:lnTo>
                    <a:pt x="194394" y="690102"/>
                  </a:lnTo>
                  <a:lnTo>
                    <a:pt x="234270" y="708374"/>
                  </a:lnTo>
                  <a:lnTo>
                    <a:pt x="276543" y="721850"/>
                  </a:lnTo>
                  <a:lnTo>
                    <a:pt x="320868" y="730188"/>
                  </a:lnTo>
                  <a:lnTo>
                    <a:pt x="366903" y="733044"/>
                  </a:lnTo>
                  <a:lnTo>
                    <a:pt x="412937" y="730188"/>
                  </a:lnTo>
                  <a:lnTo>
                    <a:pt x="457262" y="721850"/>
                  </a:lnTo>
                  <a:lnTo>
                    <a:pt x="499535" y="708374"/>
                  </a:lnTo>
                  <a:lnTo>
                    <a:pt x="539411" y="690102"/>
                  </a:lnTo>
                  <a:lnTo>
                    <a:pt x="576547" y="667379"/>
                  </a:lnTo>
                  <a:lnTo>
                    <a:pt x="610600" y="640546"/>
                  </a:lnTo>
                  <a:lnTo>
                    <a:pt x="641227" y="609949"/>
                  </a:lnTo>
                  <a:lnTo>
                    <a:pt x="668084" y="575929"/>
                  </a:lnTo>
                  <a:lnTo>
                    <a:pt x="690828" y="538831"/>
                  </a:lnTo>
                  <a:lnTo>
                    <a:pt x="709116" y="498998"/>
                  </a:lnTo>
                  <a:lnTo>
                    <a:pt x="722603" y="456773"/>
                  </a:lnTo>
                  <a:lnTo>
                    <a:pt x="730948" y="412500"/>
                  </a:lnTo>
                  <a:lnTo>
                    <a:pt x="733806" y="366522"/>
                  </a:lnTo>
                  <a:lnTo>
                    <a:pt x="730948" y="320543"/>
                  </a:lnTo>
                  <a:lnTo>
                    <a:pt x="722603" y="276270"/>
                  </a:lnTo>
                  <a:lnTo>
                    <a:pt x="709116" y="234045"/>
                  </a:lnTo>
                  <a:lnTo>
                    <a:pt x="690828" y="194212"/>
                  </a:lnTo>
                  <a:lnTo>
                    <a:pt x="668084" y="157114"/>
                  </a:lnTo>
                  <a:lnTo>
                    <a:pt x="641227" y="123094"/>
                  </a:lnTo>
                  <a:lnTo>
                    <a:pt x="610600" y="92497"/>
                  </a:lnTo>
                  <a:lnTo>
                    <a:pt x="576547" y="65664"/>
                  </a:lnTo>
                  <a:lnTo>
                    <a:pt x="539411" y="42941"/>
                  </a:lnTo>
                  <a:lnTo>
                    <a:pt x="499535" y="24669"/>
                  </a:lnTo>
                  <a:lnTo>
                    <a:pt x="457262" y="11193"/>
                  </a:lnTo>
                  <a:lnTo>
                    <a:pt x="412937" y="2855"/>
                  </a:lnTo>
                  <a:lnTo>
                    <a:pt x="366903" y="0"/>
                  </a:lnTo>
                  <a:close/>
                </a:path>
              </a:pathLst>
            </a:custGeom>
            <a:solidFill>
              <a:srgbClr val="CE66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99094" y="887349"/>
              <a:ext cx="734060" cy="733425"/>
            </a:xfrm>
            <a:custGeom>
              <a:avLst/>
              <a:gdLst/>
              <a:ahLst/>
              <a:cxnLst/>
              <a:rect l="l" t="t" r="r" b="b"/>
              <a:pathLst>
                <a:path w="734059" h="733425">
                  <a:moveTo>
                    <a:pt x="0" y="366522"/>
                  </a:moveTo>
                  <a:lnTo>
                    <a:pt x="2857" y="320543"/>
                  </a:lnTo>
                  <a:lnTo>
                    <a:pt x="11202" y="276270"/>
                  </a:lnTo>
                  <a:lnTo>
                    <a:pt x="24689" y="234045"/>
                  </a:lnTo>
                  <a:lnTo>
                    <a:pt x="42977" y="194212"/>
                  </a:lnTo>
                  <a:lnTo>
                    <a:pt x="65721" y="157114"/>
                  </a:lnTo>
                  <a:lnTo>
                    <a:pt x="92578" y="123094"/>
                  </a:lnTo>
                  <a:lnTo>
                    <a:pt x="123205" y="92497"/>
                  </a:lnTo>
                  <a:lnTo>
                    <a:pt x="157258" y="65664"/>
                  </a:lnTo>
                  <a:lnTo>
                    <a:pt x="194394" y="42941"/>
                  </a:lnTo>
                  <a:lnTo>
                    <a:pt x="234270" y="24669"/>
                  </a:lnTo>
                  <a:lnTo>
                    <a:pt x="276543" y="11193"/>
                  </a:lnTo>
                  <a:lnTo>
                    <a:pt x="320868" y="2855"/>
                  </a:lnTo>
                  <a:lnTo>
                    <a:pt x="366903" y="0"/>
                  </a:lnTo>
                  <a:lnTo>
                    <a:pt x="412937" y="2855"/>
                  </a:lnTo>
                  <a:lnTo>
                    <a:pt x="457262" y="11193"/>
                  </a:lnTo>
                  <a:lnTo>
                    <a:pt x="499535" y="24669"/>
                  </a:lnTo>
                  <a:lnTo>
                    <a:pt x="539411" y="42941"/>
                  </a:lnTo>
                  <a:lnTo>
                    <a:pt x="576547" y="65664"/>
                  </a:lnTo>
                  <a:lnTo>
                    <a:pt x="610600" y="92497"/>
                  </a:lnTo>
                  <a:lnTo>
                    <a:pt x="641227" y="123094"/>
                  </a:lnTo>
                  <a:lnTo>
                    <a:pt x="668084" y="157114"/>
                  </a:lnTo>
                  <a:lnTo>
                    <a:pt x="690828" y="194212"/>
                  </a:lnTo>
                  <a:lnTo>
                    <a:pt x="709116" y="234045"/>
                  </a:lnTo>
                  <a:lnTo>
                    <a:pt x="722603" y="276270"/>
                  </a:lnTo>
                  <a:lnTo>
                    <a:pt x="730948" y="320543"/>
                  </a:lnTo>
                  <a:lnTo>
                    <a:pt x="733806" y="366522"/>
                  </a:lnTo>
                  <a:lnTo>
                    <a:pt x="730948" y="412500"/>
                  </a:lnTo>
                  <a:lnTo>
                    <a:pt x="722603" y="456773"/>
                  </a:lnTo>
                  <a:lnTo>
                    <a:pt x="709116" y="498998"/>
                  </a:lnTo>
                  <a:lnTo>
                    <a:pt x="690828" y="538831"/>
                  </a:lnTo>
                  <a:lnTo>
                    <a:pt x="668084" y="575929"/>
                  </a:lnTo>
                  <a:lnTo>
                    <a:pt x="641227" y="609949"/>
                  </a:lnTo>
                  <a:lnTo>
                    <a:pt x="610600" y="640546"/>
                  </a:lnTo>
                  <a:lnTo>
                    <a:pt x="576547" y="667379"/>
                  </a:lnTo>
                  <a:lnTo>
                    <a:pt x="539411" y="690102"/>
                  </a:lnTo>
                  <a:lnTo>
                    <a:pt x="499535" y="708374"/>
                  </a:lnTo>
                  <a:lnTo>
                    <a:pt x="457262" y="721850"/>
                  </a:lnTo>
                  <a:lnTo>
                    <a:pt x="412937" y="730188"/>
                  </a:lnTo>
                  <a:lnTo>
                    <a:pt x="366903" y="733044"/>
                  </a:lnTo>
                  <a:lnTo>
                    <a:pt x="320868" y="730188"/>
                  </a:lnTo>
                  <a:lnTo>
                    <a:pt x="276543" y="721850"/>
                  </a:lnTo>
                  <a:lnTo>
                    <a:pt x="234270" y="708374"/>
                  </a:lnTo>
                  <a:lnTo>
                    <a:pt x="194394" y="690102"/>
                  </a:lnTo>
                  <a:lnTo>
                    <a:pt x="157258" y="667379"/>
                  </a:lnTo>
                  <a:lnTo>
                    <a:pt x="123205" y="640546"/>
                  </a:lnTo>
                  <a:lnTo>
                    <a:pt x="92578" y="609949"/>
                  </a:lnTo>
                  <a:lnTo>
                    <a:pt x="65721" y="575929"/>
                  </a:lnTo>
                  <a:lnTo>
                    <a:pt x="42977" y="538831"/>
                  </a:lnTo>
                  <a:lnTo>
                    <a:pt x="24689" y="498998"/>
                  </a:lnTo>
                  <a:lnTo>
                    <a:pt x="11202" y="456773"/>
                  </a:lnTo>
                  <a:lnTo>
                    <a:pt x="2857" y="412500"/>
                  </a:lnTo>
                  <a:lnTo>
                    <a:pt x="0" y="366522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149335" y="1094231"/>
            <a:ext cx="4330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View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09153" y="1736089"/>
            <a:ext cx="313055" cy="312420"/>
          </a:xfrm>
          <a:custGeom>
            <a:avLst/>
            <a:gdLst/>
            <a:ahLst/>
            <a:cxnLst/>
            <a:rect l="l" t="t" r="r" b="b"/>
            <a:pathLst>
              <a:path w="313054" h="312419">
                <a:moveTo>
                  <a:pt x="312928" y="106680"/>
                </a:moveTo>
                <a:lnTo>
                  <a:pt x="206502" y="106680"/>
                </a:lnTo>
                <a:lnTo>
                  <a:pt x="206502" y="0"/>
                </a:lnTo>
                <a:lnTo>
                  <a:pt x="106426" y="0"/>
                </a:lnTo>
                <a:lnTo>
                  <a:pt x="106426" y="106680"/>
                </a:lnTo>
                <a:lnTo>
                  <a:pt x="0" y="106680"/>
                </a:lnTo>
                <a:lnTo>
                  <a:pt x="0" y="207010"/>
                </a:lnTo>
                <a:lnTo>
                  <a:pt x="106426" y="207010"/>
                </a:lnTo>
                <a:lnTo>
                  <a:pt x="106426" y="312420"/>
                </a:lnTo>
                <a:lnTo>
                  <a:pt x="206502" y="312420"/>
                </a:lnTo>
                <a:lnTo>
                  <a:pt x="206502" y="207010"/>
                </a:lnTo>
                <a:lnTo>
                  <a:pt x="312928" y="207010"/>
                </a:lnTo>
                <a:lnTo>
                  <a:pt x="312928" y="106680"/>
                </a:lnTo>
                <a:close/>
              </a:path>
            </a:pathLst>
          </a:custGeom>
          <a:solidFill>
            <a:srgbClr val="CE66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7991157" y="2157285"/>
            <a:ext cx="749935" cy="749935"/>
            <a:chOff x="7991157" y="2157285"/>
            <a:chExt cx="749935" cy="749935"/>
          </a:xfrm>
        </p:grpSpPr>
        <p:sp>
          <p:nvSpPr>
            <p:cNvPr id="9" name="object 9"/>
            <p:cNvSpPr/>
            <p:nvPr/>
          </p:nvSpPr>
          <p:spPr>
            <a:xfrm>
              <a:off x="7999094" y="2165223"/>
              <a:ext cx="734060" cy="734060"/>
            </a:xfrm>
            <a:custGeom>
              <a:avLst/>
              <a:gdLst/>
              <a:ahLst/>
              <a:cxnLst/>
              <a:rect l="l" t="t" r="r" b="b"/>
              <a:pathLst>
                <a:path w="734059" h="734060">
                  <a:moveTo>
                    <a:pt x="366903" y="0"/>
                  </a:moveTo>
                  <a:lnTo>
                    <a:pt x="320868" y="2857"/>
                  </a:lnTo>
                  <a:lnTo>
                    <a:pt x="276543" y="11202"/>
                  </a:lnTo>
                  <a:lnTo>
                    <a:pt x="234270" y="24689"/>
                  </a:lnTo>
                  <a:lnTo>
                    <a:pt x="194394" y="42977"/>
                  </a:lnTo>
                  <a:lnTo>
                    <a:pt x="157258" y="65721"/>
                  </a:lnTo>
                  <a:lnTo>
                    <a:pt x="123205" y="92578"/>
                  </a:lnTo>
                  <a:lnTo>
                    <a:pt x="92578" y="123205"/>
                  </a:lnTo>
                  <a:lnTo>
                    <a:pt x="65721" y="157258"/>
                  </a:lnTo>
                  <a:lnTo>
                    <a:pt x="42977" y="194394"/>
                  </a:lnTo>
                  <a:lnTo>
                    <a:pt x="24689" y="234270"/>
                  </a:lnTo>
                  <a:lnTo>
                    <a:pt x="11202" y="276543"/>
                  </a:lnTo>
                  <a:lnTo>
                    <a:pt x="2857" y="320868"/>
                  </a:lnTo>
                  <a:lnTo>
                    <a:pt x="0" y="366902"/>
                  </a:lnTo>
                  <a:lnTo>
                    <a:pt x="2857" y="412937"/>
                  </a:lnTo>
                  <a:lnTo>
                    <a:pt x="11202" y="457262"/>
                  </a:lnTo>
                  <a:lnTo>
                    <a:pt x="24689" y="499535"/>
                  </a:lnTo>
                  <a:lnTo>
                    <a:pt x="42977" y="539411"/>
                  </a:lnTo>
                  <a:lnTo>
                    <a:pt x="65721" y="576547"/>
                  </a:lnTo>
                  <a:lnTo>
                    <a:pt x="92578" y="610600"/>
                  </a:lnTo>
                  <a:lnTo>
                    <a:pt x="123205" y="641227"/>
                  </a:lnTo>
                  <a:lnTo>
                    <a:pt x="157258" y="668084"/>
                  </a:lnTo>
                  <a:lnTo>
                    <a:pt x="194394" y="690828"/>
                  </a:lnTo>
                  <a:lnTo>
                    <a:pt x="234270" y="709116"/>
                  </a:lnTo>
                  <a:lnTo>
                    <a:pt x="276543" y="722603"/>
                  </a:lnTo>
                  <a:lnTo>
                    <a:pt x="320868" y="730948"/>
                  </a:lnTo>
                  <a:lnTo>
                    <a:pt x="366903" y="733805"/>
                  </a:lnTo>
                  <a:lnTo>
                    <a:pt x="412937" y="730948"/>
                  </a:lnTo>
                  <a:lnTo>
                    <a:pt x="457262" y="722603"/>
                  </a:lnTo>
                  <a:lnTo>
                    <a:pt x="499535" y="709116"/>
                  </a:lnTo>
                  <a:lnTo>
                    <a:pt x="539411" y="690828"/>
                  </a:lnTo>
                  <a:lnTo>
                    <a:pt x="576547" y="668084"/>
                  </a:lnTo>
                  <a:lnTo>
                    <a:pt x="610600" y="641227"/>
                  </a:lnTo>
                  <a:lnTo>
                    <a:pt x="641227" y="610600"/>
                  </a:lnTo>
                  <a:lnTo>
                    <a:pt x="668084" y="576547"/>
                  </a:lnTo>
                  <a:lnTo>
                    <a:pt x="690828" y="539411"/>
                  </a:lnTo>
                  <a:lnTo>
                    <a:pt x="709116" y="499535"/>
                  </a:lnTo>
                  <a:lnTo>
                    <a:pt x="722603" y="457262"/>
                  </a:lnTo>
                  <a:lnTo>
                    <a:pt x="730948" y="412937"/>
                  </a:lnTo>
                  <a:lnTo>
                    <a:pt x="733806" y="366902"/>
                  </a:lnTo>
                  <a:lnTo>
                    <a:pt x="730948" y="320868"/>
                  </a:lnTo>
                  <a:lnTo>
                    <a:pt x="722603" y="276543"/>
                  </a:lnTo>
                  <a:lnTo>
                    <a:pt x="709116" y="234270"/>
                  </a:lnTo>
                  <a:lnTo>
                    <a:pt x="690828" y="194394"/>
                  </a:lnTo>
                  <a:lnTo>
                    <a:pt x="668084" y="157258"/>
                  </a:lnTo>
                  <a:lnTo>
                    <a:pt x="641227" y="123205"/>
                  </a:lnTo>
                  <a:lnTo>
                    <a:pt x="610600" y="92578"/>
                  </a:lnTo>
                  <a:lnTo>
                    <a:pt x="576547" y="65721"/>
                  </a:lnTo>
                  <a:lnTo>
                    <a:pt x="539411" y="42977"/>
                  </a:lnTo>
                  <a:lnTo>
                    <a:pt x="499535" y="24689"/>
                  </a:lnTo>
                  <a:lnTo>
                    <a:pt x="457262" y="11202"/>
                  </a:lnTo>
                  <a:lnTo>
                    <a:pt x="412937" y="2857"/>
                  </a:lnTo>
                  <a:lnTo>
                    <a:pt x="366903" y="0"/>
                  </a:lnTo>
                  <a:close/>
                </a:path>
              </a:pathLst>
            </a:custGeom>
            <a:solidFill>
              <a:srgbClr val="47CF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99094" y="2165223"/>
              <a:ext cx="734060" cy="734060"/>
            </a:xfrm>
            <a:custGeom>
              <a:avLst/>
              <a:gdLst/>
              <a:ahLst/>
              <a:cxnLst/>
              <a:rect l="l" t="t" r="r" b="b"/>
              <a:pathLst>
                <a:path w="734059" h="734060">
                  <a:moveTo>
                    <a:pt x="0" y="366902"/>
                  </a:moveTo>
                  <a:lnTo>
                    <a:pt x="2857" y="320868"/>
                  </a:lnTo>
                  <a:lnTo>
                    <a:pt x="11202" y="276543"/>
                  </a:lnTo>
                  <a:lnTo>
                    <a:pt x="24689" y="234270"/>
                  </a:lnTo>
                  <a:lnTo>
                    <a:pt x="42977" y="194394"/>
                  </a:lnTo>
                  <a:lnTo>
                    <a:pt x="65721" y="157258"/>
                  </a:lnTo>
                  <a:lnTo>
                    <a:pt x="92578" y="123205"/>
                  </a:lnTo>
                  <a:lnTo>
                    <a:pt x="123205" y="92578"/>
                  </a:lnTo>
                  <a:lnTo>
                    <a:pt x="157258" y="65721"/>
                  </a:lnTo>
                  <a:lnTo>
                    <a:pt x="194394" y="42977"/>
                  </a:lnTo>
                  <a:lnTo>
                    <a:pt x="234270" y="24689"/>
                  </a:lnTo>
                  <a:lnTo>
                    <a:pt x="276543" y="11202"/>
                  </a:lnTo>
                  <a:lnTo>
                    <a:pt x="320868" y="2857"/>
                  </a:lnTo>
                  <a:lnTo>
                    <a:pt x="366903" y="0"/>
                  </a:lnTo>
                  <a:lnTo>
                    <a:pt x="412937" y="2857"/>
                  </a:lnTo>
                  <a:lnTo>
                    <a:pt x="457262" y="11202"/>
                  </a:lnTo>
                  <a:lnTo>
                    <a:pt x="499535" y="24689"/>
                  </a:lnTo>
                  <a:lnTo>
                    <a:pt x="539411" y="42977"/>
                  </a:lnTo>
                  <a:lnTo>
                    <a:pt x="576547" y="65721"/>
                  </a:lnTo>
                  <a:lnTo>
                    <a:pt x="610600" y="92578"/>
                  </a:lnTo>
                  <a:lnTo>
                    <a:pt x="641227" y="123205"/>
                  </a:lnTo>
                  <a:lnTo>
                    <a:pt x="668084" y="157258"/>
                  </a:lnTo>
                  <a:lnTo>
                    <a:pt x="690828" y="194394"/>
                  </a:lnTo>
                  <a:lnTo>
                    <a:pt x="709116" y="234270"/>
                  </a:lnTo>
                  <a:lnTo>
                    <a:pt x="722603" y="276543"/>
                  </a:lnTo>
                  <a:lnTo>
                    <a:pt x="730948" y="320868"/>
                  </a:lnTo>
                  <a:lnTo>
                    <a:pt x="733806" y="366902"/>
                  </a:lnTo>
                  <a:lnTo>
                    <a:pt x="730948" y="412937"/>
                  </a:lnTo>
                  <a:lnTo>
                    <a:pt x="722603" y="457262"/>
                  </a:lnTo>
                  <a:lnTo>
                    <a:pt x="709116" y="499535"/>
                  </a:lnTo>
                  <a:lnTo>
                    <a:pt x="690828" y="539411"/>
                  </a:lnTo>
                  <a:lnTo>
                    <a:pt x="668084" y="576547"/>
                  </a:lnTo>
                  <a:lnTo>
                    <a:pt x="641227" y="610600"/>
                  </a:lnTo>
                  <a:lnTo>
                    <a:pt x="610600" y="641227"/>
                  </a:lnTo>
                  <a:lnTo>
                    <a:pt x="576547" y="668084"/>
                  </a:lnTo>
                  <a:lnTo>
                    <a:pt x="539411" y="690828"/>
                  </a:lnTo>
                  <a:lnTo>
                    <a:pt x="499535" y="709116"/>
                  </a:lnTo>
                  <a:lnTo>
                    <a:pt x="457262" y="722603"/>
                  </a:lnTo>
                  <a:lnTo>
                    <a:pt x="412937" y="730948"/>
                  </a:lnTo>
                  <a:lnTo>
                    <a:pt x="366903" y="733805"/>
                  </a:lnTo>
                  <a:lnTo>
                    <a:pt x="320868" y="730948"/>
                  </a:lnTo>
                  <a:lnTo>
                    <a:pt x="276543" y="722603"/>
                  </a:lnTo>
                  <a:lnTo>
                    <a:pt x="234270" y="709116"/>
                  </a:lnTo>
                  <a:lnTo>
                    <a:pt x="194394" y="690828"/>
                  </a:lnTo>
                  <a:lnTo>
                    <a:pt x="157258" y="668084"/>
                  </a:lnTo>
                  <a:lnTo>
                    <a:pt x="123205" y="641227"/>
                  </a:lnTo>
                  <a:lnTo>
                    <a:pt x="92578" y="610600"/>
                  </a:lnTo>
                  <a:lnTo>
                    <a:pt x="65721" y="576547"/>
                  </a:lnTo>
                  <a:lnTo>
                    <a:pt x="42977" y="539411"/>
                  </a:lnTo>
                  <a:lnTo>
                    <a:pt x="24689" y="499535"/>
                  </a:lnTo>
                  <a:lnTo>
                    <a:pt x="11202" y="457262"/>
                  </a:lnTo>
                  <a:lnTo>
                    <a:pt x="2857" y="412937"/>
                  </a:lnTo>
                  <a:lnTo>
                    <a:pt x="0" y="366902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142478" y="2372613"/>
            <a:ext cx="4470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Logic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42247" y="1756410"/>
            <a:ext cx="233679" cy="273050"/>
          </a:xfrm>
          <a:custGeom>
            <a:avLst/>
            <a:gdLst/>
            <a:ahLst/>
            <a:cxnLst/>
            <a:rect l="l" t="t" r="r" b="b"/>
            <a:pathLst>
              <a:path w="233679" h="273050">
                <a:moveTo>
                  <a:pt x="116586" y="0"/>
                </a:moveTo>
                <a:lnTo>
                  <a:pt x="116586" y="54610"/>
                </a:lnTo>
                <a:lnTo>
                  <a:pt x="0" y="54610"/>
                </a:lnTo>
                <a:lnTo>
                  <a:pt x="0" y="218186"/>
                </a:lnTo>
                <a:lnTo>
                  <a:pt x="116586" y="218186"/>
                </a:lnTo>
                <a:lnTo>
                  <a:pt x="116586" y="272796"/>
                </a:lnTo>
                <a:lnTo>
                  <a:pt x="233172" y="136398"/>
                </a:lnTo>
                <a:lnTo>
                  <a:pt x="116586" y="0"/>
                </a:lnTo>
                <a:close/>
              </a:path>
            </a:pathLst>
          </a:custGeom>
          <a:solidFill>
            <a:srgbClr val="A25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9164637" y="1151445"/>
            <a:ext cx="1483995" cy="1482725"/>
            <a:chOff x="9164637" y="1151445"/>
            <a:chExt cx="1483995" cy="1482725"/>
          </a:xfrm>
        </p:grpSpPr>
        <p:sp>
          <p:nvSpPr>
            <p:cNvPr id="14" name="object 14"/>
            <p:cNvSpPr/>
            <p:nvPr/>
          </p:nvSpPr>
          <p:spPr>
            <a:xfrm>
              <a:off x="9172575" y="1159383"/>
              <a:ext cx="1468120" cy="1466850"/>
            </a:xfrm>
            <a:custGeom>
              <a:avLst/>
              <a:gdLst/>
              <a:ahLst/>
              <a:cxnLst/>
              <a:rect l="l" t="t" r="r" b="b"/>
              <a:pathLst>
                <a:path w="1468120" h="1466850">
                  <a:moveTo>
                    <a:pt x="733806" y="0"/>
                  </a:moveTo>
                  <a:lnTo>
                    <a:pt x="685559" y="1560"/>
                  </a:lnTo>
                  <a:lnTo>
                    <a:pt x="638146" y="6176"/>
                  </a:lnTo>
                  <a:lnTo>
                    <a:pt x="591662" y="13752"/>
                  </a:lnTo>
                  <a:lnTo>
                    <a:pt x="546205" y="24191"/>
                  </a:lnTo>
                  <a:lnTo>
                    <a:pt x="501871" y="37395"/>
                  </a:lnTo>
                  <a:lnTo>
                    <a:pt x="458757" y="53269"/>
                  </a:lnTo>
                  <a:lnTo>
                    <a:pt x="416960" y="71716"/>
                  </a:lnTo>
                  <a:lnTo>
                    <a:pt x="376576" y="92638"/>
                  </a:lnTo>
                  <a:lnTo>
                    <a:pt x="337702" y="115940"/>
                  </a:lnTo>
                  <a:lnTo>
                    <a:pt x="300435" y="141524"/>
                  </a:lnTo>
                  <a:lnTo>
                    <a:pt x="264871" y="169294"/>
                  </a:lnTo>
                  <a:lnTo>
                    <a:pt x="231108" y="199153"/>
                  </a:lnTo>
                  <a:lnTo>
                    <a:pt x="199241" y="231005"/>
                  </a:lnTo>
                  <a:lnTo>
                    <a:pt x="169368" y="264752"/>
                  </a:lnTo>
                  <a:lnTo>
                    <a:pt x="141585" y="300298"/>
                  </a:lnTo>
                  <a:lnTo>
                    <a:pt x="115989" y="337546"/>
                  </a:lnTo>
                  <a:lnTo>
                    <a:pt x="92677" y="376400"/>
                  </a:lnTo>
                  <a:lnTo>
                    <a:pt x="71746" y="416762"/>
                  </a:lnTo>
                  <a:lnTo>
                    <a:pt x="53291" y="458537"/>
                  </a:lnTo>
                  <a:lnTo>
                    <a:pt x="37411" y="501627"/>
                  </a:lnTo>
                  <a:lnTo>
                    <a:pt x="24201" y="545936"/>
                  </a:lnTo>
                  <a:lnTo>
                    <a:pt x="13758" y="591367"/>
                  </a:lnTo>
                  <a:lnTo>
                    <a:pt x="6179" y="637823"/>
                  </a:lnTo>
                  <a:lnTo>
                    <a:pt x="1560" y="685208"/>
                  </a:lnTo>
                  <a:lnTo>
                    <a:pt x="0" y="733425"/>
                  </a:lnTo>
                  <a:lnTo>
                    <a:pt x="1560" y="781641"/>
                  </a:lnTo>
                  <a:lnTo>
                    <a:pt x="6179" y="829026"/>
                  </a:lnTo>
                  <a:lnTo>
                    <a:pt x="13758" y="875482"/>
                  </a:lnTo>
                  <a:lnTo>
                    <a:pt x="24201" y="920913"/>
                  </a:lnTo>
                  <a:lnTo>
                    <a:pt x="37411" y="965222"/>
                  </a:lnTo>
                  <a:lnTo>
                    <a:pt x="53291" y="1008312"/>
                  </a:lnTo>
                  <a:lnTo>
                    <a:pt x="71746" y="1050087"/>
                  </a:lnTo>
                  <a:lnTo>
                    <a:pt x="92677" y="1090449"/>
                  </a:lnTo>
                  <a:lnTo>
                    <a:pt x="115989" y="1129303"/>
                  </a:lnTo>
                  <a:lnTo>
                    <a:pt x="141585" y="1166551"/>
                  </a:lnTo>
                  <a:lnTo>
                    <a:pt x="169368" y="1202097"/>
                  </a:lnTo>
                  <a:lnTo>
                    <a:pt x="199241" y="1235844"/>
                  </a:lnTo>
                  <a:lnTo>
                    <a:pt x="231108" y="1267696"/>
                  </a:lnTo>
                  <a:lnTo>
                    <a:pt x="264871" y="1297555"/>
                  </a:lnTo>
                  <a:lnTo>
                    <a:pt x="300435" y="1325325"/>
                  </a:lnTo>
                  <a:lnTo>
                    <a:pt x="337702" y="1350909"/>
                  </a:lnTo>
                  <a:lnTo>
                    <a:pt x="376576" y="1374211"/>
                  </a:lnTo>
                  <a:lnTo>
                    <a:pt x="416960" y="1395133"/>
                  </a:lnTo>
                  <a:lnTo>
                    <a:pt x="458757" y="1413580"/>
                  </a:lnTo>
                  <a:lnTo>
                    <a:pt x="501871" y="1429454"/>
                  </a:lnTo>
                  <a:lnTo>
                    <a:pt x="546205" y="1442658"/>
                  </a:lnTo>
                  <a:lnTo>
                    <a:pt x="591662" y="1453097"/>
                  </a:lnTo>
                  <a:lnTo>
                    <a:pt x="638146" y="1460673"/>
                  </a:lnTo>
                  <a:lnTo>
                    <a:pt x="685559" y="1465289"/>
                  </a:lnTo>
                  <a:lnTo>
                    <a:pt x="733806" y="1466850"/>
                  </a:lnTo>
                  <a:lnTo>
                    <a:pt x="782052" y="1465289"/>
                  </a:lnTo>
                  <a:lnTo>
                    <a:pt x="829465" y="1460673"/>
                  </a:lnTo>
                  <a:lnTo>
                    <a:pt x="875949" y="1453097"/>
                  </a:lnTo>
                  <a:lnTo>
                    <a:pt x="921406" y="1442658"/>
                  </a:lnTo>
                  <a:lnTo>
                    <a:pt x="965740" y="1429454"/>
                  </a:lnTo>
                  <a:lnTo>
                    <a:pt x="1008854" y="1413580"/>
                  </a:lnTo>
                  <a:lnTo>
                    <a:pt x="1050651" y="1395133"/>
                  </a:lnTo>
                  <a:lnTo>
                    <a:pt x="1091035" y="1374211"/>
                  </a:lnTo>
                  <a:lnTo>
                    <a:pt x="1129909" y="1350909"/>
                  </a:lnTo>
                  <a:lnTo>
                    <a:pt x="1167176" y="1325325"/>
                  </a:lnTo>
                  <a:lnTo>
                    <a:pt x="1202740" y="1297555"/>
                  </a:lnTo>
                  <a:lnTo>
                    <a:pt x="1236503" y="1267696"/>
                  </a:lnTo>
                  <a:lnTo>
                    <a:pt x="1268370" y="1235844"/>
                  </a:lnTo>
                  <a:lnTo>
                    <a:pt x="1298243" y="1202097"/>
                  </a:lnTo>
                  <a:lnTo>
                    <a:pt x="1326026" y="1166551"/>
                  </a:lnTo>
                  <a:lnTo>
                    <a:pt x="1351622" y="1129303"/>
                  </a:lnTo>
                  <a:lnTo>
                    <a:pt x="1374934" y="1090449"/>
                  </a:lnTo>
                  <a:lnTo>
                    <a:pt x="1395865" y="1050087"/>
                  </a:lnTo>
                  <a:lnTo>
                    <a:pt x="1414320" y="1008312"/>
                  </a:lnTo>
                  <a:lnTo>
                    <a:pt x="1430200" y="965222"/>
                  </a:lnTo>
                  <a:lnTo>
                    <a:pt x="1443410" y="920913"/>
                  </a:lnTo>
                  <a:lnTo>
                    <a:pt x="1453853" y="875482"/>
                  </a:lnTo>
                  <a:lnTo>
                    <a:pt x="1461432" y="829026"/>
                  </a:lnTo>
                  <a:lnTo>
                    <a:pt x="1466051" y="781641"/>
                  </a:lnTo>
                  <a:lnTo>
                    <a:pt x="1467612" y="733425"/>
                  </a:lnTo>
                  <a:lnTo>
                    <a:pt x="1466051" y="685208"/>
                  </a:lnTo>
                  <a:lnTo>
                    <a:pt x="1461432" y="637823"/>
                  </a:lnTo>
                  <a:lnTo>
                    <a:pt x="1453853" y="591367"/>
                  </a:lnTo>
                  <a:lnTo>
                    <a:pt x="1443410" y="545936"/>
                  </a:lnTo>
                  <a:lnTo>
                    <a:pt x="1430200" y="501627"/>
                  </a:lnTo>
                  <a:lnTo>
                    <a:pt x="1414320" y="458537"/>
                  </a:lnTo>
                  <a:lnTo>
                    <a:pt x="1395865" y="416762"/>
                  </a:lnTo>
                  <a:lnTo>
                    <a:pt x="1374934" y="376400"/>
                  </a:lnTo>
                  <a:lnTo>
                    <a:pt x="1351622" y="337546"/>
                  </a:lnTo>
                  <a:lnTo>
                    <a:pt x="1326026" y="300298"/>
                  </a:lnTo>
                  <a:lnTo>
                    <a:pt x="1298243" y="264752"/>
                  </a:lnTo>
                  <a:lnTo>
                    <a:pt x="1268370" y="231005"/>
                  </a:lnTo>
                  <a:lnTo>
                    <a:pt x="1236503" y="199153"/>
                  </a:lnTo>
                  <a:lnTo>
                    <a:pt x="1202740" y="169294"/>
                  </a:lnTo>
                  <a:lnTo>
                    <a:pt x="1167176" y="141524"/>
                  </a:lnTo>
                  <a:lnTo>
                    <a:pt x="1129909" y="115940"/>
                  </a:lnTo>
                  <a:lnTo>
                    <a:pt x="1091035" y="92638"/>
                  </a:lnTo>
                  <a:lnTo>
                    <a:pt x="1050651" y="71716"/>
                  </a:lnTo>
                  <a:lnTo>
                    <a:pt x="1008854" y="53269"/>
                  </a:lnTo>
                  <a:lnTo>
                    <a:pt x="965740" y="37395"/>
                  </a:lnTo>
                  <a:lnTo>
                    <a:pt x="921406" y="24191"/>
                  </a:lnTo>
                  <a:lnTo>
                    <a:pt x="875949" y="13752"/>
                  </a:lnTo>
                  <a:lnTo>
                    <a:pt x="829465" y="6176"/>
                  </a:lnTo>
                  <a:lnTo>
                    <a:pt x="782052" y="1560"/>
                  </a:lnTo>
                  <a:lnTo>
                    <a:pt x="733806" y="0"/>
                  </a:lnTo>
                  <a:close/>
                </a:path>
              </a:pathLst>
            </a:custGeom>
            <a:solidFill>
              <a:srgbClr val="A25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72575" y="1159383"/>
              <a:ext cx="1468120" cy="1466850"/>
            </a:xfrm>
            <a:custGeom>
              <a:avLst/>
              <a:gdLst/>
              <a:ahLst/>
              <a:cxnLst/>
              <a:rect l="l" t="t" r="r" b="b"/>
              <a:pathLst>
                <a:path w="1468120" h="1466850">
                  <a:moveTo>
                    <a:pt x="0" y="733425"/>
                  </a:moveTo>
                  <a:lnTo>
                    <a:pt x="1560" y="685208"/>
                  </a:lnTo>
                  <a:lnTo>
                    <a:pt x="6179" y="637823"/>
                  </a:lnTo>
                  <a:lnTo>
                    <a:pt x="13758" y="591367"/>
                  </a:lnTo>
                  <a:lnTo>
                    <a:pt x="24201" y="545936"/>
                  </a:lnTo>
                  <a:lnTo>
                    <a:pt x="37411" y="501627"/>
                  </a:lnTo>
                  <a:lnTo>
                    <a:pt x="53291" y="458537"/>
                  </a:lnTo>
                  <a:lnTo>
                    <a:pt x="71746" y="416762"/>
                  </a:lnTo>
                  <a:lnTo>
                    <a:pt x="92677" y="376400"/>
                  </a:lnTo>
                  <a:lnTo>
                    <a:pt x="115989" y="337546"/>
                  </a:lnTo>
                  <a:lnTo>
                    <a:pt x="141585" y="300298"/>
                  </a:lnTo>
                  <a:lnTo>
                    <a:pt x="169368" y="264752"/>
                  </a:lnTo>
                  <a:lnTo>
                    <a:pt x="199241" y="231005"/>
                  </a:lnTo>
                  <a:lnTo>
                    <a:pt x="231108" y="199153"/>
                  </a:lnTo>
                  <a:lnTo>
                    <a:pt x="264871" y="169294"/>
                  </a:lnTo>
                  <a:lnTo>
                    <a:pt x="300435" y="141524"/>
                  </a:lnTo>
                  <a:lnTo>
                    <a:pt x="337702" y="115940"/>
                  </a:lnTo>
                  <a:lnTo>
                    <a:pt x="376576" y="92638"/>
                  </a:lnTo>
                  <a:lnTo>
                    <a:pt x="416960" y="71716"/>
                  </a:lnTo>
                  <a:lnTo>
                    <a:pt x="458757" y="53269"/>
                  </a:lnTo>
                  <a:lnTo>
                    <a:pt x="501871" y="37395"/>
                  </a:lnTo>
                  <a:lnTo>
                    <a:pt x="546205" y="24191"/>
                  </a:lnTo>
                  <a:lnTo>
                    <a:pt x="591662" y="13752"/>
                  </a:lnTo>
                  <a:lnTo>
                    <a:pt x="638146" y="6176"/>
                  </a:lnTo>
                  <a:lnTo>
                    <a:pt x="685559" y="1560"/>
                  </a:lnTo>
                  <a:lnTo>
                    <a:pt x="733806" y="0"/>
                  </a:lnTo>
                  <a:lnTo>
                    <a:pt x="782052" y="1560"/>
                  </a:lnTo>
                  <a:lnTo>
                    <a:pt x="829465" y="6176"/>
                  </a:lnTo>
                  <a:lnTo>
                    <a:pt x="875949" y="13752"/>
                  </a:lnTo>
                  <a:lnTo>
                    <a:pt x="921406" y="24191"/>
                  </a:lnTo>
                  <a:lnTo>
                    <a:pt x="965740" y="37395"/>
                  </a:lnTo>
                  <a:lnTo>
                    <a:pt x="1008854" y="53269"/>
                  </a:lnTo>
                  <a:lnTo>
                    <a:pt x="1050651" y="71716"/>
                  </a:lnTo>
                  <a:lnTo>
                    <a:pt x="1091035" y="92638"/>
                  </a:lnTo>
                  <a:lnTo>
                    <a:pt x="1129909" y="115940"/>
                  </a:lnTo>
                  <a:lnTo>
                    <a:pt x="1167176" y="141524"/>
                  </a:lnTo>
                  <a:lnTo>
                    <a:pt x="1202740" y="169294"/>
                  </a:lnTo>
                  <a:lnTo>
                    <a:pt x="1236503" y="199153"/>
                  </a:lnTo>
                  <a:lnTo>
                    <a:pt x="1268370" y="231005"/>
                  </a:lnTo>
                  <a:lnTo>
                    <a:pt x="1298243" y="264752"/>
                  </a:lnTo>
                  <a:lnTo>
                    <a:pt x="1326026" y="300298"/>
                  </a:lnTo>
                  <a:lnTo>
                    <a:pt x="1351622" y="337546"/>
                  </a:lnTo>
                  <a:lnTo>
                    <a:pt x="1374934" y="376400"/>
                  </a:lnTo>
                  <a:lnTo>
                    <a:pt x="1395865" y="416762"/>
                  </a:lnTo>
                  <a:lnTo>
                    <a:pt x="1414320" y="458537"/>
                  </a:lnTo>
                  <a:lnTo>
                    <a:pt x="1430200" y="501627"/>
                  </a:lnTo>
                  <a:lnTo>
                    <a:pt x="1443410" y="545936"/>
                  </a:lnTo>
                  <a:lnTo>
                    <a:pt x="1453853" y="591367"/>
                  </a:lnTo>
                  <a:lnTo>
                    <a:pt x="1461432" y="637823"/>
                  </a:lnTo>
                  <a:lnTo>
                    <a:pt x="1466051" y="685208"/>
                  </a:lnTo>
                  <a:lnTo>
                    <a:pt x="1467612" y="733425"/>
                  </a:lnTo>
                  <a:lnTo>
                    <a:pt x="1466051" y="781641"/>
                  </a:lnTo>
                  <a:lnTo>
                    <a:pt x="1461432" y="829026"/>
                  </a:lnTo>
                  <a:lnTo>
                    <a:pt x="1453853" y="875482"/>
                  </a:lnTo>
                  <a:lnTo>
                    <a:pt x="1443410" y="920913"/>
                  </a:lnTo>
                  <a:lnTo>
                    <a:pt x="1430200" y="965222"/>
                  </a:lnTo>
                  <a:lnTo>
                    <a:pt x="1414320" y="1008312"/>
                  </a:lnTo>
                  <a:lnTo>
                    <a:pt x="1395865" y="1050087"/>
                  </a:lnTo>
                  <a:lnTo>
                    <a:pt x="1374934" y="1090449"/>
                  </a:lnTo>
                  <a:lnTo>
                    <a:pt x="1351622" y="1129303"/>
                  </a:lnTo>
                  <a:lnTo>
                    <a:pt x="1326026" y="1166551"/>
                  </a:lnTo>
                  <a:lnTo>
                    <a:pt x="1298243" y="1202097"/>
                  </a:lnTo>
                  <a:lnTo>
                    <a:pt x="1268370" y="1235844"/>
                  </a:lnTo>
                  <a:lnTo>
                    <a:pt x="1236503" y="1267696"/>
                  </a:lnTo>
                  <a:lnTo>
                    <a:pt x="1202740" y="1297555"/>
                  </a:lnTo>
                  <a:lnTo>
                    <a:pt x="1167176" y="1325325"/>
                  </a:lnTo>
                  <a:lnTo>
                    <a:pt x="1129909" y="1350909"/>
                  </a:lnTo>
                  <a:lnTo>
                    <a:pt x="1091035" y="1374211"/>
                  </a:lnTo>
                  <a:lnTo>
                    <a:pt x="1050651" y="1395133"/>
                  </a:lnTo>
                  <a:lnTo>
                    <a:pt x="1008854" y="1413580"/>
                  </a:lnTo>
                  <a:lnTo>
                    <a:pt x="965740" y="1429454"/>
                  </a:lnTo>
                  <a:lnTo>
                    <a:pt x="921406" y="1442658"/>
                  </a:lnTo>
                  <a:lnTo>
                    <a:pt x="875949" y="1453097"/>
                  </a:lnTo>
                  <a:lnTo>
                    <a:pt x="829465" y="1460673"/>
                  </a:lnTo>
                  <a:lnTo>
                    <a:pt x="782052" y="1465289"/>
                  </a:lnTo>
                  <a:lnTo>
                    <a:pt x="733806" y="1466850"/>
                  </a:lnTo>
                  <a:lnTo>
                    <a:pt x="685559" y="1465289"/>
                  </a:lnTo>
                  <a:lnTo>
                    <a:pt x="638146" y="1460673"/>
                  </a:lnTo>
                  <a:lnTo>
                    <a:pt x="591662" y="1453097"/>
                  </a:lnTo>
                  <a:lnTo>
                    <a:pt x="546205" y="1442658"/>
                  </a:lnTo>
                  <a:lnTo>
                    <a:pt x="501871" y="1429454"/>
                  </a:lnTo>
                  <a:lnTo>
                    <a:pt x="458757" y="1413580"/>
                  </a:lnTo>
                  <a:lnTo>
                    <a:pt x="416960" y="1395133"/>
                  </a:lnTo>
                  <a:lnTo>
                    <a:pt x="376576" y="1374211"/>
                  </a:lnTo>
                  <a:lnTo>
                    <a:pt x="337702" y="1350909"/>
                  </a:lnTo>
                  <a:lnTo>
                    <a:pt x="300435" y="1325325"/>
                  </a:lnTo>
                  <a:lnTo>
                    <a:pt x="264871" y="1297555"/>
                  </a:lnTo>
                  <a:lnTo>
                    <a:pt x="231108" y="1267696"/>
                  </a:lnTo>
                  <a:lnTo>
                    <a:pt x="199241" y="1235844"/>
                  </a:lnTo>
                  <a:lnTo>
                    <a:pt x="169368" y="1202097"/>
                  </a:lnTo>
                  <a:lnTo>
                    <a:pt x="141585" y="1166551"/>
                  </a:lnTo>
                  <a:lnTo>
                    <a:pt x="115989" y="1129303"/>
                  </a:lnTo>
                  <a:lnTo>
                    <a:pt x="92677" y="1090449"/>
                  </a:lnTo>
                  <a:lnTo>
                    <a:pt x="71746" y="1050087"/>
                  </a:lnTo>
                  <a:lnTo>
                    <a:pt x="53291" y="1008312"/>
                  </a:lnTo>
                  <a:lnTo>
                    <a:pt x="37411" y="965222"/>
                  </a:lnTo>
                  <a:lnTo>
                    <a:pt x="24201" y="920913"/>
                  </a:lnTo>
                  <a:lnTo>
                    <a:pt x="13758" y="875482"/>
                  </a:lnTo>
                  <a:lnTo>
                    <a:pt x="6179" y="829026"/>
                  </a:lnTo>
                  <a:lnTo>
                    <a:pt x="1560" y="781641"/>
                  </a:lnTo>
                  <a:lnTo>
                    <a:pt x="0" y="733425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407906" y="1733042"/>
            <a:ext cx="998219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Component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54265" y="1254315"/>
            <a:ext cx="6063615" cy="1637664"/>
            <a:chOff x="854265" y="1254315"/>
            <a:chExt cx="6063615" cy="1637664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2202" y="1262252"/>
              <a:ext cx="6047232" cy="162153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62202" y="1262252"/>
              <a:ext cx="6047740" cy="1621790"/>
            </a:xfrm>
            <a:custGeom>
              <a:avLst/>
              <a:gdLst/>
              <a:ahLst/>
              <a:cxnLst/>
              <a:rect l="l" t="t" r="r" b="b"/>
              <a:pathLst>
                <a:path w="6047740" h="1621789">
                  <a:moveTo>
                    <a:pt x="0" y="270256"/>
                  </a:moveTo>
                  <a:lnTo>
                    <a:pt x="4354" y="221685"/>
                  </a:lnTo>
                  <a:lnTo>
                    <a:pt x="16908" y="175968"/>
                  </a:lnTo>
                  <a:lnTo>
                    <a:pt x="36899" y="133867"/>
                  </a:lnTo>
                  <a:lnTo>
                    <a:pt x="63563" y="96147"/>
                  </a:lnTo>
                  <a:lnTo>
                    <a:pt x="96136" y="63571"/>
                  </a:lnTo>
                  <a:lnTo>
                    <a:pt x="133856" y="36905"/>
                  </a:lnTo>
                  <a:lnTo>
                    <a:pt x="175958" y="16911"/>
                  </a:lnTo>
                  <a:lnTo>
                    <a:pt x="221679" y="4355"/>
                  </a:lnTo>
                  <a:lnTo>
                    <a:pt x="270256" y="0"/>
                  </a:lnTo>
                  <a:lnTo>
                    <a:pt x="5776976" y="0"/>
                  </a:lnTo>
                  <a:lnTo>
                    <a:pt x="5825546" y="4355"/>
                  </a:lnTo>
                  <a:lnTo>
                    <a:pt x="5871263" y="16911"/>
                  </a:lnTo>
                  <a:lnTo>
                    <a:pt x="5913364" y="36905"/>
                  </a:lnTo>
                  <a:lnTo>
                    <a:pt x="5951084" y="63571"/>
                  </a:lnTo>
                  <a:lnTo>
                    <a:pt x="5983660" y="96147"/>
                  </a:lnTo>
                  <a:lnTo>
                    <a:pt x="6010326" y="133867"/>
                  </a:lnTo>
                  <a:lnTo>
                    <a:pt x="6030320" y="175968"/>
                  </a:lnTo>
                  <a:lnTo>
                    <a:pt x="6042876" y="221685"/>
                  </a:lnTo>
                  <a:lnTo>
                    <a:pt x="6047232" y="270256"/>
                  </a:lnTo>
                  <a:lnTo>
                    <a:pt x="6047232" y="1351280"/>
                  </a:lnTo>
                  <a:lnTo>
                    <a:pt x="6042876" y="1399850"/>
                  </a:lnTo>
                  <a:lnTo>
                    <a:pt x="6030320" y="1445567"/>
                  </a:lnTo>
                  <a:lnTo>
                    <a:pt x="6010326" y="1487668"/>
                  </a:lnTo>
                  <a:lnTo>
                    <a:pt x="5983660" y="1525388"/>
                  </a:lnTo>
                  <a:lnTo>
                    <a:pt x="5951084" y="1557964"/>
                  </a:lnTo>
                  <a:lnTo>
                    <a:pt x="5913364" y="1584630"/>
                  </a:lnTo>
                  <a:lnTo>
                    <a:pt x="5871263" y="1604624"/>
                  </a:lnTo>
                  <a:lnTo>
                    <a:pt x="5825546" y="1617180"/>
                  </a:lnTo>
                  <a:lnTo>
                    <a:pt x="5776976" y="1621536"/>
                  </a:lnTo>
                  <a:lnTo>
                    <a:pt x="270256" y="1621536"/>
                  </a:lnTo>
                  <a:lnTo>
                    <a:pt x="221679" y="1617180"/>
                  </a:lnTo>
                  <a:lnTo>
                    <a:pt x="175958" y="1604624"/>
                  </a:lnTo>
                  <a:lnTo>
                    <a:pt x="133856" y="1584630"/>
                  </a:lnTo>
                  <a:lnTo>
                    <a:pt x="96136" y="1557964"/>
                  </a:lnTo>
                  <a:lnTo>
                    <a:pt x="63563" y="1525388"/>
                  </a:lnTo>
                  <a:lnTo>
                    <a:pt x="36899" y="1487668"/>
                  </a:lnTo>
                  <a:lnTo>
                    <a:pt x="16908" y="1445567"/>
                  </a:lnTo>
                  <a:lnTo>
                    <a:pt x="4354" y="1399850"/>
                  </a:lnTo>
                  <a:lnTo>
                    <a:pt x="0" y="1351280"/>
                  </a:lnTo>
                  <a:lnTo>
                    <a:pt x="0" y="270256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19555" y="1515363"/>
            <a:ext cx="295211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297815" algn="l"/>
              </a:tabLst>
            </a:pPr>
            <a:r>
              <a:rPr sz="1400" spc="-65" dirty="0">
                <a:latin typeface="Trebuchet MS"/>
                <a:cs typeface="Trebuchet MS"/>
              </a:rPr>
              <a:t>Foundation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of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105" dirty="0">
                <a:latin typeface="Trebuchet MS"/>
                <a:cs typeface="Trebuchet MS"/>
              </a:rPr>
              <a:t>ReactJS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applications</a:t>
            </a:r>
            <a:endParaRPr sz="1400">
              <a:latin typeface="Trebuchet MS"/>
              <a:cs typeface="Trebuchet MS"/>
            </a:endParaRPr>
          </a:p>
          <a:p>
            <a:pPr marL="297815" indent="-285115">
              <a:lnSpc>
                <a:spcPct val="100000"/>
              </a:lnSpc>
              <a:buFont typeface="Wingdings"/>
              <a:buChar char=""/>
              <a:tabLst>
                <a:tab pos="297815" algn="l"/>
              </a:tabLst>
            </a:pPr>
            <a:r>
              <a:rPr sz="1400" spc="-65" dirty="0">
                <a:latin typeface="Trebuchet MS"/>
                <a:cs typeface="Trebuchet MS"/>
              </a:rPr>
              <a:t>Reusable</a:t>
            </a:r>
            <a:r>
              <a:rPr sz="1400" spc="-45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throughout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the</a:t>
            </a:r>
            <a:r>
              <a:rPr sz="1400" spc="-60" dirty="0">
                <a:latin typeface="Trebuchet MS"/>
                <a:cs typeface="Trebuchet MS"/>
              </a:rPr>
              <a:t> application</a:t>
            </a:r>
            <a:endParaRPr sz="1400">
              <a:latin typeface="Trebuchet MS"/>
              <a:cs typeface="Trebuchet MS"/>
            </a:endParaRPr>
          </a:p>
          <a:p>
            <a:pPr marL="297815" indent="-285115">
              <a:lnSpc>
                <a:spcPct val="100000"/>
              </a:lnSpc>
              <a:buFont typeface="Wingdings"/>
              <a:buChar char=""/>
              <a:tabLst>
                <a:tab pos="297815" algn="l"/>
              </a:tabLst>
            </a:pPr>
            <a:r>
              <a:rPr sz="1400" spc="-70" dirty="0">
                <a:latin typeface="Trebuchet MS"/>
                <a:cs typeface="Trebuchet MS"/>
              </a:rPr>
              <a:t>Classified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into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two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categories: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76755" y="2155698"/>
            <a:ext cx="2008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7815" algn="l"/>
              </a:tabLst>
            </a:pPr>
            <a:r>
              <a:rPr sz="1400" spc="-70" dirty="0">
                <a:latin typeface="Trebuchet MS"/>
                <a:cs typeface="Trebuchet MS"/>
              </a:rPr>
              <a:t>Functional</a:t>
            </a:r>
            <a:r>
              <a:rPr sz="1400" spc="-35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components</a:t>
            </a:r>
            <a:endParaRPr sz="1400">
              <a:latin typeface="Trebuchet MS"/>
              <a:cs typeface="Trebuchet MS"/>
            </a:endParaRPr>
          </a:p>
          <a:p>
            <a:pPr marL="297815" indent="-285115">
              <a:lnSpc>
                <a:spcPct val="100000"/>
              </a:lnSpc>
              <a:buFont typeface="Wingdings"/>
              <a:buChar char=""/>
              <a:tabLst>
                <a:tab pos="297815" algn="l"/>
              </a:tabLst>
            </a:pPr>
            <a:r>
              <a:rPr sz="1400" spc="-65" dirty="0">
                <a:latin typeface="Trebuchet MS"/>
                <a:cs typeface="Trebuchet MS"/>
              </a:rPr>
              <a:t>Class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components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54265" y="877887"/>
            <a:ext cx="1812289" cy="604520"/>
            <a:chOff x="854265" y="877887"/>
            <a:chExt cx="1812289" cy="604520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202" y="885825"/>
              <a:ext cx="1796034" cy="58839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62202" y="885825"/>
              <a:ext cx="1796414" cy="588645"/>
            </a:xfrm>
            <a:custGeom>
              <a:avLst/>
              <a:gdLst/>
              <a:ahLst/>
              <a:cxnLst/>
              <a:rect l="l" t="t" r="r" b="b"/>
              <a:pathLst>
                <a:path w="1796414" h="588644">
                  <a:moveTo>
                    <a:pt x="0" y="82930"/>
                  </a:moveTo>
                  <a:lnTo>
                    <a:pt x="6517" y="50631"/>
                  </a:lnTo>
                  <a:lnTo>
                    <a:pt x="24291" y="24272"/>
                  </a:lnTo>
                  <a:lnTo>
                    <a:pt x="50652" y="6510"/>
                  </a:lnTo>
                  <a:lnTo>
                    <a:pt x="82931" y="0"/>
                  </a:lnTo>
                  <a:lnTo>
                    <a:pt x="299339" y="0"/>
                  </a:lnTo>
                  <a:lnTo>
                    <a:pt x="748284" y="0"/>
                  </a:lnTo>
                  <a:lnTo>
                    <a:pt x="1713102" y="0"/>
                  </a:lnTo>
                  <a:lnTo>
                    <a:pt x="1745402" y="6510"/>
                  </a:lnTo>
                  <a:lnTo>
                    <a:pt x="1771761" y="24272"/>
                  </a:lnTo>
                  <a:lnTo>
                    <a:pt x="1789523" y="50631"/>
                  </a:lnTo>
                  <a:lnTo>
                    <a:pt x="1796033" y="82930"/>
                  </a:lnTo>
                  <a:lnTo>
                    <a:pt x="1796033" y="290194"/>
                  </a:lnTo>
                  <a:lnTo>
                    <a:pt x="1796033" y="414654"/>
                  </a:lnTo>
                  <a:lnTo>
                    <a:pt x="1789523" y="446954"/>
                  </a:lnTo>
                  <a:lnTo>
                    <a:pt x="1771761" y="473313"/>
                  </a:lnTo>
                  <a:lnTo>
                    <a:pt x="1745402" y="491075"/>
                  </a:lnTo>
                  <a:lnTo>
                    <a:pt x="1713102" y="497585"/>
                  </a:lnTo>
                  <a:lnTo>
                    <a:pt x="748284" y="497585"/>
                  </a:lnTo>
                  <a:lnTo>
                    <a:pt x="590550" y="588390"/>
                  </a:lnTo>
                  <a:lnTo>
                    <a:pt x="299339" y="497585"/>
                  </a:lnTo>
                  <a:lnTo>
                    <a:pt x="82931" y="497585"/>
                  </a:lnTo>
                  <a:lnTo>
                    <a:pt x="50652" y="491075"/>
                  </a:lnTo>
                  <a:lnTo>
                    <a:pt x="24291" y="473313"/>
                  </a:lnTo>
                  <a:lnTo>
                    <a:pt x="6517" y="446954"/>
                  </a:lnTo>
                  <a:lnTo>
                    <a:pt x="0" y="414654"/>
                  </a:lnTo>
                  <a:lnTo>
                    <a:pt x="0" y="290194"/>
                  </a:lnTo>
                  <a:lnTo>
                    <a:pt x="0" y="8293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198117" y="971296"/>
            <a:ext cx="1122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Components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153155" y="3104400"/>
            <a:ext cx="4582795" cy="2983230"/>
            <a:chOff x="3153155" y="3104400"/>
            <a:chExt cx="4582795" cy="2983230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3155" y="3104400"/>
              <a:ext cx="4582668" cy="27858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5169" y="3198113"/>
              <a:ext cx="4367783" cy="260756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263518" y="3196526"/>
              <a:ext cx="4371340" cy="2611120"/>
            </a:xfrm>
            <a:custGeom>
              <a:avLst/>
              <a:gdLst/>
              <a:ahLst/>
              <a:cxnLst/>
              <a:rect l="l" t="t" r="r" b="b"/>
              <a:pathLst>
                <a:path w="4371340" h="2611120">
                  <a:moveTo>
                    <a:pt x="0" y="2610739"/>
                  </a:moveTo>
                  <a:lnTo>
                    <a:pt x="4370959" y="2610739"/>
                  </a:lnTo>
                  <a:lnTo>
                    <a:pt x="4370959" y="0"/>
                  </a:lnTo>
                  <a:lnTo>
                    <a:pt x="0" y="0"/>
                  </a:lnTo>
                  <a:lnTo>
                    <a:pt x="0" y="26107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1706" y="5666612"/>
              <a:ext cx="3157727" cy="41300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751706" y="5666612"/>
              <a:ext cx="3157855" cy="413384"/>
            </a:xfrm>
            <a:custGeom>
              <a:avLst/>
              <a:gdLst/>
              <a:ahLst/>
              <a:cxnLst/>
              <a:rect l="l" t="t" r="r" b="b"/>
              <a:pathLst>
                <a:path w="3157854" h="413385">
                  <a:moveTo>
                    <a:pt x="0" y="68834"/>
                  </a:moveTo>
                  <a:lnTo>
                    <a:pt x="5415" y="42042"/>
                  </a:lnTo>
                  <a:lnTo>
                    <a:pt x="20177" y="20162"/>
                  </a:lnTo>
                  <a:lnTo>
                    <a:pt x="42058" y="5410"/>
                  </a:lnTo>
                  <a:lnTo>
                    <a:pt x="68834" y="0"/>
                  </a:lnTo>
                  <a:lnTo>
                    <a:pt x="3088894" y="0"/>
                  </a:lnTo>
                  <a:lnTo>
                    <a:pt x="3115669" y="5410"/>
                  </a:lnTo>
                  <a:lnTo>
                    <a:pt x="3137550" y="20162"/>
                  </a:lnTo>
                  <a:lnTo>
                    <a:pt x="3152312" y="42042"/>
                  </a:lnTo>
                  <a:lnTo>
                    <a:pt x="3157728" y="68834"/>
                  </a:lnTo>
                  <a:lnTo>
                    <a:pt x="3157728" y="344170"/>
                  </a:lnTo>
                  <a:lnTo>
                    <a:pt x="3152312" y="370961"/>
                  </a:lnTo>
                  <a:lnTo>
                    <a:pt x="3137550" y="392841"/>
                  </a:lnTo>
                  <a:lnTo>
                    <a:pt x="3115669" y="407593"/>
                  </a:lnTo>
                  <a:lnTo>
                    <a:pt x="3088894" y="413004"/>
                  </a:lnTo>
                  <a:lnTo>
                    <a:pt x="68834" y="413004"/>
                  </a:lnTo>
                  <a:lnTo>
                    <a:pt x="42058" y="407593"/>
                  </a:lnTo>
                  <a:lnTo>
                    <a:pt x="20177" y="392841"/>
                  </a:lnTo>
                  <a:lnTo>
                    <a:pt x="5415" y="370961"/>
                  </a:lnTo>
                  <a:lnTo>
                    <a:pt x="0" y="344170"/>
                  </a:lnTo>
                  <a:lnTo>
                    <a:pt x="0" y="68834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555997" y="5743194"/>
            <a:ext cx="15487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5" dirty="0">
                <a:latin typeface="Trebuchet MS"/>
                <a:cs typeface="Trebuchet MS"/>
              </a:rPr>
              <a:t>Reusing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Components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242559" y="1831809"/>
            <a:ext cx="2198370" cy="1233805"/>
            <a:chOff x="5242559" y="1831809"/>
            <a:chExt cx="2198370" cy="1233805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2559" y="1831809"/>
              <a:ext cx="2198369" cy="12337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3613" y="1831847"/>
              <a:ext cx="2100834" cy="113614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992632" y="646074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50898" y="646074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936478" y="6460744"/>
            <a:ext cx="2432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spc="-25" dirty="0"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49261" y="4082821"/>
            <a:ext cx="3242310" cy="1705610"/>
            <a:chOff x="7049261" y="4082821"/>
            <a:chExt cx="3242310" cy="17056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9261" y="4082821"/>
              <a:ext cx="3242309" cy="17053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7559" y="4166615"/>
              <a:ext cx="3054857" cy="15468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145908" y="4165028"/>
              <a:ext cx="3058160" cy="1550035"/>
            </a:xfrm>
            <a:custGeom>
              <a:avLst/>
              <a:gdLst/>
              <a:ahLst/>
              <a:cxnLst/>
              <a:rect l="l" t="t" r="r" b="b"/>
              <a:pathLst>
                <a:path w="3058159" h="1550035">
                  <a:moveTo>
                    <a:pt x="0" y="1550035"/>
                  </a:moveTo>
                  <a:lnTo>
                    <a:pt x="3058032" y="1550035"/>
                  </a:lnTo>
                  <a:lnTo>
                    <a:pt x="3058032" y="0"/>
                  </a:lnTo>
                  <a:lnTo>
                    <a:pt x="0" y="0"/>
                  </a:lnTo>
                  <a:lnTo>
                    <a:pt x="0" y="15500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786127" y="4319015"/>
            <a:ext cx="3919220" cy="1217295"/>
            <a:chOff x="1786127" y="4319015"/>
            <a:chExt cx="3919220" cy="121729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6127" y="4319015"/>
              <a:ext cx="3918966" cy="121691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1283" y="4397501"/>
              <a:ext cx="3717798" cy="106908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89759" y="4395850"/>
              <a:ext cx="3721100" cy="1072515"/>
            </a:xfrm>
            <a:custGeom>
              <a:avLst/>
              <a:gdLst/>
              <a:ahLst/>
              <a:cxnLst/>
              <a:rect l="l" t="t" r="r" b="b"/>
              <a:pathLst>
                <a:path w="3721100" h="1072514">
                  <a:moveTo>
                    <a:pt x="0" y="1072261"/>
                  </a:moveTo>
                  <a:lnTo>
                    <a:pt x="3720973" y="1072261"/>
                  </a:lnTo>
                  <a:lnTo>
                    <a:pt x="3720973" y="0"/>
                  </a:lnTo>
                  <a:lnTo>
                    <a:pt x="0" y="0"/>
                  </a:lnTo>
                  <a:lnTo>
                    <a:pt x="0" y="10722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1820">
              <a:lnSpc>
                <a:spcPct val="100000"/>
              </a:lnSpc>
              <a:spcBef>
                <a:spcPts val="100"/>
              </a:spcBef>
            </a:pPr>
            <a:r>
              <a:rPr spc="-345" dirty="0">
                <a:latin typeface="Verdana"/>
                <a:cs typeface="Verdana"/>
              </a:rPr>
              <a:t>USING</a:t>
            </a:r>
            <a:r>
              <a:rPr spc="-250" dirty="0">
                <a:latin typeface="Verdana"/>
                <a:cs typeface="Verdana"/>
              </a:rPr>
              <a:t> </a:t>
            </a:r>
            <a:r>
              <a:rPr spc="-240" dirty="0">
                <a:latin typeface="Verdana"/>
                <a:cs typeface="Verdana"/>
              </a:rPr>
              <a:t>FUNCTIONAL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-160" dirty="0">
                <a:latin typeface="Verdana"/>
                <a:cs typeface="Verdana"/>
              </a:rPr>
              <a:t>COMPONENTS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2360739" y="1790001"/>
            <a:ext cx="1938020" cy="1600835"/>
            <a:chOff x="2360739" y="1790001"/>
            <a:chExt cx="1938020" cy="1600835"/>
          </a:xfrm>
        </p:grpSpPr>
        <p:sp>
          <p:nvSpPr>
            <p:cNvPr id="12" name="object 12"/>
            <p:cNvSpPr/>
            <p:nvPr/>
          </p:nvSpPr>
          <p:spPr>
            <a:xfrm>
              <a:off x="2368676" y="1797939"/>
              <a:ext cx="1922145" cy="1584960"/>
            </a:xfrm>
            <a:custGeom>
              <a:avLst/>
              <a:gdLst/>
              <a:ahLst/>
              <a:cxnLst/>
              <a:rect l="l" t="t" r="r" b="b"/>
              <a:pathLst>
                <a:path w="1922145" h="1584960">
                  <a:moveTo>
                    <a:pt x="1763268" y="0"/>
                  </a:moveTo>
                  <a:lnTo>
                    <a:pt x="158496" y="0"/>
                  </a:lnTo>
                  <a:lnTo>
                    <a:pt x="108411" y="8083"/>
                  </a:lnTo>
                  <a:lnTo>
                    <a:pt x="64904" y="30589"/>
                  </a:lnTo>
                  <a:lnTo>
                    <a:pt x="30589" y="64904"/>
                  </a:lnTo>
                  <a:lnTo>
                    <a:pt x="8083" y="108411"/>
                  </a:lnTo>
                  <a:lnTo>
                    <a:pt x="0" y="158496"/>
                  </a:lnTo>
                  <a:lnTo>
                    <a:pt x="0" y="1426464"/>
                  </a:lnTo>
                  <a:lnTo>
                    <a:pt x="8083" y="1476548"/>
                  </a:lnTo>
                  <a:lnTo>
                    <a:pt x="30589" y="1520055"/>
                  </a:lnTo>
                  <a:lnTo>
                    <a:pt x="64904" y="1554370"/>
                  </a:lnTo>
                  <a:lnTo>
                    <a:pt x="108411" y="1576876"/>
                  </a:lnTo>
                  <a:lnTo>
                    <a:pt x="158496" y="1584960"/>
                  </a:lnTo>
                  <a:lnTo>
                    <a:pt x="1763268" y="1584960"/>
                  </a:lnTo>
                  <a:lnTo>
                    <a:pt x="1813352" y="1576876"/>
                  </a:lnTo>
                  <a:lnTo>
                    <a:pt x="1856859" y="1554370"/>
                  </a:lnTo>
                  <a:lnTo>
                    <a:pt x="1891174" y="1520055"/>
                  </a:lnTo>
                  <a:lnTo>
                    <a:pt x="1913680" y="1476548"/>
                  </a:lnTo>
                  <a:lnTo>
                    <a:pt x="1921764" y="1426464"/>
                  </a:lnTo>
                  <a:lnTo>
                    <a:pt x="1921764" y="158496"/>
                  </a:lnTo>
                  <a:lnTo>
                    <a:pt x="1913680" y="108411"/>
                  </a:lnTo>
                  <a:lnTo>
                    <a:pt x="1891174" y="64904"/>
                  </a:lnTo>
                  <a:lnTo>
                    <a:pt x="1856859" y="30589"/>
                  </a:lnTo>
                  <a:lnTo>
                    <a:pt x="1813352" y="8083"/>
                  </a:lnTo>
                  <a:lnTo>
                    <a:pt x="176326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68676" y="1797939"/>
              <a:ext cx="1922145" cy="1584960"/>
            </a:xfrm>
            <a:custGeom>
              <a:avLst/>
              <a:gdLst/>
              <a:ahLst/>
              <a:cxnLst/>
              <a:rect l="l" t="t" r="r" b="b"/>
              <a:pathLst>
                <a:path w="1922145" h="1584960">
                  <a:moveTo>
                    <a:pt x="0" y="158496"/>
                  </a:moveTo>
                  <a:lnTo>
                    <a:pt x="8083" y="108411"/>
                  </a:lnTo>
                  <a:lnTo>
                    <a:pt x="30589" y="64904"/>
                  </a:lnTo>
                  <a:lnTo>
                    <a:pt x="64904" y="30589"/>
                  </a:lnTo>
                  <a:lnTo>
                    <a:pt x="108411" y="8083"/>
                  </a:lnTo>
                  <a:lnTo>
                    <a:pt x="158496" y="0"/>
                  </a:lnTo>
                  <a:lnTo>
                    <a:pt x="1763268" y="0"/>
                  </a:lnTo>
                  <a:lnTo>
                    <a:pt x="1813352" y="8083"/>
                  </a:lnTo>
                  <a:lnTo>
                    <a:pt x="1856859" y="30589"/>
                  </a:lnTo>
                  <a:lnTo>
                    <a:pt x="1891174" y="64904"/>
                  </a:lnTo>
                  <a:lnTo>
                    <a:pt x="1913680" y="108411"/>
                  </a:lnTo>
                  <a:lnTo>
                    <a:pt x="1921764" y="158496"/>
                  </a:lnTo>
                  <a:lnTo>
                    <a:pt x="1921764" y="1426464"/>
                  </a:lnTo>
                  <a:lnTo>
                    <a:pt x="1913680" y="1476548"/>
                  </a:lnTo>
                  <a:lnTo>
                    <a:pt x="1891174" y="1520055"/>
                  </a:lnTo>
                  <a:lnTo>
                    <a:pt x="1856859" y="1554370"/>
                  </a:lnTo>
                  <a:lnTo>
                    <a:pt x="1813352" y="1576876"/>
                  </a:lnTo>
                  <a:lnTo>
                    <a:pt x="1763268" y="1584960"/>
                  </a:lnTo>
                  <a:lnTo>
                    <a:pt x="158496" y="1584960"/>
                  </a:lnTo>
                  <a:lnTo>
                    <a:pt x="108411" y="1576876"/>
                  </a:lnTo>
                  <a:lnTo>
                    <a:pt x="64904" y="1554370"/>
                  </a:lnTo>
                  <a:lnTo>
                    <a:pt x="30589" y="1520055"/>
                  </a:lnTo>
                  <a:lnTo>
                    <a:pt x="8083" y="1476548"/>
                  </a:lnTo>
                  <a:lnTo>
                    <a:pt x="0" y="1426464"/>
                  </a:lnTo>
                  <a:lnTo>
                    <a:pt x="0" y="158496"/>
                  </a:lnTo>
                  <a:close/>
                </a:path>
              </a:pathLst>
            </a:custGeom>
            <a:ln w="15875">
              <a:solidFill>
                <a:srgbClr val="CE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516377" y="1915667"/>
            <a:ext cx="15500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Welcome()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16377" y="2067305"/>
            <a:ext cx="6356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16377" y="2218181"/>
            <a:ext cx="1168400" cy="794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195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&lt;section&gt;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5"/>
              </a:lnSpc>
            </a:pPr>
            <a:r>
              <a:rPr sz="1000" dirty="0">
                <a:latin typeface="Courier New"/>
                <a:cs typeface="Courier New"/>
              </a:rPr>
              <a:t>&lt;h1&gt;Hello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World</a:t>
            </a:r>
            <a:endParaRPr sz="1000">
              <a:latin typeface="Courier New"/>
              <a:cs typeface="Courier New"/>
            </a:endParaRPr>
          </a:p>
          <a:p>
            <a:pPr marL="69850">
              <a:lnSpc>
                <a:spcPct val="100000"/>
              </a:lnSpc>
              <a:spcBef>
                <a:spcPts val="20"/>
              </a:spcBef>
            </a:pPr>
            <a:r>
              <a:rPr sz="1000" spc="204" dirty="0">
                <a:latin typeface="Symbola"/>
                <a:cs typeface="Symbola"/>
              </a:rPr>
              <a:t>🎉🎉</a:t>
            </a:r>
            <a:r>
              <a:rPr sz="1000" spc="204" dirty="0">
                <a:latin typeface="Courier New"/>
                <a:cs typeface="Courier New"/>
              </a:rPr>
              <a:t>&lt;/h1&gt;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5"/>
              </a:lnSpc>
              <a:spcBef>
                <a:spcPts val="55"/>
              </a:spcBef>
            </a:pPr>
            <a:r>
              <a:rPr sz="1000" spc="-10" dirty="0">
                <a:latin typeface="Courier New"/>
                <a:cs typeface="Courier New"/>
              </a:rPr>
              <a:t>&lt;/section&gt;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5"/>
              </a:lnSpc>
            </a:pPr>
            <a:r>
              <a:rPr sz="1000" spc="-25" dirty="0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16377" y="2984500"/>
            <a:ext cx="102235" cy="178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788221" y="3035109"/>
            <a:ext cx="2786380" cy="1292860"/>
            <a:chOff x="2788221" y="3035109"/>
            <a:chExt cx="2786380" cy="1292860"/>
          </a:xfrm>
        </p:grpSpPr>
        <p:sp>
          <p:nvSpPr>
            <p:cNvPr id="19" name="object 19"/>
            <p:cNvSpPr/>
            <p:nvPr/>
          </p:nvSpPr>
          <p:spPr>
            <a:xfrm>
              <a:off x="2796159" y="3043046"/>
              <a:ext cx="2778125" cy="1285240"/>
            </a:xfrm>
            <a:custGeom>
              <a:avLst/>
              <a:gdLst/>
              <a:ahLst/>
              <a:cxnLst/>
              <a:rect l="l" t="t" r="r" b="b"/>
              <a:pathLst>
                <a:path w="2778125" h="1285239">
                  <a:moveTo>
                    <a:pt x="2777871" y="888619"/>
                  </a:moveTo>
                  <a:lnTo>
                    <a:pt x="2768981" y="674624"/>
                  </a:lnTo>
                  <a:lnTo>
                    <a:pt x="2554224" y="761619"/>
                  </a:lnTo>
                  <a:lnTo>
                    <a:pt x="2617343" y="797433"/>
                  </a:lnTo>
                  <a:lnTo>
                    <a:pt x="2581846" y="838123"/>
                  </a:lnTo>
                  <a:lnTo>
                    <a:pt x="2544343" y="876833"/>
                  </a:lnTo>
                  <a:lnTo>
                    <a:pt x="2504922" y="913511"/>
                  </a:lnTo>
                  <a:lnTo>
                    <a:pt x="2463647" y="948105"/>
                  </a:lnTo>
                  <a:lnTo>
                    <a:pt x="2420632" y="980528"/>
                  </a:lnTo>
                  <a:lnTo>
                    <a:pt x="2375941" y="1010716"/>
                  </a:lnTo>
                  <a:lnTo>
                    <a:pt x="2329688" y="1038606"/>
                  </a:lnTo>
                  <a:lnTo>
                    <a:pt x="2287689" y="1061224"/>
                  </a:lnTo>
                  <a:lnTo>
                    <a:pt x="2245131" y="1081735"/>
                  </a:lnTo>
                  <a:lnTo>
                    <a:pt x="2202078" y="1100150"/>
                  </a:lnTo>
                  <a:lnTo>
                    <a:pt x="2158568" y="1116482"/>
                  </a:lnTo>
                  <a:lnTo>
                    <a:pt x="2114689" y="1130769"/>
                  </a:lnTo>
                  <a:lnTo>
                    <a:pt x="2070493" y="1143012"/>
                  </a:lnTo>
                  <a:lnTo>
                    <a:pt x="2026056" y="1153236"/>
                  </a:lnTo>
                  <a:lnTo>
                    <a:pt x="1981415" y="1161453"/>
                  </a:lnTo>
                  <a:lnTo>
                    <a:pt x="1936648" y="1167676"/>
                  </a:lnTo>
                  <a:lnTo>
                    <a:pt x="1891830" y="1171930"/>
                  </a:lnTo>
                  <a:lnTo>
                    <a:pt x="1846999" y="1174242"/>
                  </a:lnTo>
                  <a:lnTo>
                    <a:pt x="1802231" y="1174610"/>
                  </a:lnTo>
                  <a:lnTo>
                    <a:pt x="1757591" y="1173048"/>
                  </a:lnTo>
                  <a:lnTo>
                    <a:pt x="1713128" y="1169606"/>
                  </a:lnTo>
                  <a:lnTo>
                    <a:pt x="1668919" y="1164259"/>
                  </a:lnTo>
                  <a:lnTo>
                    <a:pt x="1625028" y="1157058"/>
                  </a:lnTo>
                  <a:lnTo>
                    <a:pt x="1581505" y="1148003"/>
                  </a:lnTo>
                  <a:lnTo>
                    <a:pt x="1538427" y="1137119"/>
                  </a:lnTo>
                  <a:lnTo>
                    <a:pt x="1495844" y="1124419"/>
                  </a:lnTo>
                  <a:lnTo>
                    <a:pt x="1453819" y="1109916"/>
                  </a:lnTo>
                  <a:lnTo>
                    <a:pt x="1412430" y="1093635"/>
                  </a:lnTo>
                  <a:lnTo>
                    <a:pt x="1371714" y="1075588"/>
                  </a:lnTo>
                  <a:lnTo>
                    <a:pt x="1331760" y="1055801"/>
                  </a:lnTo>
                  <a:lnTo>
                    <a:pt x="1292618" y="1034275"/>
                  </a:lnTo>
                  <a:lnTo>
                    <a:pt x="1254353" y="1011047"/>
                  </a:lnTo>
                  <a:lnTo>
                    <a:pt x="1217028" y="986116"/>
                  </a:lnTo>
                  <a:lnTo>
                    <a:pt x="1180693" y="959510"/>
                  </a:lnTo>
                  <a:lnTo>
                    <a:pt x="1145438" y="931252"/>
                  </a:lnTo>
                  <a:lnTo>
                    <a:pt x="1111300" y="901344"/>
                  </a:lnTo>
                  <a:lnTo>
                    <a:pt x="1078357" y="869810"/>
                  </a:lnTo>
                  <a:lnTo>
                    <a:pt x="1046670" y="836676"/>
                  </a:lnTo>
                  <a:lnTo>
                    <a:pt x="1016292" y="801941"/>
                  </a:lnTo>
                  <a:lnTo>
                    <a:pt x="987285" y="765632"/>
                  </a:lnTo>
                  <a:lnTo>
                    <a:pt x="959726" y="727773"/>
                  </a:lnTo>
                  <a:lnTo>
                    <a:pt x="933678" y="688378"/>
                  </a:lnTo>
                  <a:lnTo>
                    <a:pt x="928484" y="679704"/>
                  </a:lnTo>
                  <a:lnTo>
                    <a:pt x="1639697" y="679704"/>
                  </a:lnTo>
                  <a:lnTo>
                    <a:pt x="1666113" y="674357"/>
                  </a:lnTo>
                  <a:lnTo>
                    <a:pt x="1687715" y="659790"/>
                  </a:lnTo>
                  <a:lnTo>
                    <a:pt x="1702282" y="638187"/>
                  </a:lnTo>
                  <a:lnTo>
                    <a:pt x="1707642" y="611759"/>
                  </a:lnTo>
                  <a:lnTo>
                    <a:pt x="1707642" y="67945"/>
                  </a:lnTo>
                  <a:lnTo>
                    <a:pt x="1702282" y="41529"/>
                  </a:lnTo>
                  <a:lnTo>
                    <a:pt x="1687715" y="19926"/>
                  </a:lnTo>
                  <a:lnTo>
                    <a:pt x="1666113" y="5359"/>
                  </a:lnTo>
                  <a:lnTo>
                    <a:pt x="1639697" y="0"/>
                  </a:lnTo>
                  <a:lnTo>
                    <a:pt x="67945" y="0"/>
                  </a:lnTo>
                  <a:lnTo>
                    <a:pt x="41516" y="5359"/>
                  </a:lnTo>
                  <a:lnTo>
                    <a:pt x="19913" y="19926"/>
                  </a:lnTo>
                  <a:lnTo>
                    <a:pt x="5346" y="41529"/>
                  </a:lnTo>
                  <a:lnTo>
                    <a:pt x="0" y="67945"/>
                  </a:lnTo>
                  <a:lnTo>
                    <a:pt x="0" y="611759"/>
                  </a:lnTo>
                  <a:lnTo>
                    <a:pt x="5346" y="638187"/>
                  </a:lnTo>
                  <a:lnTo>
                    <a:pt x="19913" y="659790"/>
                  </a:lnTo>
                  <a:lnTo>
                    <a:pt x="41516" y="674357"/>
                  </a:lnTo>
                  <a:lnTo>
                    <a:pt x="67945" y="679704"/>
                  </a:lnTo>
                  <a:lnTo>
                    <a:pt x="852411" y="679704"/>
                  </a:lnTo>
                  <a:lnTo>
                    <a:pt x="813308" y="701929"/>
                  </a:lnTo>
                  <a:lnTo>
                    <a:pt x="838212" y="743673"/>
                  </a:lnTo>
                  <a:lnTo>
                    <a:pt x="864819" y="784263"/>
                  </a:lnTo>
                  <a:lnTo>
                    <a:pt x="893076" y="823671"/>
                  </a:lnTo>
                  <a:lnTo>
                    <a:pt x="922959" y="861834"/>
                  </a:lnTo>
                  <a:lnTo>
                    <a:pt x="954417" y="898702"/>
                  </a:lnTo>
                  <a:lnTo>
                    <a:pt x="987399" y="934237"/>
                  </a:lnTo>
                  <a:lnTo>
                    <a:pt x="1021867" y="968362"/>
                  </a:lnTo>
                  <a:lnTo>
                    <a:pt x="1057783" y="1001064"/>
                  </a:lnTo>
                  <a:lnTo>
                    <a:pt x="1095121" y="1032256"/>
                  </a:lnTo>
                  <a:lnTo>
                    <a:pt x="1133767" y="1061885"/>
                  </a:lnTo>
                  <a:lnTo>
                    <a:pt x="1173276" y="1089634"/>
                  </a:lnTo>
                  <a:lnTo>
                    <a:pt x="1213561" y="1115517"/>
                  </a:lnTo>
                  <a:lnTo>
                    <a:pt x="1254582" y="1139520"/>
                  </a:lnTo>
                  <a:lnTo>
                    <a:pt x="1296289" y="1161681"/>
                  </a:lnTo>
                  <a:lnTo>
                    <a:pt x="1338605" y="1181976"/>
                  </a:lnTo>
                  <a:lnTo>
                    <a:pt x="1381480" y="1200429"/>
                  </a:lnTo>
                  <a:lnTo>
                    <a:pt x="1424863" y="1217041"/>
                  </a:lnTo>
                  <a:lnTo>
                    <a:pt x="1468704" y="1231811"/>
                  </a:lnTo>
                  <a:lnTo>
                    <a:pt x="1512938" y="1244765"/>
                  </a:lnTo>
                  <a:lnTo>
                    <a:pt x="1557502" y="1255890"/>
                  </a:lnTo>
                  <a:lnTo>
                    <a:pt x="1602359" y="1265199"/>
                  </a:lnTo>
                  <a:lnTo>
                    <a:pt x="1647431" y="1272692"/>
                  </a:lnTo>
                  <a:lnTo>
                    <a:pt x="1692681" y="1278394"/>
                  </a:lnTo>
                  <a:lnTo>
                    <a:pt x="1738045" y="1282293"/>
                  </a:lnTo>
                  <a:lnTo>
                    <a:pt x="1783461" y="1284401"/>
                  </a:lnTo>
                  <a:lnTo>
                    <a:pt x="1828876" y="1284719"/>
                  </a:lnTo>
                  <a:lnTo>
                    <a:pt x="1874240" y="1283258"/>
                  </a:lnTo>
                  <a:lnTo>
                    <a:pt x="1919490" y="1280033"/>
                  </a:lnTo>
                  <a:lnTo>
                    <a:pt x="1964575" y="1275029"/>
                  </a:lnTo>
                  <a:lnTo>
                    <a:pt x="2009444" y="1268272"/>
                  </a:lnTo>
                  <a:lnTo>
                    <a:pt x="2054021" y="1259763"/>
                  </a:lnTo>
                  <a:lnTo>
                    <a:pt x="2098268" y="1249502"/>
                  </a:lnTo>
                  <a:lnTo>
                    <a:pt x="2142121" y="1237500"/>
                  </a:lnTo>
                  <a:lnTo>
                    <a:pt x="2185530" y="1223772"/>
                  </a:lnTo>
                  <a:lnTo>
                    <a:pt x="2228431" y="1208303"/>
                  </a:lnTo>
                  <a:lnTo>
                    <a:pt x="2270760" y="1191107"/>
                  </a:lnTo>
                  <a:lnTo>
                    <a:pt x="2312479" y="1172210"/>
                  </a:lnTo>
                  <a:lnTo>
                    <a:pt x="2353538" y="1151585"/>
                  </a:lnTo>
                  <a:lnTo>
                    <a:pt x="2393848" y="1129271"/>
                  </a:lnTo>
                  <a:lnTo>
                    <a:pt x="2433383" y="1105242"/>
                  </a:lnTo>
                  <a:lnTo>
                    <a:pt x="2472080" y="1079538"/>
                  </a:lnTo>
                  <a:lnTo>
                    <a:pt x="2509875" y="1052131"/>
                  </a:lnTo>
                  <a:lnTo>
                    <a:pt x="2546705" y="1023061"/>
                  </a:lnTo>
                  <a:lnTo>
                    <a:pt x="2582532" y="992301"/>
                  </a:lnTo>
                  <a:lnTo>
                    <a:pt x="2617292" y="959891"/>
                  </a:lnTo>
                  <a:lnTo>
                    <a:pt x="2650934" y="925804"/>
                  </a:lnTo>
                  <a:lnTo>
                    <a:pt x="2683395" y="890066"/>
                  </a:lnTo>
                  <a:lnTo>
                    <a:pt x="2714625" y="852678"/>
                  </a:lnTo>
                  <a:lnTo>
                    <a:pt x="2777871" y="888619"/>
                  </a:lnTo>
                  <a:close/>
                </a:path>
              </a:pathLst>
            </a:custGeom>
            <a:solidFill>
              <a:srgbClr val="CE66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96158" y="3043047"/>
              <a:ext cx="1708150" cy="680085"/>
            </a:xfrm>
            <a:custGeom>
              <a:avLst/>
              <a:gdLst/>
              <a:ahLst/>
              <a:cxnLst/>
              <a:rect l="l" t="t" r="r" b="b"/>
              <a:pathLst>
                <a:path w="1708150" h="680085">
                  <a:moveTo>
                    <a:pt x="0" y="67945"/>
                  </a:moveTo>
                  <a:lnTo>
                    <a:pt x="5347" y="41523"/>
                  </a:lnTo>
                  <a:lnTo>
                    <a:pt x="19923" y="19923"/>
                  </a:lnTo>
                  <a:lnTo>
                    <a:pt x="41523" y="5347"/>
                  </a:lnTo>
                  <a:lnTo>
                    <a:pt x="67945" y="0"/>
                  </a:lnTo>
                  <a:lnTo>
                    <a:pt x="1639697" y="0"/>
                  </a:lnTo>
                  <a:lnTo>
                    <a:pt x="1666118" y="5347"/>
                  </a:lnTo>
                  <a:lnTo>
                    <a:pt x="1687718" y="19923"/>
                  </a:lnTo>
                  <a:lnTo>
                    <a:pt x="1702294" y="41523"/>
                  </a:lnTo>
                  <a:lnTo>
                    <a:pt x="1707642" y="67945"/>
                  </a:lnTo>
                  <a:lnTo>
                    <a:pt x="1707642" y="611759"/>
                  </a:lnTo>
                  <a:lnTo>
                    <a:pt x="1702294" y="638180"/>
                  </a:lnTo>
                  <a:lnTo>
                    <a:pt x="1687718" y="659780"/>
                  </a:lnTo>
                  <a:lnTo>
                    <a:pt x="1666118" y="674356"/>
                  </a:lnTo>
                  <a:lnTo>
                    <a:pt x="1639697" y="679704"/>
                  </a:lnTo>
                  <a:lnTo>
                    <a:pt x="67945" y="679704"/>
                  </a:lnTo>
                  <a:lnTo>
                    <a:pt x="41523" y="674356"/>
                  </a:lnTo>
                  <a:lnTo>
                    <a:pt x="19923" y="659780"/>
                  </a:lnTo>
                  <a:lnTo>
                    <a:pt x="5347" y="638180"/>
                  </a:lnTo>
                  <a:lnTo>
                    <a:pt x="0" y="611759"/>
                  </a:lnTo>
                  <a:lnTo>
                    <a:pt x="0" y="67945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952242" y="3145027"/>
            <a:ext cx="1395095" cy="43370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09550" marR="5080" indent="-196850">
              <a:lnSpc>
                <a:spcPts val="1540"/>
              </a:lnSpc>
              <a:spcBef>
                <a:spcPts val="265"/>
              </a:spcBef>
            </a:pP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name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capital</a:t>
            </a:r>
            <a:r>
              <a:rPr sz="14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letters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020881" y="1790001"/>
            <a:ext cx="1938020" cy="1600835"/>
            <a:chOff x="5020881" y="1790001"/>
            <a:chExt cx="1938020" cy="1600835"/>
          </a:xfrm>
        </p:grpSpPr>
        <p:sp>
          <p:nvSpPr>
            <p:cNvPr id="23" name="object 23"/>
            <p:cNvSpPr/>
            <p:nvPr/>
          </p:nvSpPr>
          <p:spPr>
            <a:xfrm>
              <a:off x="5028819" y="1797939"/>
              <a:ext cx="1922145" cy="1584960"/>
            </a:xfrm>
            <a:custGeom>
              <a:avLst/>
              <a:gdLst/>
              <a:ahLst/>
              <a:cxnLst/>
              <a:rect l="l" t="t" r="r" b="b"/>
              <a:pathLst>
                <a:path w="1922145" h="1584960">
                  <a:moveTo>
                    <a:pt x="1763268" y="0"/>
                  </a:moveTo>
                  <a:lnTo>
                    <a:pt x="158496" y="0"/>
                  </a:lnTo>
                  <a:lnTo>
                    <a:pt x="108411" y="8083"/>
                  </a:lnTo>
                  <a:lnTo>
                    <a:pt x="64904" y="30589"/>
                  </a:lnTo>
                  <a:lnTo>
                    <a:pt x="30589" y="64904"/>
                  </a:lnTo>
                  <a:lnTo>
                    <a:pt x="8083" y="108411"/>
                  </a:lnTo>
                  <a:lnTo>
                    <a:pt x="0" y="158496"/>
                  </a:lnTo>
                  <a:lnTo>
                    <a:pt x="0" y="1426464"/>
                  </a:lnTo>
                  <a:lnTo>
                    <a:pt x="8083" y="1476548"/>
                  </a:lnTo>
                  <a:lnTo>
                    <a:pt x="30589" y="1520055"/>
                  </a:lnTo>
                  <a:lnTo>
                    <a:pt x="64904" y="1554370"/>
                  </a:lnTo>
                  <a:lnTo>
                    <a:pt x="108411" y="1576876"/>
                  </a:lnTo>
                  <a:lnTo>
                    <a:pt x="158496" y="1584960"/>
                  </a:lnTo>
                  <a:lnTo>
                    <a:pt x="1763268" y="1584960"/>
                  </a:lnTo>
                  <a:lnTo>
                    <a:pt x="1813352" y="1576876"/>
                  </a:lnTo>
                  <a:lnTo>
                    <a:pt x="1856859" y="1554370"/>
                  </a:lnTo>
                  <a:lnTo>
                    <a:pt x="1891174" y="1520055"/>
                  </a:lnTo>
                  <a:lnTo>
                    <a:pt x="1913680" y="1476548"/>
                  </a:lnTo>
                  <a:lnTo>
                    <a:pt x="1921764" y="1426464"/>
                  </a:lnTo>
                  <a:lnTo>
                    <a:pt x="1921764" y="158496"/>
                  </a:lnTo>
                  <a:lnTo>
                    <a:pt x="1913680" y="108411"/>
                  </a:lnTo>
                  <a:lnTo>
                    <a:pt x="1891174" y="64904"/>
                  </a:lnTo>
                  <a:lnTo>
                    <a:pt x="1856859" y="30589"/>
                  </a:lnTo>
                  <a:lnTo>
                    <a:pt x="1813352" y="8083"/>
                  </a:lnTo>
                  <a:lnTo>
                    <a:pt x="176326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28819" y="1797939"/>
              <a:ext cx="1922145" cy="1584960"/>
            </a:xfrm>
            <a:custGeom>
              <a:avLst/>
              <a:gdLst/>
              <a:ahLst/>
              <a:cxnLst/>
              <a:rect l="l" t="t" r="r" b="b"/>
              <a:pathLst>
                <a:path w="1922145" h="1584960">
                  <a:moveTo>
                    <a:pt x="0" y="158496"/>
                  </a:moveTo>
                  <a:lnTo>
                    <a:pt x="8083" y="108411"/>
                  </a:lnTo>
                  <a:lnTo>
                    <a:pt x="30589" y="64904"/>
                  </a:lnTo>
                  <a:lnTo>
                    <a:pt x="64904" y="30589"/>
                  </a:lnTo>
                  <a:lnTo>
                    <a:pt x="108411" y="8083"/>
                  </a:lnTo>
                  <a:lnTo>
                    <a:pt x="158496" y="0"/>
                  </a:lnTo>
                  <a:lnTo>
                    <a:pt x="1763268" y="0"/>
                  </a:lnTo>
                  <a:lnTo>
                    <a:pt x="1813352" y="8083"/>
                  </a:lnTo>
                  <a:lnTo>
                    <a:pt x="1856859" y="30589"/>
                  </a:lnTo>
                  <a:lnTo>
                    <a:pt x="1891174" y="64904"/>
                  </a:lnTo>
                  <a:lnTo>
                    <a:pt x="1913680" y="108411"/>
                  </a:lnTo>
                  <a:lnTo>
                    <a:pt x="1921764" y="158496"/>
                  </a:lnTo>
                  <a:lnTo>
                    <a:pt x="1921764" y="1426464"/>
                  </a:lnTo>
                  <a:lnTo>
                    <a:pt x="1913680" y="1476548"/>
                  </a:lnTo>
                  <a:lnTo>
                    <a:pt x="1891174" y="1520055"/>
                  </a:lnTo>
                  <a:lnTo>
                    <a:pt x="1856859" y="1554370"/>
                  </a:lnTo>
                  <a:lnTo>
                    <a:pt x="1813352" y="1576876"/>
                  </a:lnTo>
                  <a:lnTo>
                    <a:pt x="1763268" y="1584960"/>
                  </a:lnTo>
                  <a:lnTo>
                    <a:pt x="158496" y="1584960"/>
                  </a:lnTo>
                  <a:lnTo>
                    <a:pt x="108411" y="1576876"/>
                  </a:lnTo>
                  <a:lnTo>
                    <a:pt x="64904" y="1554370"/>
                  </a:lnTo>
                  <a:lnTo>
                    <a:pt x="30589" y="1520055"/>
                  </a:lnTo>
                  <a:lnTo>
                    <a:pt x="8083" y="1476548"/>
                  </a:lnTo>
                  <a:lnTo>
                    <a:pt x="0" y="1426464"/>
                  </a:lnTo>
                  <a:lnTo>
                    <a:pt x="0" y="158496"/>
                  </a:lnTo>
                  <a:close/>
                </a:path>
              </a:pathLst>
            </a:custGeom>
            <a:ln w="15875">
              <a:solidFill>
                <a:srgbClr val="47CF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176520" y="2255266"/>
            <a:ext cx="1625600" cy="48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544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App()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80"/>
              </a:lnSpc>
            </a:pPr>
            <a:r>
              <a:rPr sz="1000" dirty="0">
                <a:latin typeface="Courier New"/>
                <a:cs typeface="Courier New"/>
              </a:rPr>
              <a:t>&lt;div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className="App"&gt;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48453" y="2709291"/>
            <a:ext cx="922019" cy="226060"/>
          </a:xfrm>
          <a:prstGeom prst="rect">
            <a:avLst/>
          </a:prstGeom>
          <a:solidFill>
            <a:srgbClr val="D99C3E">
              <a:alpha val="21960"/>
            </a:srgbClr>
          </a:solidFill>
          <a:ln w="15875">
            <a:solidFill>
              <a:srgbClr val="1F77AE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ourier New"/>
                <a:cs typeface="Courier New"/>
              </a:rPr>
              <a:t>&lt;Welcome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76520" y="2860293"/>
            <a:ext cx="4826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&lt;/div&gt;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76520" y="3010916"/>
            <a:ext cx="177800" cy="329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195"/>
              </a:lnSpc>
              <a:spcBef>
                <a:spcPts val="105"/>
              </a:spcBef>
            </a:pPr>
            <a:r>
              <a:rPr sz="1000" spc="-25" dirty="0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5"/>
              </a:lnSpc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447601" y="789653"/>
            <a:ext cx="3001645" cy="1356360"/>
            <a:chOff x="5447601" y="789653"/>
            <a:chExt cx="3001645" cy="1356360"/>
          </a:xfrm>
        </p:grpSpPr>
        <p:sp>
          <p:nvSpPr>
            <p:cNvPr id="30" name="object 30"/>
            <p:cNvSpPr/>
            <p:nvPr/>
          </p:nvSpPr>
          <p:spPr>
            <a:xfrm>
              <a:off x="6269482" y="789653"/>
              <a:ext cx="2179320" cy="700405"/>
            </a:xfrm>
            <a:custGeom>
              <a:avLst/>
              <a:gdLst/>
              <a:ahLst/>
              <a:cxnLst/>
              <a:rect l="l" t="t" r="r" b="b"/>
              <a:pathLst>
                <a:path w="2179320" h="700405">
                  <a:moveTo>
                    <a:pt x="1122517" y="0"/>
                  </a:moveTo>
                  <a:lnTo>
                    <a:pt x="1077734" y="338"/>
                  </a:lnTo>
                  <a:lnTo>
                    <a:pt x="1033068" y="2245"/>
                  </a:lnTo>
                  <a:lnTo>
                    <a:pt x="988560" y="5709"/>
                  </a:lnTo>
                  <a:lnTo>
                    <a:pt x="944252" y="10718"/>
                  </a:lnTo>
                  <a:lnTo>
                    <a:pt x="900185" y="17260"/>
                  </a:lnTo>
                  <a:lnTo>
                    <a:pt x="856403" y="25325"/>
                  </a:lnTo>
                  <a:lnTo>
                    <a:pt x="812946" y="34900"/>
                  </a:lnTo>
                  <a:lnTo>
                    <a:pt x="769858" y="45974"/>
                  </a:lnTo>
                  <a:lnTo>
                    <a:pt x="727179" y="58535"/>
                  </a:lnTo>
                  <a:lnTo>
                    <a:pt x="684952" y="72573"/>
                  </a:lnTo>
                  <a:lnTo>
                    <a:pt x="643219" y="88074"/>
                  </a:lnTo>
                  <a:lnTo>
                    <a:pt x="602022" y="105028"/>
                  </a:lnTo>
                  <a:lnTo>
                    <a:pt x="561403" y="123424"/>
                  </a:lnTo>
                  <a:lnTo>
                    <a:pt x="521404" y="143249"/>
                  </a:lnTo>
                  <a:lnTo>
                    <a:pt x="482067" y="164492"/>
                  </a:lnTo>
                  <a:lnTo>
                    <a:pt x="443434" y="187142"/>
                  </a:lnTo>
                  <a:lnTo>
                    <a:pt x="405547" y="211186"/>
                  </a:lnTo>
                  <a:lnTo>
                    <a:pt x="368447" y="236614"/>
                  </a:lnTo>
                  <a:lnTo>
                    <a:pt x="332178" y="263414"/>
                  </a:lnTo>
                  <a:lnTo>
                    <a:pt x="296780" y="291574"/>
                  </a:lnTo>
                  <a:lnTo>
                    <a:pt x="262297" y="321082"/>
                  </a:lnTo>
                  <a:lnTo>
                    <a:pt x="228769" y="351928"/>
                  </a:lnTo>
                  <a:lnTo>
                    <a:pt x="196239" y="384100"/>
                  </a:lnTo>
                  <a:lnTo>
                    <a:pt x="164749" y="417585"/>
                  </a:lnTo>
                  <a:lnTo>
                    <a:pt x="134341" y="452373"/>
                  </a:lnTo>
                  <a:lnTo>
                    <a:pt x="105057" y="488452"/>
                  </a:lnTo>
                  <a:lnTo>
                    <a:pt x="76939" y="525810"/>
                  </a:lnTo>
                  <a:lnTo>
                    <a:pt x="50028" y="564436"/>
                  </a:lnTo>
                  <a:lnTo>
                    <a:pt x="24368" y="604319"/>
                  </a:lnTo>
                  <a:lnTo>
                    <a:pt x="0" y="645446"/>
                  </a:lnTo>
                  <a:lnTo>
                    <a:pt x="95885" y="699929"/>
                  </a:lnTo>
                  <a:lnTo>
                    <a:pt x="121193" y="657491"/>
                  </a:lnTo>
                  <a:lnTo>
                    <a:pt x="148235" y="616231"/>
                  </a:lnTo>
                  <a:lnTo>
                    <a:pt x="176967" y="576198"/>
                  </a:lnTo>
                  <a:lnTo>
                    <a:pt x="207346" y="537441"/>
                  </a:lnTo>
                  <a:lnTo>
                    <a:pt x="239327" y="500010"/>
                  </a:lnTo>
                  <a:lnTo>
                    <a:pt x="272866" y="463953"/>
                  </a:lnTo>
                  <a:lnTo>
                    <a:pt x="307920" y="429320"/>
                  </a:lnTo>
                  <a:lnTo>
                    <a:pt x="344445" y="396160"/>
                  </a:lnTo>
                  <a:lnTo>
                    <a:pt x="382397" y="364522"/>
                  </a:lnTo>
                  <a:lnTo>
                    <a:pt x="420528" y="335347"/>
                  </a:lnTo>
                  <a:lnTo>
                    <a:pt x="459470" y="307981"/>
                  </a:lnTo>
                  <a:lnTo>
                    <a:pt x="499169" y="282416"/>
                  </a:lnTo>
                  <a:lnTo>
                    <a:pt x="539573" y="258647"/>
                  </a:lnTo>
                  <a:lnTo>
                    <a:pt x="580628" y="236668"/>
                  </a:lnTo>
                  <a:lnTo>
                    <a:pt x="622282" y="216472"/>
                  </a:lnTo>
                  <a:lnTo>
                    <a:pt x="664483" y="198055"/>
                  </a:lnTo>
                  <a:lnTo>
                    <a:pt x="707178" y="181409"/>
                  </a:lnTo>
                  <a:lnTo>
                    <a:pt x="750314" y="166529"/>
                  </a:lnTo>
                  <a:lnTo>
                    <a:pt x="793839" y="153410"/>
                  </a:lnTo>
                  <a:lnTo>
                    <a:pt x="837699" y="142045"/>
                  </a:lnTo>
                  <a:lnTo>
                    <a:pt x="881843" y="132427"/>
                  </a:lnTo>
                  <a:lnTo>
                    <a:pt x="926217" y="124553"/>
                  </a:lnTo>
                  <a:lnTo>
                    <a:pt x="970769" y="118414"/>
                  </a:lnTo>
                  <a:lnTo>
                    <a:pt x="1015447" y="114006"/>
                  </a:lnTo>
                  <a:lnTo>
                    <a:pt x="1060197" y="111322"/>
                  </a:lnTo>
                  <a:lnTo>
                    <a:pt x="1104966" y="110357"/>
                  </a:lnTo>
                  <a:lnTo>
                    <a:pt x="1149703" y="111104"/>
                  </a:lnTo>
                  <a:lnTo>
                    <a:pt x="1194355" y="113558"/>
                  </a:lnTo>
                  <a:lnTo>
                    <a:pt x="1238869" y="117713"/>
                  </a:lnTo>
                  <a:lnTo>
                    <a:pt x="1283191" y="123562"/>
                  </a:lnTo>
                  <a:lnTo>
                    <a:pt x="1327271" y="131101"/>
                  </a:lnTo>
                  <a:lnTo>
                    <a:pt x="1371054" y="140322"/>
                  </a:lnTo>
                  <a:lnTo>
                    <a:pt x="1414489" y="151220"/>
                  </a:lnTo>
                  <a:lnTo>
                    <a:pt x="1457522" y="163788"/>
                  </a:lnTo>
                  <a:lnTo>
                    <a:pt x="1500101" y="178022"/>
                  </a:lnTo>
                  <a:lnTo>
                    <a:pt x="1542174" y="193915"/>
                  </a:lnTo>
                  <a:lnTo>
                    <a:pt x="1583687" y="211462"/>
                  </a:lnTo>
                  <a:lnTo>
                    <a:pt x="1624588" y="230655"/>
                  </a:lnTo>
                  <a:lnTo>
                    <a:pt x="1664825" y="251490"/>
                  </a:lnTo>
                  <a:lnTo>
                    <a:pt x="1704344" y="273960"/>
                  </a:lnTo>
                  <a:lnTo>
                    <a:pt x="1743093" y="298059"/>
                  </a:lnTo>
                  <a:lnTo>
                    <a:pt x="1781019" y="323782"/>
                  </a:lnTo>
                  <a:lnTo>
                    <a:pt x="1818070" y="351122"/>
                  </a:lnTo>
                  <a:lnTo>
                    <a:pt x="1854193" y="380074"/>
                  </a:lnTo>
                  <a:lnTo>
                    <a:pt x="1889336" y="410631"/>
                  </a:lnTo>
                  <a:lnTo>
                    <a:pt x="1923445" y="442789"/>
                  </a:lnTo>
                  <a:lnTo>
                    <a:pt x="1956468" y="476539"/>
                  </a:lnTo>
                  <a:lnTo>
                    <a:pt x="1988352" y="511878"/>
                  </a:lnTo>
                  <a:lnTo>
                    <a:pt x="2019045" y="548799"/>
                  </a:lnTo>
                  <a:lnTo>
                    <a:pt x="1955673" y="584740"/>
                  </a:lnTo>
                  <a:lnTo>
                    <a:pt x="2169160" y="672624"/>
                  </a:lnTo>
                  <a:lnTo>
                    <a:pt x="2179320" y="457740"/>
                  </a:lnTo>
                  <a:lnTo>
                    <a:pt x="2115947" y="493681"/>
                  </a:lnTo>
                  <a:lnTo>
                    <a:pt x="2084258" y="454451"/>
                  </a:lnTo>
                  <a:lnTo>
                    <a:pt x="2051098" y="416569"/>
                  </a:lnTo>
                  <a:lnTo>
                    <a:pt x="2016510" y="380071"/>
                  </a:lnTo>
                  <a:lnTo>
                    <a:pt x="1980538" y="344993"/>
                  </a:lnTo>
                  <a:lnTo>
                    <a:pt x="1943227" y="311372"/>
                  </a:lnTo>
                  <a:lnTo>
                    <a:pt x="1904620" y="279245"/>
                  </a:lnTo>
                  <a:lnTo>
                    <a:pt x="1864761" y="248647"/>
                  </a:lnTo>
                  <a:lnTo>
                    <a:pt x="1823696" y="219617"/>
                  </a:lnTo>
                  <a:lnTo>
                    <a:pt x="1781468" y="192189"/>
                  </a:lnTo>
                  <a:lnTo>
                    <a:pt x="1738122" y="166402"/>
                  </a:lnTo>
                  <a:lnTo>
                    <a:pt x="1696126" y="143571"/>
                  </a:lnTo>
                  <a:lnTo>
                    <a:pt x="1653658" y="122470"/>
                  </a:lnTo>
                  <a:lnTo>
                    <a:pt x="1610761" y="103087"/>
                  </a:lnTo>
                  <a:lnTo>
                    <a:pt x="1567475" y="85412"/>
                  </a:lnTo>
                  <a:lnTo>
                    <a:pt x="1523844" y="69432"/>
                  </a:lnTo>
                  <a:lnTo>
                    <a:pt x="1479908" y="55136"/>
                  </a:lnTo>
                  <a:lnTo>
                    <a:pt x="1435710" y="42512"/>
                  </a:lnTo>
                  <a:lnTo>
                    <a:pt x="1391292" y="31549"/>
                  </a:lnTo>
                  <a:lnTo>
                    <a:pt x="1346697" y="22235"/>
                  </a:lnTo>
                  <a:lnTo>
                    <a:pt x="1301965" y="14559"/>
                  </a:lnTo>
                  <a:lnTo>
                    <a:pt x="1257139" y="8509"/>
                  </a:lnTo>
                  <a:lnTo>
                    <a:pt x="1212261" y="4073"/>
                  </a:lnTo>
                  <a:lnTo>
                    <a:pt x="1167373" y="1241"/>
                  </a:lnTo>
                  <a:lnTo>
                    <a:pt x="1122517" y="0"/>
                  </a:lnTo>
                  <a:close/>
                </a:path>
              </a:pathLst>
            </a:custGeom>
            <a:solidFill>
              <a:srgbClr val="A25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55539" y="1458087"/>
              <a:ext cx="1708785" cy="680085"/>
            </a:xfrm>
            <a:custGeom>
              <a:avLst/>
              <a:gdLst/>
              <a:ahLst/>
              <a:cxnLst/>
              <a:rect l="l" t="t" r="r" b="b"/>
              <a:pathLst>
                <a:path w="1708784" h="680085">
                  <a:moveTo>
                    <a:pt x="1640458" y="0"/>
                  </a:moveTo>
                  <a:lnTo>
                    <a:pt x="67945" y="0"/>
                  </a:lnTo>
                  <a:lnTo>
                    <a:pt x="41523" y="5347"/>
                  </a:lnTo>
                  <a:lnTo>
                    <a:pt x="19923" y="19923"/>
                  </a:lnTo>
                  <a:lnTo>
                    <a:pt x="5347" y="41523"/>
                  </a:lnTo>
                  <a:lnTo>
                    <a:pt x="0" y="67945"/>
                  </a:lnTo>
                  <a:lnTo>
                    <a:pt x="0" y="611759"/>
                  </a:lnTo>
                  <a:lnTo>
                    <a:pt x="5347" y="638180"/>
                  </a:lnTo>
                  <a:lnTo>
                    <a:pt x="19923" y="659780"/>
                  </a:lnTo>
                  <a:lnTo>
                    <a:pt x="41523" y="674356"/>
                  </a:lnTo>
                  <a:lnTo>
                    <a:pt x="67945" y="679704"/>
                  </a:lnTo>
                  <a:lnTo>
                    <a:pt x="1640458" y="679704"/>
                  </a:lnTo>
                  <a:lnTo>
                    <a:pt x="1666880" y="674356"/>
                  </a:lnTo>
                  <a:lnTo>
                    <a:pt x="1688480" y="659780"/>
                  </a:lnTo>
                  <a:lnTo>
                    <a:pt x="1703056" y="638180"/>
                  </a:lnTo>
                  <a:lnTo>
                    <a:pt x="1708404" y="611759"/>
                  </a:lnTo>
                  <a:lnTo>
                    <a:pt x="1708404" y="67945"/>
                  </a:lnTo>
                  <a:lnTo>
                    <a:pt x="1703056" y="41523"/>
                  </a:lnTo>
                  <a:lnTo>
                    <a:pt x="1688480" y="19923"/>
                  </a:lnTo>
                  <a:lnTo>
                    <a:pt x="1666880" y="5347"/>
                  </a:lnTo>
                  <a:lnTo>
                    <a:pt x="1640458" y="0"/>
                  </a:lnTo>
                  <a:close/>
                </a:path>
              </a:pathLst>
            </a:custGeom>
            <a:solidFill>
              <a:srgbClr val="47CF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455539" y="1458087"/>
              <a:ext cx="1708785" cy="680085"/>
            </a:xfrm>
            <a:custGeom>
              <a:avLst/>
              <a:gdLst/>
              <a:ahLst/>
              <a:cxnLst/>
              <a:rect l="l" t="t" r="r" b="b"/>
              <a:pathLst>
                <a:path w="1708784" h="680085">
                  <a:moveTo>
                    <a:pt x="0" y="67945"/>
                  </a:moveTo>
                  <a:lnTo>
                    <a:pt x="5347" y="41523"/>
                  </a:lnTo>
                  <a:lnTo>
                    <a:pt x="19923" y="19923"/>
                  </a:lnTo>
                  <a:lnTo>
                    <a:pt x="41523" y="5347"/>
                  </a:lnTo>
                  <a:lnTo>
                    <a:pt x="67945" y="0"/>
                  </a:lnTo>
                  <a:lnTo>
                    <a:pt x="1640458" y="0"/>
                  </a:lnTo>
                  <a:lnTo>
                    <a:pt x="1666880" y="5347"/>
                  </a:lnTo>
                  <a:lnTo>
                    <a:pt x="1688480" y="19923"/>
                  </a:lnTo>
                  <a:lnTo>
                    <a:pt x="1703056" y="41523"/>
                  </a:lnTo>
                  <a:lnTo>
                    <a:pt x="1708404" y="67945"/>
                  </a:lnTo>
                  <a:lnTo>
                    <a:pt x="1708404" y="611759"/>
                  </a:lnTo>
                  <a:lnTo>
                    <a:pt x="1703056" y="638180"/>
                  </a:lnTo>
                  <a:lnTo>
                    <a:pt x="1688480" y="659780"/>
                  </a:lnTo>
                  <a:lnTo>
                    <a:pt x="1666880" y="674356"/>
                  </a:lnTo>
                  <a:lnTo>
                    <a:pt x="1640458" y="679704"/>
                  </a:lnTo>
                  <a:lnTo>
                    <a:pt x="67945" y="679704"/>
                  </a:lnTo>
                  <a:lnTo>
                    <a:pt x="41523" y="674356"/>
                  </a:lnTo>
                  <a:lnTo>
                    <a:pt x="19923" y="659780"/>
                  </a:lnTo>
                  <a:lnTo>
                    <a:pt x="5347" y="638180"/>
                  </a:lnTo>
                  <a:lnTo>
                    <a:pt x="0" y="611759"/>
                  </a:lnTo>
                  <a:lnTo>
                    <a:pt x="0" y="67945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673344" y="1462277"/>
            <a:ext cx="1272540" cy="6292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algn="ctr">
              <a:lnSpc>
                <a:spcPts val="1540"/>
              </a:lnSpc>
              <a:spcBef>
                <a:spcPts val="265"/>
              </a:spcBef>
            </a:pP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Calling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function inside 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App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component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681023" y="1790001"/>
            <a:ext cx="1937385" cy="1600835"/>
            <a:chOff x="7681023" y="1790001"/>
            <a:chExt cx="1937385" cy="1600835"/>
          </a:xfrm>
        </p:grpSpPr>
        <p:sp>
          <p:nvSpPr>
            <p:cNvPr id="35" name="object 35"/>
            <p:cNvSpPr/>
            <p:nvPr/>
          </p:nvSpPr>
          <p:spPr>
            <a:xfrm>
              <a:off x="7688960" y="1797939"/>
              <a:ext cx="1921510" cy="1584960"/>
            </a:xfrm>
            <a:custGeom>
              <a:avLst/>
              <a:gdLst/>
              <a:ahLst/>
              <a:cxnLst/>
              <a:rect l="l" t="t" r="r" b="b"/>
              <a:pathLst>
                <a:path w="1921509" h="1584960">
                  <a:moveTo>
                    <a:pt x="1762506" y="0"/>
                  </a:moveTo>
                  <a:lnTo>
                    <a:pt x="158496" y="0"/>
                  </a:lnTo>
                  <a:lnTo>
                    <a:pt x="108411" y="8083"/>
                  </a:lnTo>
                  <a:lnTo>
                    <a:pt x="64904" y="30589"/>
                  </a:lnTo>
                  <a:lnTo>
                    <a:pt x="30589" y="64904"/>
                  </a:lnTo>
                  <a:lnTo>
                    <a:pt x="8083" y="108411"/>
                  </a:lnTo>
                  <a:lnTo>
                    <a:pt x="0" y="158496"/>
                  </a:lnTo>
                  <a:lnTo>
                    <a:pt x="0" y="1426464"/>
                  </a:lnTo>
                  <a:lnTo>
                    <a:pt x="8083" y="1476548"/>
                  </a:lnTo>
                  <a:lnTo>
                    <a:pt x="30589" y="1520055"/>
                  </a:lnTo>
                  <a:lnTo>
                    <a:pt x="64904" y="1554370"/>
                  </a:lnTo>
                  <a:lnTo>
                    <a:pt x="108411" y="1576876"/>
                  </a:lnTo>
                  <a:lnTo>
                    <a:pt x="158496" y="1584960"/>
                  </a:lnTo>
                  <a:lnTo>
                    <a:pt x="1762506" y="1584960"/>
                  </a:lnTo>
                  <a:lnTo>
                    <a:pt x="1812590" y="1576876"/>
                  </a:lnTo>
                  <a:lnTo>
                    <a:pt x="1856097" y="1554370"/>
                  </a:lnTo>
                  <a:lnTo>
                    <a:pt x="1890412" y="1520055"/>
                  </a:lnTo>
                  <a:lnTo>
                    <a:pt x="1912918" y="1476548"/>
                  </a:lnTo>
                  <a:lnTo>
                    <a:pt x="1921002" y="1426464"/>
                  </a:lnTo>
                  <a:lnTo>
                    <a:pt x="1921002" y="158496"/>
                  </a:lnTo>
                  <a:lnTo>
                    <a:pt x="1912918" y="108411"/>
                  </a:lnTo>
                  <a:lnTo>
                    <a:pt x="1890412" y="64904"/>
                  </a:lnTo>
                  <a:lnTo>
                    <a:pt x="1856097" y="30589"/>
                  </a:lnTo>
                  <a:lnTo>
                    <a:pt x="1812590" y="8083"/>
                  </a:lnTo>
                  <a:lnTo>
                    <a:pt x="1762506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88960" y="1797939"/>
              <a:ext cx="1921510" cy="1584960"/>
            </a:xfrm>
            <a:custGeom>
              <a:avLst/>
              <a:gdLst/>
              <a:ahLst/>
              <a:cxnLst/>
              <a:rect l="l" t="t" r="r" b="b"/>
              <a:pathLst>
                <a:path w="1921509" h="1584960">
                  <a:moveTo>
                    <a:pt x="0" y="158496"/>
                  </a:moveTo>
                  <a:lnTo>
                    <a:pt x="8083" y="108411"/>
                  </a:lnTo>
                  <a:lnTo>
                    <a:pt x="30589" y="64904"/>
                  </a:lnTo>
                  <a:lnTo>
                    <a:pt x="64904" y="30589"/>
                  </a:lnTo>
                  <a:lnTo>
                    <a:pt x="108411" y="8083"/>
                  </a:lnTo>
                  <a:lnTo>
                    <a:pt x="158496" y="0"/>
                  </a:lnTo>
                  <a:lnTo>
                    <a:pt x="1762506" y="0"/>
                  </a:lnTo>
                  <a:lnTo>
                    <a:pt x="1812590" y="8083"/>
                  </a:lnTo>
                  <a:lnTo>
                    <a:pt x="1856097" y="30589"/>
                  </a:lnTo>
                  <a:lnTo>
                    <a:pt x="1890412" y="64904"/>
                  </a:lnTo>
                  <a:lnTo>
                    <a:pt x="1912918" y="108411"/>
                  </a:lnTo>
                  <a:lnTo>
                    <a:pt x="1921002" y="158496"/>
                  </a:lnTo>
                  <a:lnTo>
                    <a:pt x="1921002" y="1426464"/>
                  </a:lnTo>
                  <a:lnTo>
                    <a:pt x="1912918" y="1476548"/>
                  </a:lnTo>
                  <a:lnTo>
                    <a:pt x="1890412" y="1520055"/>
                  </a:lnTo>
                  <a:lnTo>
                    <a:pt x="1856097" y="1554370"/>
                  </a:lnTo>
                  <a:lnTo>
                    <a:pt x="1812590" y="1576876"/>
                  </a:lnTo>
                  <a:lnTo>
                    <a:pt x="1762506" y="1584960"/>
                  </a:lnTo>
                  <a:lnTo>
                    <a:pt x="158496" y="1584960"/>
                  </a:lnTo>
                  <a:lnTo>
                    <a:pt x="108411" y="1576876"/>
                  </a:lnTo>
                  <a:lnTo>
                    <a:pt x="64904" y="1554370"/>
                  </a:lnTo>
                  <a:lnTo>
                    <a:pt x="30589" y="1520055"/>
                  </a:lnTo>
                  <a:lnTo>
                    <a:pt x="8083" y="1476548"/>
                  </a:lnTo>
                  <a:lnTo>
                    <a:pt x="0" y="1426464"/>
                  </a:lnTo>
                  <a:lnTo>
                    <a:pt x="0" y="158496"/>
                  </a:lnTo>
                  <a:close/>
                </a:path>
              </a:pathLst>
            </a:custGeom>
            <a:ln w="15874">
              <a:solidFill>
                <a:srgbClr val="A25D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836661" y="1915667"/>
            <a:ext cx="1625600" cy="48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544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App()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80"/>
              </a:lnSpc>
            </a:pPr>
            <a:r>
              <a:rPr sz="1000" dirty="0">
                <a:latin typeface="Courier New"/>
                <a:cs typeface="Courier New"/>
              </a:rPr>
              <a:t>&lt;div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className="App"&gt;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96403" y="2359532"/>
            <a:ext cx="922019" cy="536575"/>
          </a:xfrm>
          <a:prstGeom prst="rect">
            <a:avLst/>
          </a:prstGeom>
          <a:solidFill>
            <a:srgbClr val="D99C3E">
              <a:alpha val="21960"/>
            </a:srgbClr>
          </a:solidFill>
          <a:ln w="15875">
            <a:solidFill>
              <a:srgbClr val="1F77AE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52705">
              <a:lnSpc>
                <a:spcPts val="1195"/>
              </a:lnSpc>
              <a:spcBef>
                <a:spcPts val="175"/>
              </a:spcBef>
            </a:pPr>
            <a:r>
              <a:rPr sz="1000" dirty="0">
                <a:latin typeface="Courier New"/>
                <a:cs typeface="Courier New"/>
              </a:rPr>
              <a:t>&lt;Welcome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52705">
              <a:lnSpc>
                <a:spcPts val="1190"/>
              </a:lnSpc>
            </a:pPr>
            <a:r>
              <a:rPr sz="1000" dirty="0">
                <a:latin typeface="Courier New"/>
                <a:cs typeface="Courier New"/>
              </a:rPr>
              <a:t>&lt;Welcome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52705">
              <a:lnSpc>
                <a:spcPts val="1195"/>
              </a:lnSpc>
            </a:pPr>
            <a:r>
              <a:rPr sz="1000" dirty="0">
                <a:latin typeface="Courier New"/>
                <a:cs typeface="Courier New"/>
              </a:rPr>
              <a:t>&lt;Welcome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36661" y="2822448"/>
            <a:ext cx="4826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&lt;/div&gt;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836661" y="2973070"/>
            <a:ext cx="1778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00"/>
              </a:lnSpc>
              <a:spcBef>
                <a:spcPts val="105"/>
              </a:spcBef>
            </a:pPr>
            <a:r>
              <a:rPr sz="1000" spc="-25" dirty="0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200"/>
              </a:lnSpc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107743" y="3035109"/>
            <a:ext cx="1724660" cy="695960"/>
            <a:chOff x="8107743" y="3035109"/>
            <a:chExt cx="1724660" cy="695960"/>
          </a:xfrm>
        </p:grpSpPr>
        <p:sp>
          <p:nvSpPr>
            <p:cNvPr id="42" name="object 42"/>
            <p:cNvSpPr/>
            <p:nvPr/>
          </p:nvSpPr>
          <p:spPr>
            <a:xfrm>
              <a:off x="8115681" y="3043047"/>
              <a:ext cx="1708785" cy="680085"/>
            </a:xfrm>
            <a:custGeom>
              <a:avLst/>
              <a:gdLst/>
              <a:ahLst/>
              <a:cxnLst/>
              <a:rect l="l" t="t" r="r" b="b"/>
              <a:pathLst>
                <a:path w="1708784" h="680085">
                  <a:moveTo>
                    <a:pt x="1640458" y="0"/>
                  </a:moveTo>
                  <a:lnTo>
                    <a:pt x="67945" y="0"/>
                  </a:lnTo>
                  <a:lnTo>
                    <a:pt x="41523" y="5347"/>
                  </a:lnTo>
                  <a:lnTo>
                    <a:pt x="19923" y="19923"/>
                  </a:lnTo>
                  <a:lnTo>
                    <a:pt x="5347" y="41523"/>
                  </a:lnTo>
                  <a:lnTo>
                    <a:pt x="0" y="67945"/>
                  </a:lnTo>
                  <a:lnTo>
                    <a:pt x="0" y="611759"/>
                  </a:lnTo>
                  <a:lnTo>
                    <a:pt x="5347" y="638180"/>
                  </a:lnTo>
                  <a:lnTo>
                    <a:pt x="19923" y="659780"/>
                  </a:lnTo>
                  <a:lnTo>
                    <a:pt x="41523" y="674356"/>
                  </a:lnTo>
                  <a:lnTo>
                    <a:pt x="67945" y="679704"/>
                  </a:lnTo>
                  <a:lnTo>
                    <a:pt x="1640458" y="679704"/>
                  </a:lnTo>
                  <a:lnTo>
                    <a:pt x="1666880" y="674356"/>
                  </a:lnTo>
                  <a:lnTo>
                    <a:pt x="1688480" y="659780"/>
                  </a:lnTo>
                  <a:lnTo>
                    <a:pt x="1703056" y="638180"/>
                  </a:lnTo>
                  <a:lnTo>
                    <a:pt x="1708404" y="611759"/>
                  </a:lnTo>
                  <a:lnTo>
                    <a:pt x="1708404" y="67945"/>
                  </a:lnTo>
                  <a:lnTo>
                    <a:pt x="1703056" y="41523"/>
                  </a:lnTo>
                  <a:lnTo>
                    <a:pt x="1688480" y="19923"/>
                  </a:lnTo>
                  <a:lnTo>
                    <a:pt x="1666880" y="5347"/>
                  </a:lnTo>
                  <a:lnTo>
                    <a:pt x="1640458" y="0"/>
                  </a:lnTo>
                  <a:close/>
                </a:path>
              </a:pathLst>
            </a:custGeom>
            <a:solidFill>
              <a:srgbClr val="A25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115681" y="3043047"/>
              <a:ext cx="1708785" cy="680085"/>
            </a:xfrm>
            <a:custGeom>
              <a:avLst/>
              <a:gdLst/>
              <a:ahLst/>
              <a:cxnLst/>
              <a:rect l="l" t="t" r="r" b="b"/>
              <a:pathLst>
                <a:path w="1708784" h="680085">
                  <a:moveTo>
                    <a:pt x="0" y="67945"/>
                  </a:moveTo>
                  <a:lnTo>
                    <a:pt x="5347" y="41523"/>
                  </a:lnTo>
                  <a:lnTo>
                    <a:pt x="19923" y="19923"/>
                  </a:lnTo>
                  <a:lnTo>
                    <a:pt x="41523" y="5347"/>
                  </a:lnTo>
                  <a:lnTo>
                    <a:pt x="67945" y="0"/>
                  </a:lnTo>
                  <a:lnTo>
                    <a:pt x="1640458" y="0"/>
                  </a:lnTo>
                  <a:lnTo>
                    <a:pt x="1666880" y="5347"/>
                  </a:lnTo>
                  <a:lnTo>
                    <a:pt x="1688480" y="19923"/>
                  </a:lnTo>
                  <a:lnTo>
                    <a:pt x="1703056" y="41523"/>
                  </a:lnTo>
                  <a:lnTo>
                    <a:pt x="1708404" y="67945"/>
                  </a:lnTo>
                  <a:lnTo>
                    <a:pt x="1708404" y="611759"/>
                  </a:lnTo>
                  <a:lnTo>
                    <a:pt x="1703056" y="638180"/>
                  </a:lnTo>
                  <a:lnTo>
                    <a:pt x="1688480" y="659780"/>
                  </a:lnTo>
                  <a:lnTo>
                    <a:pt x="1666880" y="674356"/>
                  </a:lnTo>
                  <a:lnTo>
                    <a:pt x="1640458" y="679704"/>
                  </a:lnTo>
                  <a:lnTo>
                    <a:pt x="67945" y="679704"/>
                  </a:lnTo>
                  <a:lnTo>
                    <a:pt x="41523" y="674356"/>
                  </a:lnTo>
                  <a:lnTo>
                    <a:pt x="19923" y="659780"/>
                  </a:lnTo>
                  <a:lnTo>
                    <a:pt x="5347" y="638180"/>
                  </a:lnTo>
                  <a:lnTo>
                    <a:pt x="0" y="611759"/>
                  </a:lnTo>
                  <a:lnTo>
                    <a:pt x="0" y="67945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8532368" y="3145027"/>
            <a:ext cx="874394" cy="43370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62865" marR="5080" indent="-50800">
              <a:lnSpc>
                <a:spcPts val="1540"/>
              </a:lnSpc>
              <a:spcBef>
                <a:spcPts val="265"/>
              </a:spcBef>
            </a:pP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Component </a:t>
            </a:r>
            <a:r>
              <a:rPr sz="1400" spc="-40" dirty="0">
                <a:solidFill>
                  <a:srgbClr val="FFFFFF"/>
                </a:solidFill>
                <a:latin typeface="Trebuchet MS"/>
                <a:cs typeface="Trebuchet MS"/>
              </a:rPr>
              <a:t>reusability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081847" y="5455221"/>
            <a:ext cx="3174365" cy="429259"/>
            <a:chOff x="2081847" y="5455221"/>
            <a:chExt cx="3174365" cy="429259"/>
          </a:xfrm>
        </p:grpSpPr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9785" y="5463159"/>
              <a:ext cx="3158490" cy="41300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089785" y="5463159"/>
              <a:ext cx="3158490" cy="413384"/>
            </a:xfrm>
            <a:custGeom>
              <a:avLst/>
              <a:gdLst/>
              <a:ahLst/>
              <a:cxnLst/>
              <a:rect l="l" t="t" r="r" b="b"/>
              <a:pathLst>
                <a:path w="3158490" h="413385">
                  <a:moveTo>
                    <a:pt x="0" y="68833"/>
                  </a:moveTo>
                  <a:lnTo>
                    <a:pt x="5415" y="42058"/>
                  </a:lnTo>
                  <a:lnTo>
                    <a:pt x="20177" y="20177"/>
                  </a:lnTo>
                  <a:lnTo>
                    <a:pt x="42058" y="5415"/>
                  </a:lnTo>
                  <a:lnTo>
                    <a:pt x="68834" y="0"/>
                  </a:lnTo>
                  <a:lnTo>
                    <a:pt x="3089656" y="0"/>
                  </a:lnTo>
                  <a:lnTo>
                    <a:pt x="3116431" y="5415"/>
                  </a:lnTo>
                  <a:lnTo>
                    <a:pt x="3138312" y="20177"/>
                  </a:lnTo>
                  <a:lnTo>
                    <a:pt x="3153074" y="42058"/>
                  </a:lnTo>
                  <a:lnTo>
                    <a:pt x="3158490" y="68833"/>
                  </a:lnTo>
                  <a:lnTo>
                    <a:pt x="3158490" y="344169"/>
                  </a:lnTo>
                  <a:lnTo>
                    <a:pt x="3153074" y="370961"/>
                  </a:lnTo>
                  <a:lnTo>
                    <a:pt x="3138312" y="392841"/>
                  </a:lnTo>
                  <a:lnTo>
                    <a:pt x="3116431" y="407593"/>
                  </a:lnTo>
                  <a:lnTo>
                    <a:pt x="3089656" y="413003"/>
                  </a:lnTo>
                  <a:lnTo>
                    <a:pt x="68834" y="413003"/>
                  </a:lnTo>
                  <a:lnTo>
                    <a:pt x="42058" y="407593"/>
                  </a:lnTo>
                  <a:lnTo>
                    <a:pt x="20177" y="392841"/>
                  </a:lnTo>
                  <a:lnTo>
                    <a:pt x="5415" y="370961"/>
                  </a:lnTo>
                  <a:lnTo>
                    <a:pt x="0" y="344169"/>
                  </a:lnTo>
                  <a:lnTo>
                    <a:pt x="0" y="68833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622295" y="5539740"/>
            <a:ext cx="20929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rebuchet MS"/>
                <a:cs typeface="Trebuchet MS"/>
              </a:rPr>
              <a:t>Output of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Welcome </a:t>
            </a:r>
            <a:r>
              <a:rPr sz="1400" spc="-45" dirty="0">
                <a:latin typeface="Trebuchet MS"/>
                <a:cs typeface="Trebuchet MS"/>
              </a:rPr>
              <a:t>function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7088187" y="5640387"/>
            <a:ext cx="3174365" cy="429259"/>
            <a:chOff x="7088187" y="5640387"/>
            <a:chExt cx="3174365" cy="429259"/>
          </a:xfrm>
        </p:grpSpPr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96125" y="5648325"/>
              <a:ext cx="3158490" cy="41300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096125" y="5648325"/>
              <a:ext cx="3158490" cy="413384"/>
            </a:xfrm>
            <a:custGeom>
              <a:avLst/>
              <a:gdLst/>
              <a:ahLst/>
              <a:cxnLst/>
              <a:rect l="l" t="t" r="r" b="b"/>
              <a:pathLst>
                <a:path w="3158490" h="413385">
                  <a:moveTo>
                    <a:pt x="0" y="68834"/>
                  </a:moveTo>
                  <a:lnTo>
                    <a:pt x="5415" y="42042"/>
                  </a:lnTo>
                  <a:lnTo>
                    <a:pt x="20177" y="20162"/>
                  </a:lnTo>
                  <a:lnTo>
                    <a:pt x="42058" y="5410"/>
                  </a:lnTo>
                  <a:lnTo>
                    <a:pt x="68834" y="0"/>
                  </a:lnTo>
                  <a:lnTo>
                    <a:pt x="3089656" y="0"/>
                  </a:lnTo>
                  <a:lnTo>
                    <a:pt x="3116431" y="5410"/>
                  </a:lnTo>
                  <a:lnTo>
                    <a:pt x="3138312" y="20162"/>
                  </a:lnTo>
                  <a:lnTo>
                    <a:pt x="3153074" y="42042"/>
                  </a:lnTo>
                  <a:lnTo>
                    <a:pt x="3158490" y="68834"/>
                  </a:lnTo>
                  <a:lnTo>
                    <a:pt x="3158490" y="344170"/>
                  </a:lnTo>
                  <a:lnTo>
                    <a:pt x="3153074" y="370961"/>
                  </a:lnTo>
                  <a:lnTo>
                    <a:pt x="3138312" y="392841"/>
                  </a:lnTo>
                  <a:lnTo>
                    <a:pt x="3116431" y="407593"/>
                  </a:lnTo>
                  <a:lnTo>
                    <a:pt x="3089656" y="413004"/>
                  </a:lnTo>
                  <a:lnTo>
                    <a:pt x="68834" y="413004"/>
                  </a:lnTo>
                  <a:lnTo>
                    <a:pt x="42058" y="407593"/>
                  </a:lnTo>
                  <a:lnTo>
                    <a:pt x="20177" y="392841"/>
                  </a:lnTo>
                  <a:lnTo>
                    <a:pt x="5415" y="370961"/>
                  </a:lnTo>
                  <a:lnTo>
                    <a:pt x="0" y="344170"/>
                  </a:lnTo>
                  <a:lnTo>
                    <a:pt x="0" y="68834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493000" y="5724905"/>
            <a:ext cx="236474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70" dirty="0">
                <a:latin typeface="Trebuchet MS"/>
                <a:cs typeface="Trebuchet MS"/>
              </a:rPr>
              <a:t>Reusability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of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Welcome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function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662491" y="1587309"/>
            <a:ext cx="1261745" cy="552450"/>
            <a:chOff x="2662491" y="1587309"/>
            <a:chExt cx="1261745" cy="552450"/>
          </a:xfrm>
        </p:grpSpPr>
        <p:sp>
          <p:nvSpPr>
            <p:cNvPr id="54" name="object 54"/>
            <p:cNvSpPr/>
            <p:nvPr/>
          </p:nvSpPr>
          <p:spPr>
            <a:xfrm>
              <a:off x="3177159" y="1900809"/>
              <a:ext cx="621030" cy="231140"/>
            </a:xfrm>
            <a:custGeom>
              <a:avLst/>
              <a:gdLst/>
              <a:ahLst/>
              <a:cxnLst/>
              <a:rect l="l" t="t" r="r" b="b"/>
              <a:pathLst>
                <a:path w="621029" h="231139">
                  <a:moveTo>
                    <a:pt x="621030" y="0"/>
                  </a:moveTo>
                  <a:lnTo>
                    <a:pt x="0" y="0"/>
                  </a:lnTo>
                  <a:lnTo>
                    <a:pt x="0" y="230886"/>
                  </a:lnTo>
                  <a:lnTo>
                    <a:pt x="621030" y="230886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D99C3E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177159" y="1900809"/>
              <a:ext cx="621030" cy="231140"/>
            </a:xfrm>
            <a:custGeom>
              <a:avLst/>
              <a:gdLst/>
              <a:ahLst/>
              <a:cxnLst/>
              <a:rect l="l" t="t" r="r" b="b"/>
              <a:pathLst>
                <a:path w="621029" h="231139">
                  <a:moveTo>
                    <a:pt x="0" y="230886"/>
                  </a:moveTo>
                  <a:lnTo>
                    <a:pt x="621030" y="230886"/>
                  </a:lnTo>
                  <a:lnTo>
                    <a:pt x="621030" y="0"/>
                  </a:lnTo>
                  <a:lnTo>
                    <a:pt x="0" y="0"/>
                  </a:lnTo>
                  <a:lnTo>
                    <a:pt x="0" y="230886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0429" y="1595247"/>
              <a:ext cx="1245870" cy="23088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670429" y="1595247"/>
              <a:ext cx="1245870" cy="231140"/>
            </a:xfrm>
            <a:custGeom>
              <a:avLst/>
              <a:gdLst/>
              <a:ahLst/>
              <a:cxnLst/>
              <a:rect l="l" t="t" r="r" b="b"/>
              <a:pathLst>
                <a:path w="1245870" h="231139">
                  <a:moveTo>
                    <a:pt x="0" y="38480"/>
                  </a:moveTo>
                  <a:lnTo>
                    <a:pt x="3030" y="23520"/>
                  </a:lnTo>
                  <a:lnTo>
                    <a:pt x="11287" y="11287"/>
                  </a:lnTo>
                  <a:lnTo>
                    <a:pt x="23520" y="3030"/>
                  </a:lnTo>
                  <a:lnTo>
                    <a:pt x="38481" y="0"/>
                  </a:lnTo>
                  <a:lnTo>
                    <a:pt x="1207389" y="0"/>
                  </a:lnTo>
                  <a:lnTo>
                    <a:pt x="1222349" y="3030"/>
                  </a:lnTo>
                  <a:lnTo>
                    <a:pt x="1234582" y="11287"/>
                  </a:lnTo>
                  <a:lnTo>
                    <a:pt x="1242839" y="23520"/>
                  </a:lnTo>
                  <a:lnTo>
                    <a:pt x="1245870" y="38480"/>
                  </a:lnTo>
                  <a:lnTo>
                    <a:pt x="1245870" y="192404"/>
                  </a:lnTo>
                  <a:lnTo>
                    <a:pt x="1242839" y="207365"/>
                  </a:lnTo>
                  <a:lnTo>
                    <a:pt x="1234582" y="219598"/>
                  </a:lnTo>
                  <a:lnTo>
                    <a:pt x="1222349" y="227855"/>
                  </a:lnTo>
                  <a:lnTo>
                    <a:pt x="1207389" y="230885"/>
                  </a:lnTo>
                  <a:lnTo>
                    <a:pt x="38481" y="230885"/>
                  </a:lnTo>
                  <a:lnTo>
                    <a:pt x="23520" y="227855"/>
                  </a:lnTo>
                  <a:lnTo>
                    <a:pt x="11287" y="219598"/>
                  </a:lnTo>
                  <a:lnTo>
                    <a:pt x="3030" y="207365"/>
                  </a:lnTo>
                  <a:lnTo>
                    <a:pt x="0" y="192404"/>
                  </a:lnTo>
                  <a:lnTo>
                    <a:pt x="0" y="3848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2813811" y="1596390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439219" y="3272853"/>
            <a:ext cx="1263015" cy="247015"/>
            <a:chOff x="5439219" y="3272853"/>
            <a:chExt cx="1263015" cy="247015"/>
          </a:xfrm>
        </p:grpSpPr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47157" y="3280790"/>
              <a:ext cx="1246632" cy="23088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447157" y="3280790"/>
              <a:ext cx="1247140" cy="231140"/>
            </a:xfrm>
            <a:custGeom>
              <a:avLst/>
              <a:gdLst/>
              <a:ahLst/>
              <a:cxnLst/>
              <a:rect l="l" t="t" r="r" b="b"/>
              <a:pathLst>
                <a:path w="1247140" h="231139">
                  <a:moveTo>
                    <a:pt x="0" y="38480"/>
                  </a:moveTo>
                  <a:lnTo>
                    <a:pt x="3030" y="23520"/>
                  </a:lnTo>
                  <a:lnTo>
                    <a:pt x="11287" y="11287"/>
                  </a:lnTo>
                  <a:lnTo>
                    <a:pt x="23520" y="3030"/>
                  </a:lnTo>
                  <a:lnTo>
                    <a:pt x="38481" y="0"/>
                  </a:lnTo>
                  <a:lnTo>
                    <a:pt x="1208151" y="0"/>
                  </a:lnTo>
                  <a:lnTo>
                    <a:pt x="1223111" y="3030"/>
                  </a:lnTo>
                  <a:lnTo>
                    <a:pt x="1235344" y="11287"/>
                  </a:lnTo>
                  <a:lnTo>
                    <a:pt x="1243601" y="23520"/>
                  </a:lnTo>
                  <a:lnTo>
                    <a:pt x="1246632" y="38480"/>
                  </a:lnTo>
                  <a:lnTo>
                    <a:pt x="1246632" y="192404"/>
                  </a:lnTo>
                  <a:lnTo>
                    <a:pt x="1243601" y="207365"/>
                  </a:lnTo>
                  <a:lnTo>
                    <a:pt x="1235344" y="219598"/>
                  </a:lnTo>
                  <a:lnTo>
                    <a:pt x="1223111" y="227855"/>
                  </a:lnTo>
                  <a:lnTo>
                    <a:pt x="1208151" y="230885"/>
                  </a:lnTo>
                  <a:lnTo>
                    <a:pt x="38481" y="230885"/>
                  </a:lnTo>
                  <a:lnTo>
                    <a:pt x="23520" y="227855"/>
                  </a:lnTo>
                  <a:lnTo>
                    <a:pt x="11287" y="219598"/>
                  </a:lnTo>
                  <a:lnTo>
                    <a:pt x="3030" y="207365"/>
                  </a:lnTo>
                  <a:lnTo>
                    <a:pt x="0" y="192404"/>
                  </a:lnTo>
                  <a:lnTo>
                    <a:pt x="0" y="3848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5591302" y="3281934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962963" y="1601025"/>
            <a:ext cx="1263015" cy="246379"/>
            <a:chOff x="7962963" y="1601025"/>
            <a:chExt cx="1263015" cy="246379"/>
          </a:xfrm>
        </p:grpSpPr>
        <p:pic>
          <p:nvPicPr>
            <p:cNvPr id="64" name="object 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70901" y="1608963"/>
              <a:ext cx="1246631" cy="23012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970901" y="1608963"/>
              <a:ext cx="1247140" cy="230504"/>
            </a:xfrm>
            <a:custGeom>
              <a:avLst/>
              <a:gdLst/>
              <a:ahLst/>
              <a:cxnLst/>
              <a:rect l="l" t="t" r="r" b="b"/>
              <a:pathLst>
                <a:path w="1247140" h="23050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1208278" y="0"/>
                  </a:lnTo>
                  <a:lnTo>
                    <a:pt x="1223218" y="3010"/>
                  </a:lnTo>
                  <a:lnTo>
                    <a:pt x="1235408" y="11223"/>
                  </a:lnTo>
                  <a:lnTo>
                    <a:pt x="1243621" y="23413"/>
                  </a:lnTo>
                  <a:lnTo>
                    <a:pt x="1246632" y="38353"/>
                  </a:lnTo>
                  <a:lnTo>
                    <a:pt x="1246632" y="191769"/>
                  </a:lnTo>
                  <a:lnTo>
                    <a:pt x="1243621" y="206710"/>
                  </a:lnTo>
                  <a:lnTo>
                    <a:pt x="1235408" y="218900"/>
                  </a:lnTo>
                  <a:lnTo>
                    <a:pt x="1223218" y="227113"/>
                  </a:lnTo>
                  <a:lnTo>
                    <a:pt x="1208278" y="230123"/>
                  </a:lnTo>
                  <a:lnTo>
                    <a:pt x="38354" y="230123"/>
                  </a:lnTo>
                  <a:lnTo>
                    <a:pt x="23413" y="227113"/>
                  </a:lnTo>
                  <a:lnTo>
                    <a:pt x="11223" y="218900"/>
                  </a:lnTo>
                  <a:lnTo>
                    <a:pt x="3010" y="206710"/>
                  </a:lnTo>
                  <a:lnTo>
                    <a:pt x="0" y="191769"/>
                  </a:lnTo>
                  <a:lnTo>
                    <a:pt x="0" y="38353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8115045" y="1609852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92632" y="646074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950898" y="646074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0936478" y="6460744"/>
            <a:ext cx="2432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spc="-25" dirty="0"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8350">
              <a:lnSpc>
                <a:spcPct val="100000"/>
              </a:lnSpc>
              <a:spcBef>
                <a:spcPts val="100"/>
              </a:spcBef>
            </a:pPr>
            <a:r>
              <a:rPr spc="-345" dirty="0">
                <a:latin typeface="Verdana"/>
                <a:cs typeface="Verdana"/>
              </a:rPr>
              <a:t>USING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-365" dirty="0">
                <a:latin typeface="Verdana"/>
                <a:cs typeface="Verdana"/>
              </a:rPr>
              <a:t>CLASS</a:t>
            </a:r>
            <a:r>
              <a:rPr spc="-245" dirty="0">
                <a:latin typeface="Verdana"/>
                <a:cs typeface="Verdana"/>
              </a:rPr>
              <a:t> </a:t>
            </a:r>
            <a:r>
              <a:rPr spc="-204" dirty="0">
                <a:latin typeface="Verdana"/>
                <a:cs typeface="Verdana"/>
              </a:rPr>
              <a:t>COMPONENTS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375" dirty="0">
                <a:latin typeface="Verdana"/>
                <a:cs typeface="Verdana"/>
              </a:rPr>
              <a:t>[1-</a:t>
            </a:r>
            <a:r>
              <a:rPr spc="-484" dirty="0">
                <a:latin typeface="Verdana"/>
                <a:cs typeface="Verdana"/>
              </a:rPr>
              <a:t>2]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44025" y="1870011"/>
            <a:ext cx="2914015" cy="1600835"/>
            <a:chOff x="2744025" y="1870011"/>
            <a:chExt cx="2914015" cy="1600835"/>
          </a:xfrm>
        </p:grpSpPr>
        <p:sp>
          <p:nvSpPr>
            <p:cNvPr id="4" name="object 4"/>
            <p:cNvSpPr/>
            <p:nvPr/>
          </p:nvSpPr>
          <p:spPr>
            <a:xfrm>
              <a:off x="2751963" y="1877948"/>
              <a:ext cx="2898140" cy="1584960"/>
            </a:xfrm>
            <a:custGeom>
              <a:avLst/>
              <a:gdLst/>
              <a:ahLst/>
              <a:cxnLst/>
              <a:rect l="l" t="t" r="r" b="b"/>
              <a:pathLst>
                <a:path w="2898140" h="1584960">
                  <a:moveTo>
                    <a:pt x="2739390" y="0"/>
                  </a:moveTo>
                  <a:lnTo>
                    <a:pt x="158496" y="0"/>
                  </a:lnTo>
                  <a:lnTo>
                    <a:pt x="108411" y="8083"/>
                  </a:lnTo>
                  <a:lnTo>
                    <a:pt x="64904" y="30589"/>
                  </a:lnTo>
                  <a:lnTo>
                    <a:pt x="30589" y="64904"/>
                  </a:lnTo>
                  <a:lnTo>
                    <a:pt x="8083" y="108411"/>
                  </a:lnTo>
                  <a:lnTo>
                    <a:pt x="0" y="158496"/>
                  </a:lnTo>
                  <a:lnTo>
                    <a:pt x="0" y="1426464"/>
                  </a:lnTo>
                  <a:lnTo>
                    <a:pt x="8083" y="1476548"/>
                  </a:lnTo>
                  <a:lnTo>
                    <a:pt x="30589" y="1520055"/>
                  </a:lnTo>
                  <a:lnTo>
                    <a:pt x="64904" y="1554370"/>
                  </a:lnTo>
                  <a:lnTo>
                    <a:pt x="108411" y="1576876"/>
                  </a:lnTo>
                  <a:lnTo>
                    <a:pt x="158496" y="1584960"/>
                  </a:lnTo>
                  <a:lnTo>
                    <a:pt x="2739390" y="1584960"/>
                  </a:lnTo>
                  <a:lnTo>
                    <a:pt x="2789474" y="1576876"/>
                  </a:lnTo>
                  <a:lnTo>
                    <a:pt x="2832981" y="1554370"/>
                  </a:lnTo>
                  <a:lnTo>
                    <a:pt x="2867296" y="1520055"/>
                  </a:lnTo>
                  <a:lnTo>
                    <a:pt x="2889802" y="1476548"/>
                  </a:lnTo>
                  <a:lnTo>
                    <a:pt x="2897886" y="1426464"/>
                  </a:lnTo>
                  <a:lnTo>
                    <a:pt x="2897886" y="158496"/>
                  </a:lnTo>
                  <a:lnTo>
                    <a:pt x="2889802" y="108411"/>
                  </a:lnTo>
                  <a:lnTo>
                    <a:pt x="2867296" y="64904"/>
                  </a:lnTo>
                  <a:lnTo>
                    <a:pt x="2832981" y="30589"/>
                  </a:lnTo>
                  <a:lnTo>
                    <a:pt x="2789474" y="8083"/>
                  </a:lnTo>
                  <a:lnTo>
                    <a:pt x="273939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51963" y="1877948"/>
              <a:ext cx="2898140" cy="1584960"/>
            </a:xfrm>
            <a:custGeom>
              <a:avLst/>
              <a:gdLst/>
              <a:ahLst/>
              <a:cxnLst/>
              <a:rect l="l" t="t" r="r" b="b"/>
              <a:pathLst>
                <a:path w="2898140" h="1584960">
                  <a:moveTo>
                    <a:pt x="0" y="158496"/>
                  </a:moveTo>
                  <a:lnTo>
                    <a:pt x="8083" y="108411"/>
                  </a:lnTo>
                  <a:lnTo>
                    <a:pt x="30589" y="64904"/>
                  </a:lnTo>
                  <a:lnTo>
                    <a:pt x="64904" y="30589"/>
                  </a:lnTo>
                  <a:lnTo>
                    <a:pt x="108411" y="8083"/>
                  </a:lnTo>
                  <a:lnTo>
                    <a:pt x="158496" y="0"/>
                  </a:lnTo>
                  <a:lnTo>
                    <a:pt x="2739390" y="0"/>
                  </a:lnTo>
                  <a:lnTo>
                    <a:pt x="2789474" y="8083"/>
                  </a:lnTo>
                  <a:lnTo>
                    <a:pt x="2832981" y="30589"/>
                  </a:lnTo>
                  <a:lnTo>
                    <a:pt x="2867296" y="64904"/>
                  </a:lnTo>
                  <a:lnTo>
                    <a:pt x="2889802" y="108411"/>
                  </a:lnTo>
                  <a:lnTo>
                    <a:pt x="2897886" y="158496"/>
                  </a:lnTo>
                  <a:lnTo>
                    <a:pt x="2897886" y="1426464"/>
                  </a:lnTo>
                  <a:lnTo>
                    <a:pt x="2889802" y="1476548"/>
                  </a:lnTo>
                  <a:lnTo>
                    <a:pt x="2867296" y="1520055"/>
                  </a:lnTo>
                  <a:lnTo>
                    <a:pt x="2832981" y="1554370"/>
                  </a:lnTo>
                  <a:lnTo>
                    <a:pt x="2789474" y="1576876"/>
                  </a:lnTo>
                  <a:lnTo>
                    <a:pt x="2739390" y="1584960"/>
                  </a:lnTo>
                  <a:lnTo>
                    <a:pt x="158496" y="1584960"/>
                  </a:lnTo>
                  <a:lnTo>
                    <a:pt x="108411" y="1576876"/>
                  </a:lnTo>
                  <a:lnTo>
                    <a:pt x="64904" y="1554370"/>
                  </a:lnTo>
                  <a:lnTo>
                    <a:pt x="30589" y="1520055"/>
                  </a:lnTo>
                  <a:lnTo>
                    <a:pt x="8083" y="1476548"/>
                  </a:lnTo>
                  <a:lnTo>
                    <a:pt x="0" y="1426464"/>
                  </a:lnTo>
                  <a:lnTo>
                    <a:pt x="0" y="158496"/>
                  </a:lnTo>
                  <a:close/>
                </a:path>
              </a:pathLst>
            </a:custGeom>
            <a:ln w="15874">
              <a:solidFill>
                <a:srgbClr val="CE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99410" y="1993137"/>
            <a:ext cx="1778000" cy="107759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69850" marR="157480" indent="-57150">
              <a:lnSpc>
                <a:spcPct val="93000"/>
              </a:lnSpc>
              <a:spcBef>
                <a:spcPts val="185"/>
              </a:spcBef>
            </a:pPr>
            <a:r>
              <a:rPr sz="1000" dirty="0">
                <a:latin typeface="Courier New"/>
                <a:cs typeface="Courier New"/>
              </a:rPr>
              <a:t>class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Welcome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extends </a:t>
            </a:r>
            <a:r>
              <a:rPr sz="1000" dirty="0">
                <a:latin typeface="Courier New"/>
                <a:cs typeface="Courier New"/>
              </a:rPr>
              <a:t>React.Component</a:t>
            </a:r>
            <a:r>
              <a:rPr sz="1000" spc="-7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render()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ts val="1190"/>
              </a:lnSpc>
            </a:pP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&lt;h1&gt;Hello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World</a:t>
            </a:r>
            <a:endParaRPr sz="1000">
              <a:latin typeface="Courier New"/>
              <a:cs typeface="Courier New"/>
            </a:endParaRPr>
          </a:p>
          <a:p>
            <a:pPr marL="69850">
              <a:lnSpc>
                <a:spcPct val="100000"/>
              </a:lnSpc>
              <a:spcBef>
                <a:spcPts val="15"/>
              </a:spcBef>
            </a:pPr>
            <a:r>
              <a:rPr sz="1000" spc="75" dirty="0">
                <a:latin typeface="Symbola"/>
                <a:cs typeface="Symbola"/>
              </a:rPr>
              <a:t>🎉🎉</a:t>
            </a:r>
            <a:r>
              <a:rPr sz="1000" spc="75" dirty="0">
                <a:latin typeface="Courier New"/>
                <a:cs typeface="Courier New"/>
              </a:rPr>
              <a:t>&lt;/h1&gt;;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ts val="1195"/>
              </a:lnSpc>
              <a:spcBef>
                <a:spcPts val="50"/>
              </a:spcBef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5"/>
              </a:lnSpc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799395" y="3081591"/>
            <a:ext cx="3350260" cy="1249045"/>
            <a:chOff x="3799395" y="3081591"/>
            <a:chExt cx="3350260" cy="1249045"/>
          </a:xfrm>
        </p:grpSpPr>
        <p:sp>
          <p:nvSpPr>
            <p:cNvPr id="8" name="object 8"/>
            <p:cNvSpPr/>
            <p:nvPr/>
          </p:nvSpPr>
          <p:spPr>
            <a:xfrm>
              <a:off x="3807333" y="3089528"/>
              <a:ext cx="3342640" cy="1240790"/>
            </a:xfrm>
            <a:custGeom>
              <a:avLst/>
              <a:gdLst/>
              <a:ahLst/>
              <a:cxnLst/>
              <a:rect l="l" t="t" r="r" b="b"/>
              <a:pathLst>
                <a:path w="3342640" h="1240789">
                  <a:moveTo>
                    <a:pt x="3342132" y="681736"/>
                  </a:moveTo>
                  <a:lnTo>
                    <a:pt x="3333115" y="465328"/>
                  </a:lnTo>
                  <a:lnTo>
                    <a:pt x="3120136" y="551815"/>
                  </a:lnTo>
                  <a:lnTo>
                    <a:pt x="3183128" y="588772"/>
                  </a:lnTo>
                  <a:lnTo>
                    <a:pt x="3150501" y="629221"/>
                  </a:lnTo>
                  <a:lnTo>
                    <a:pt x="3116453" y="668375"/>
                  </a:lnTo>
                  <a:lnTo>
                    <a:pt x="3081020" y="706183"/>
                  </a:lnTo>
                  <a:lnTo>
                    <a:pt x="3044253" y="742632"/>
                  </a:lnTo>
                  <a:lnTo>
                    <a:pt x="3006179" y="777684"/>
                  </a:lnTo>
                  <a:lnTo>
                    <a:pt x="2966847" y="811301"/>
                  </a:lnTo>
                  <a:lnTo>
                    <a:pt x="2926283" y="843445"/>
                  </a:lnTo>
                  <a:lnTo>
                    <a:pt x="2884538" y="874077"/>
                  </a:lnTo>
                  <a:lnTo>
                    <a:pt x="2841650" y="903160"/>
                  </a:lnTo>
                  <a:lnTo>
                    <a:pt x="2797657" y="930668"/>
                  </a:lnTo>
                  <a:lnTo>
                    <a:pt x="2752598" y="956564"/>
                  </a:lnTo>
                  <a:lnTo>
                    <a:pt x="2710040" y="979081"/>
                  </a:lnTo>
                  <a:lnTo>
                    <a:pt x="2667076" y="999998"/>
                  </a:lnTo>
                  <a:lnTo>
                    <a:pt x="2623718" y="1019314"/>
                  </a:lnTo>
                  <a:lnTo>
                    <a:pt x="2580017" y="1037043"/>
                  </a:lnTo>
                  <a:lnTo>
                    <a:pt x="2536012" y="1053211"/>
                  </a:lnTo>
                  <a:lnTo>
                    <a:pt x="2491714" y="1067803"/>
                  </a:lnTo>
                  <a:lnTo>
                    <a:pt x="2447188" y="1080846"/>
                  </a:lnTo>
                  <a:lnTo>
                    <a:pt x="2402459" y="1092352"/>
                  </a:lnTo>
                  <a:lnTo>
                    <a:pt x="2357551" y="1102321"/>
                  </a:lnTo>
                  <a:lnTo>
                    <a:pt x="2312517" y="1110767"/>
                  </a:lnTo>
                  <a:lnTo>
                    <a:pt x="2267369" y="1117714"/>
                  </a:lnTo>
                  <a:lnTo>
                    <a:pt x="2222169" y="1123149"/>
                  </a:lnTo>
                  <a:lnTo>
                    <a:pt x="2176945" y="1127086"/>
                  </a:lnTo>
                  <a:lnTo>
                    <a:pt x="2131720" y="1129550"/>
                  </a:lnTo>
                  <a:lnTo>
                    <a:pt x="2086533" y="1130541"/>
                  </a:lnTo>
                  <a:lnTo>
                    <a:pt x="2041423" y="1130084"/>
                  </a:lnTo>
                  <a:lnTo>
                    <a:pt x="1996440" y="1128166"/>
                  </a:lnTo>
                  <a:lnTo>
                    <a:pt x="1951596" y="1124813"/>
                  </a:lnTo>
                  <a:lnTo>
                    <a:pt x="1906930" y="1120025"/>
                  </a:lnTo>
                  <a:lnTo>
                    <a:pt x="1862493" y="1113815"/>
                  </a:lnTo>
                  <a:lnTo>
                    <a:pt x="1818309" y="1106208"/>
                  </a:lnTo>
                  <a:lnTo>
                    <a:pt x="1774418" y="1097191"/>
                  </a:lnTo>
                  <a:lnTo>
                    <a:pt x="1730844" y="1086789"/>
                  </a:lnTo>
                  <a:lnTo>
                    <a:pt x="1687639" y="1075016"/>
                  </a:lnTo>
                  <a:lnTo>
                    <a:pt x="1644815" y="1061872"/>
                  </a:lnTo>
                  <a:lnTo>
                    <a:pt x="1602435" y="1047369"/>
                  </a:lnTo>
                  <a:lnTo>
                    <a:pt x="1560525" y="1031519"/>
                  </a:lnTo>
                  <a:lnTo>
                    <a:pt x="1519110" y="1014323"/>
                  </a:lnTo>
                  <a:lnTo>
                    <a:pt x="1478241" y="995807"/>
                  </a:lnTo>
                  <a:lnTo>
                    <a:pt x="1437932" y="975982"/>
                  </a:lnTo>
                  <a:lnTo>
                    <a:pt x="1398244" y="954849"/>
                  </a:lnTo>
                  <a:lnTo>
                    <a:pt x="1359192" y="932408"/>
                  </a:lnTo>
                  <a:lnTo>
                    <a:pt x="1320825" y="908697"/>
                  </a:lnTo>
                  <a:lnTo>
                    <a:pt x="1283169" y="883704"/>
                  </a:lnTo>
                  <a:lnTo>
                    <a:pt x="1246263" y="857440"/>
                  </a:lnTo>
                  <a:lnTo>
                    <a:pt x="1210144" y="829932"/>
                  </a:lnTo>
                  <a:lnTo>
                    <a:pt x="1174851" y="801166"/>
                  </a:lnTo>
                  <a:lnTo>
                    <a:pt x="1140409" y="771182"/>
                  </a:lnTo>
                  <a:lnTo>
                    <a:pt x="1106855" y="739965"/>
                  </a:lnTo>
                  <a:lnTo>
                    <a:pt x="1074242" y="707529"/>
                  </a:lnTo>
                  <a:lnTo>
                    <a:pt x="1048042" y="679704"/>
                  </a:lnTo>
                  <a:lnTo>
                    <a:pt x="1639697" y="679704"/>
                  </a:lnTo>
                  <a:lnTo>
                    <a:pt x="1666113" y="674357"/>
                  </a:lnTo>
                  <a:lnTo>
                    <a:pt x="1687715" y="659790"/>
                  </a:lnTo>
                  <a:lnTo>
                    <a:pt x="1702282" y="638187"/>
                  </a:lnTo>
                  <a:lnTo>
                    <a:pt x="1707642" y="611759"/>
                  </a:lnTo>
                  <a:lnTo>
                    <a:pt x="1707642" y="67945"/>
                  </a:lnTo>
                  <a:lnTo>
                    <a:pt x="1702282" y="41529"/>
                  </a:lnTo>
                  <a:lnTo>
                    <a:pt x="1687715" y="19926"/>
                  </a:lnTo>
                  <a:lnTo>
                    <a:pt x="1666113" y="5359"/>
                  </a:lnTo>
                  <a:lnTo>
                    <a:pt x="1639697" y="0"/>
                  </a:lnTo>
                  <a:lnTo>
                    <a:pt x="67945" y="0"/>
                  </a:lnTo>
                  <a:lnTo>
                    <a:pt x="41516" y="5359"/>
                  </a:lnTo>
                  <a:lnTo>
                    <a:pt x="19913" y="19926"/>
                  </a:lnTo>
                  <a:lnTo>
                    <a:pt x="5346" y="41529"/>
                  </a:lnTo>
                  <a:lnTo>
                    <a:pt x="0" y="67945"/>
                  </a:lnTo>
                  <a:lnTo>
                    <a:pt x="0" y="611759"/>
                  </a:lnTo>
                  <a:lnTo>
                    <a:pt x="5346" y="638187"/>
                  </a:lnTo>
                  <a:lnTo>
                    <a:pt x="19913" y="659790"/>
                  </a:lnTo>
                  <a:lnTo>
                    <a:pt x="41516" y="674357"/>
                  </a:lnTo>
                  <a:lnTo>
                    <a:pt x="67945" y="679704"/>
                  </a:lnTo>
                  <a:lnTo>
                    <a:pt x="902716" y="679704"/>
                  </a:lnTo>
                  <a:lnTo>
                    <a:pt x="933678" y="716851"/>
                  </a:lnTo>
                  <a:lnTo>
                    <a:pt x="968578" y="755916"/>
                  </a:lnTo>
                  <a:lnTo>
                    <a:pt x="1004824" y="793750"/>
                  </a:lnTo>
                  <a:lnTo>
                    <a:pt x="1042377" y="830326"/>
                  </a:lnTo>
                  <a:lnTo>
                    <a:pt x="1081201" y="865619"/>
                  </a:lnTo>
                  <a:lnTo>
                    <a:pt x="1121270" y="899579"/>
                  </a:lnTo>
                  <a:lnTo>
                    <a:pt x="1162558" y="932180"/>
                  </a:lnTo>
                  <a:lnTo>
                    <a:pt x="1201153" y="960628"/>
                  </a:lnTo>
                  <a:lnTo>
                    <a:pt x="1240370" y="987653"/>
                  </a:lnTo>
                  <a:lnTo>
                    <a:pt x="1280134" y="1013294"/>
                  </a:lnTo>
                  <a:lnTo>
                    <a:pt x="1320444" y="1037539"/>
                  </a:lnTo>
                  <a:lnTo>
                    <a:pt x="1361262" y="1060386"/>
                  </a:lnTo>
                  <a:lnTo>
                    <a:pt x="1402549" y="1081862"/>
                  </a:lnTo>
                  <a:lnTo>
                    <a:pt x="1444294" y="1101953"/>
                  </a:lnTo>
                  <a:lnTo>
                    <a:pt x="1486433" y="1120660"/>
                  </a:lnTo>
                  <a:lnTo>
                    <a:pt x="1528965" y="1137996"/>
                  </a:lnTo>
                  <a:lnTo>
                    <a:pt x="1571840" y="1153972"/>
                  </a:lnTo>
                  <a:lnTo>
                    <a:pt x="1615046" y="1168577"/>
                  </a:lnTo>
                  <a:lnTo>
                    <a:pt x="1658531" y="1181823"/>
                  </a:lnTo>
                  <a:lnTo>
                    <a:pt x="1702269" y="1193711"/>
                  </a:lnTo>
                  <a:lnTo>
                    <a:pt x="1746250" y="1204252"/>
                  </a:lnTo>
                  <a:lnTo>
                    <a:pt x="1790420" y="1213446"/>
                  </a:lnTo>
                  <a:lnTo>
                    <a:pt x="1834743" y="1221295"/>
                  </a:lnTo>
                  <a:lnTo>
                    <a:pt x="1879219" y="1227797"/>
                  </a:lnTo>
                  <a:lnTo>
                    <a:pt x="1923783" y="1232979"/>
                  </a:lnTo>
                  <a:lnTo>
                    <a:pt x="1968423" y="1236827"/>
                  </a:lnTo>
                  <a:lnTo>
                    <a:pt x="2013115" y="1239342"/>
                  </a:lnTo>
                  <a:lnTo>
                    <a:pt x="2057806" y="1240536"/>
                  </a:lnTo>
                  <a:lnTo>
                    <a:pt x="2102472" y="1240421"/>
                  </a:lnTo>
                  <a:lnTo>
                    <a:pt x="2147087" y="1238986"/>
                  </a:lnTo>
                  <a:lnTo>
                    <a:pt x="2191626" y="1236243"/>
                  </a:lnTo>
                  <a:lnTo>
                    <a:pt x="2236051" y="1232192"/>
                  </a:lnTo>
                  <a:lnTo>
                    <a:pt x="2280323" y="1226845"/>
                  </a:lnTo>
                  <a:lnTo>
                    <a:pt x="2324430" y="1220190"/>
                  </a:lnTo>
                  <a:lnTo>
                    <a:pt x="2368321" y="1212253"/>
                  </a:lnTo>
                  <a:lnTo>
                    <a:pt x="2411971" y="1203032"/>
                  </a:lnTo>
                  <a:lnTo>
                    <a:pt x="2455367" y="1192517"/>
                  </a:lnTo>
                  <a:lnTo>
                    <a:pt x="2498445" y="1180731"/>
                  </a:lnTo>
                  <a:lnTo>
                    <a:pt x="2541206" y="1167663"/>
                  </a:lnTo>
                  <a:lnTo>
                    <a:pt x="2583599" y="1153325"/>
                  </a:lnTo>
                  <a:lnTo>
                    <a:pt x="2625598" y="1137716"/>
                  </a:lnTo>
                  <a:lnTo>
                    <a:pt x="2667177" y="1120851"/>
                  </a:lnTo>
                  <a:lnTo>
                    <a:pt x="2708300" y="1102715"/>
                  </a:lnTo>
                  <a:lnTo>
                    <a:pt x="2748940" y="1083335"/>
                  </a:lnTo>
                  <a:lnTo>
                    <a:pt x="2789059" y="1062697"/>
                  </a:lnTo>
                  <a:lnTo>
                    <a:pt x="2828633" y="1040828"/>
                  </a:lnTo>
                  <a:lnTo>
                    <a:pt x="2867634" y="1017701"/>
                  </a:lnTo>
                  <a:lnTo>
                    <a:pt x="2906014" y="993343"/>
                  </a:lnTo>
                  <a:lnTo>
                    <a:pt x="2943758" y="967752"/>
                  </a:lnTo>
                  <a:lnTo>
                    <a:pt x="2980829" y="940930"/>
                  </a:lnTo>
                  <a:lnTo>
                    <a:pt x="3017202" y="912888"/>
                  </a:lnTo>
                  <a:lnTo>
                    <a:pt x="3052826" y="883615"/>
                  </a:lnTo>
                  <a:lnTo>
                    <a:pt x="3087700" y="853135"/>
                  </a:lnTo>
                  <a:lnTo>
                    <a:pt x="3121774" y="821436"/>
                  </a:lnTo>
                  <a:lnTo>
                    <a:pt x="3155023" y="788530"/>
                  </a:lnTo>
                  <a:lnTo>
                    <a:pt x="3187420" y="754418"/>
                  </a:lnTo>
                  <a:lnTo>
                    <a:pt x="3218916" y="719112"/>
                  </a:lnTo>
                  <a:lnTo>
                    <a:pt x="3249498" y="682612"/>
                  </a:lnTo>
                  <a:lnTo>
                    <a:pt x="3279140" y="644906"/>
                  </a:lnTo>
                  <a:lnTo>
                    <a:pt x="3342132" y="681736"/>
                  </a:lnTo>
                  <a:close/>
                </a:path>
              </a:pathLst>
            </a:custGeom>
            <a:solidFill>
              <a:srgbClr val="CE66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07333" y="3089529"/>
              <a:ext cx="1708150" cy="680085"/>
            </a:xfrm>
            <a:custGeom>
              <a:avLst/>
              <a:gdLst/>
              <a:ahLst/>
              <a:cxnLst/>
              <a:rect l="l" t="t" r="r" b="b"/>
              <a:pathLst>
                <a:path w="1708150" h="680085">
                  <a:moveTo>
                    <a:pt x="0" y="67945"/>
                  </a:moveTo>
                  <a:lnTo>
                    <a:pt x="5347" y="41523"/>
                  </a:lnTo>
                  <a:lnTo>
                    <a:pt x="19923" y="19923"/>
                  </a:lnTo>
                  <a:lnTo>
                    <a:pt x="41523" y="5347"/>
                  </a:lnTo>
                  <a:lnTo>
                    <a:pt x="67945" y="0"/>
                  </a:lnTo>
                  <a:lnTo>
                    <a:pt x="1639697" y="0"/>
                  </a:lnTo>
                  <a:lnTo>
                    <a:pt x="1666118" y="5347"/>
                  </a:lnTo>
                  <a:lnTo>
                    <a:pt x="1687718" y="19923"/>
                  </a:lnTo>
                  <a:lnTo>
                    <a:pt x="1702294" y="41523"/>
                  </a:lnTo>
                  <a:lnTo>
                    <a:pt x="1707642" y="67945"/>
                  </a:lnTo>
                  <a:lnTo>
                    <a:pt x="1707642" y="611759"/>
                  </a:lnTo>
                  <a:lnTo>
                    <a:pt x="1702294" y="638180"/>
                  </a:lnTo>
                  <a:lnTo>
                    <a:pt x="1687718" y="659780"/>
                  </a:lnTo>
                  <a:lnTo>
                    <a:pt x="1666118" y="674356"/>
                  </a:lnTo>
                  <a:lnTo>
                    <a:pt x="1639697" y="679704"/>
                  </a:lnTo>
                  <a:lnTo>
                    <a:pt x="67945" y="679704"/>
                  </a:lnTo>
                  <a:lnTo>
                    <a:pt x="41523" y="674356"/>
                  </a:lnTo>
                  <a:lnTo>
                    <a:pt x="19923" y="659780"/>
                  </a:lnTo>
                  <a:lnTo>
                    <a:pt x="5347" y="638180"/>
                  </a:lnTo>
                  <a:lnTo>
                    <a:pt x="0" y="611759"/>
                  </a:lnTo>
                  <a:lnTo>
                    <a:pt x="0" y="67945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847846" y="3085592"/>
            <a:ext cx="1625600" cy="6305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algn="ctr">
              <a:lnSpc>
                <a:spcPct val="91800"/>
              </a:lnSpc>
              <a:spcBef>
                <a:spcPts val="235"/>
              </a:spcBef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React.Component 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extend Welcome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66929" y="1530159"/>
            <a:ext cx="2914015" cy="1941195"/>
            <a:chOff x="6166929" y="1530159"/>
            <a:chExt cx="2914015" cy="1941195"/>
          </a:xfrm>
        </p:grpSpPr>
        <p:sp>
          <p:nvSpPr>
            <p:cNvPr id="12" name="object 12"/>
            <p:cNvSpPr/>
            <p:nvPr/>
          </p:nvSpPr>
          <p:spPr>
            <a:xfrm>
              <a:off x="6174866" y="1877949"/>
              <a:ext cx="2898140" cy="1584960"/>
            </a:xfrm>
            <a:custGeom>
              <a:avLst/>
              <a:gdLst/>
              <a:ahLst/>
              <a:cxnLst/>
              <a:rect l="l" t="t" r="r" b="b"/>
              <a:pathLst>
                <a:path w="2898140" h="1584960">
                  <a:moveTo>
                    <a:pt x="2739390" y="0"/>
                  </a:moveTo>
                  <a:lnTo>
                    <a:pt x="158496" y="0"/>
                  </a:lnTo>
                  <a:lnTo>
                    <a:pt x="108411" y="8083"/>
                  </a:lnTo>
                  <a:lnTo>
                    <a:pt x="64904" y="30589"/>
                  </a:lnTo>
                  <a:lnTo>
                    <a:pt x="30589" y="64904"/>
                  </a:lnTo>
                  <a:lnTo>
                    <a:pt x="8083" y="108411"/>
                  </a:lnTo>
                  <a:lnTo>
                    <a:pt x="0" y="158496"/>
                  </a:lnTo>
                  <a:lnTo>
                    <a:pt x="0" y="1426464"/>
                  </a:lnTo>
                  <a:lnTo>
                    <a:pt x="8083" y="1476548"/>
                  </a:lnTo>
                  <a:lnTo>
                    <a:pt x="30589" y="1520055"/>
                  </a:lnTo>
                  <a:lnTo>
                    <a:pt x="64904" y="1554370"/>
                  </a:lnTo>
                  <a:lnTo>
                    <a:pt x="108411" y="1576876"/>
                  </a:lnTo>
                  <a:lnTo>
                    <a:pt x="158496" y="1584960"/>
                  </a:lnTo>
                  <a:lnTo>
                    <a:pt x="2739390" y="1584960"/>
                  </a:lnTo>
                  <a:lnTo>
                    <a:pt x="2789474" y="1576876"/>
                  </a:lnTo>
                  <a:lnTo>
                    <a:pt x="2832981" y="1554370"/>
                  </a:lnTo>
                  <a:lnTo>
                    <a:pt x="2867296" y="1520055"/>
                  </a:lnTo>
                  <a:lnTo>
                    <a:pt x="2889802" y="1476548"/>
                  </a:lnTo>
                  <a:lnTo>
                    <a:pt x="2897886" y="1426464"/>
                  </a:lnTo>
                  <a:lnTo>
                    <a:pt x="2897886" y="158496"/>
                  </a:lnTo>
                  <a:lnTo>
                    <a:pt x="2889802" y="108411"/>
                  </a:lnTo>
                  <a:lnTo>
                    <a:pt x="2867296" y="64904"/>
                  </a:lnTo>
                  <a:lnTo>
                    <a:pt x="2832981" y="30589"/>
                  </a:lnTo>
                  <a:lnTo>
                    <a:pt x="2789474" y="8083"/>
                  </a:lnTo>
                  <a:lnTo>
                    <a:pt x="273939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74866" y="1877949"/>
              <a:ext cx="2898140" cy="1584960"/>
            </a:xfrm>
            <a:custGeom>
              <a:avLst/>
              <a:gdLst/>
              <a:ahLst/>
              <a:cxnLst/>
              <a:rect l="l" t="t" r="r" b="b"/>
              <a:pathLst>
                <a:path w="2898140" h="1584960">
                  <a:moveTo>
                    <a:pt x="0" y="158496"/>
                  </a:moveTo>
                  <a:lnTo>
                    <a:pt x="8083" y="108411"/>
                  </a:lnTo>
                  <a:lnTo>
                    <a:pt x="30589" y="64904"/>
                  </a:lnTo>
                  <a:lnTo>
                    <a:pt x="64904" y="30589"/>
                  </a:lnTo>
                  <a:lnTo>
                    <a:pt x="108411" y="8083"/>
                  </a:lnTo>
                  <a:lnTo>
                    <a:pt x="158496" y="0"/>
                  </a:lnTo>
                  <a:lnTo>
                    <a:pt x="2739390" y="0"/>
                  </a:lnTo>
                  <a:lnTo>
                    <a:pt x="2789474" y="8083"/>
                  </a:lnTo>
                  <a:lnTo>
                    <a:pt x="2832981" y="30589"/>
                  </a:lnTo>
                  <a:lnTo>
                    <a:pt x="2867296" y="64904"/>
                  </a:lnTo>
                  <a:lnTo>
                    <a:pt x="2889802" y="108411"/>
                  </a:lnTo>
                  <a:lnTo>
                    <a:pt x="2897886" y="158496"/>
                  </a:lnTo>
                  <a:lnTo>
                    <a:pt x="2897886" y="1426464"/>
                  </a:lnTo>
                  <a:lnTo>
                    <a:pt x="2889802" y="1476548"/>
                  </a:lnTo>
                  <a:lnTo>
                    <a:pt x="2867296" y="1520055"/>
                  </a:lnTo>
                  <a:lnTo>
                    <a:pt x="2832981" y="1554370"/>
                  </a:lnTo>
                  <a:lnTo>
                    <a:pt x="2789474" y="1576876"/>
                  </a:lnTo>
                  <a:lnTo>
                    <a:pt x="2739390" y="1584960"/>
                  </a:lnTo>
                  <a:lnTo>
                    <a:pt x="158496" y="1584960"/>
                  </a:lnTo>
                  <a:lnTo>
                    <a:pt x="108411" y="1576876"/>
                  </a:lnTo>
                  <a:lnTo>
                    <a:pt x="64904" y="1554370"/>
                  </a:lnTo>
                  <a:lnTo>
                    <a:pt x="30589" y="1520055"/>
                  </a:lnTo>
                  <a:lnTo>
                    <a:pt x="8083" y="1476548"/>
                  </a:lnTo>
                  <a:lnTo>
                    <a:pt x="0" y="1426464"/>
                  </a:lnTo>
                  <a:lnTo>
                    <a:pt x="0" y="158496"/>
                  </a:lnTo>
                  <a:close/>
                </a:path>
              </a:pathLst>
            </a:custGeom>
            <a:ln w="15874">
              <a:solidFill>
                <a:srgbClr val="A25D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90028" y="1538097"/>
              <a:ext cx="1708150" cy="679450"/>
            </a:xfrm>
            <a:custGeom>
              <a:avLst/>
              <a:gdLst/>
              <a:ahLst/>
              <a:cxnLst/>
              <a:rect l="l" t="t" r="r" b="b"/>
              <a:pathLst>
                <a:path w="1708150" h="679450">
                  <a:moveTo>
                    <a:pt x="1639697" y="0"/>
                  </a:moveTo>
                  <a:lnTo>
                    <a:pt x="67945" y="0"/>
                  </a:lnTo>
                  <a:lnTo>
                    <a:pt x="41469" y="5330"/>
                  </a:lnTo>
                  <a:lnTo>
                    <a:pt x="19875" y="19875"/>
                  </a:lnTo>
                  <a:lnTo>
                    <a:pt x="5330" y="41469"/>
                  </a:lnTo>
                  <a:lnTo>
                    <a:pt x="0" y="67945"/>
                  </a:lnTo>
                  <a:lnTo>
                    <a:pt x="0" y="610997"/>
                  </a:lnTo>
                  <a:lnTo>
                    <a:pt x="5330" y="637472"/>
                  </a:lnTo>
                  <a:lnTo>
                    <a:pt x="19875" y="659066"/>
                  </a:lnTo>
                  <a:lnTo>
                    <a:pt x="41469" y="673611"/>
                  </a:lnTo>
                  <a:lnTo>
                    <a:pt x="67945" y="678942"/>
                  </a:lnTo>
                  <a:lnTo>
                    <a:pt x="1639697" y="678942"/>
                  </a:lnTo>
                  <a:lnTo>
                    <a:pt x="1666172" y="673611"/>
                  </a:lnTo>
                  <a:lnTo>
                    <a:pt x="1687766" y="659066"/>
                  </a:lnTo>
                  <a:lnTo>
                    <a:pt x="1702311" y="637472"/>
                  </a:lnTo>
                  <a:lnTo>
                    <a:pt x="1707642" y="610997"/>
                  </a:lnTo>
                  <a:lnTo>
                    <a:pt x="1707642" y="67945"/>
                  </a:lnTo>
                  <a:lnTo>
                    <a:pt x="1702311" y="41469"/>
                  </a:lnTo>
                  <a:lnTo>
                    <a:pt x="1687766" y="19875"/>
                  </a:lnTo>
                  <a:lnTo>
                    <a:pt x="1666172" y="5330"/>
                  </a:lnTo>
                  <a:lnTo>
                    <a:pt x="1639697" y="0"/>
                  </a:lnTo>
                  <a:close/>
                </a:path>
              </a:pathLst>
            </a:custGeom>
            <a:solidFill>
              <a:srgbClr val="A25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90028" y="1538097"/>
              <a:ext cx="1708150" cy="679450"/>
            </a:xfrm>
            <a:custGeom>
              <a:avLst/>
              <a:gdLst/>
              <a:ahLst/>
              <a:cxnLst/>
              <a:rect l="l" t="t" r="r" b="b"/>
              <a:pathLst>
                <a:path w="1708150" h="679450">
                  <a:moveTo>
                    <a:pt x="0" y="67945"/>
                  </a:moveTo>
                  <a:lnTo>
                    <a:pt x="5330" y="41469"/>
                  </a:lnTo>
                  <a:lnTo>
                    <a:pt x="19875" y="19875"/>
                  </a:lnTo>
                  <a:lnTo>
                    <a:pt x="41469" y="5330"/>
                  </a:lnTo>
                  <a:lnTo>
                    <a:pt x="67945" y="0"/>
                  </a:lnTo>
                  <a:lnTo>
                    <a:pt x="1639697" y="0"/>
                  </a:lnTo>
                  <a:lnTo>
                    <a:pt x="1666172" y="5330"/>
                  </a:lnTo>
                  <a:lnTo>
                    <a:pt x="1687766" y="19875"/>
                  </a:lnTo>
                  <a:lnTo>
                    <a:pt x="1702311" y="41469"/>
                  </a:lnTo>
                  <a:lnTo>
                    <a:pt x="1707642" y="67945"/>
                  </a:lnTo>
                  <a:lnTo>
                    <a:pt x="1707642" y="610997"/>
                  </a:lnTo>
                  <a:lnTo>
                    <a:pt x="1702311" y="637472"/>
                  </a:lnTo>
                  <a:lnTo>
                    <a:pt x="1687766" y="659066"/>
                  </a:lnTo>
                  <a:lnTo>
                    <a:pt x="1666172" y="673611"/>
                  </a:lnTo>
                  <a:lnTo>
                    <a:pt x="1639697" y="678942"/>
                  </a:lnTo>
                  <a:lnTo>
                    <a:pt x="67945" y="678942"/>
                  </a:lnTo>
                  <a:lnTo>
                    <a:pt x="41469" y="673611"/>
                  </a:lnTo>
                  <a:lnTo>
                    <a:pt x="19875" y="659066"/>
                  </a:lnTo>
                  <a:lnTo>
                    <a:pt x="5330" y="637472"/>
                  </a:lnTo>
                  <a:lnTo>
                    <a:pt x="0" y="610997"/>
                  </a:lnTo>
                  <a:lnTo>
                    <a:pt x="0" y="67945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307833" y="1542288"/>
            <a:ext cx="1272540" cy="6286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065" marR="5080" algn="ctr">
              <a:lnSpc>
                <a:spcPts val="1540"/>
              </a:lnSpc>
              <a:spcBef>
                <a:spcPts val="265"/>
              </a:spcBef>
            </a:pP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Calling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function inside 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App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component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291078" y="4347222"/>
            <a:ext cx="4829175" cy="1430655"/>
            <a:chOff x="3291078" y="4347222"/>
            <a:chExt cx="4829175" cy="143065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1078" y="4347222"/>
              <a:ext cx="4828794" cy="118184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5378" y="4425708"/>
              <a:ext cx="4609337" cy="103402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403727" y="4424044"/>
              <a:ext cx="4612640" cy="1037590"/>
            </a:xfrm>
            <a:custGeom>
              <a:avLst/>
              <a:gdLst/>
              <a:ahLst/>
              <a:cxnLst/>
              <a:rect l="l" t="t" r="r" b="b"/>
              <a:pathLst>
                <a:path w="4612640" h="1037589">
                  <a:moveTo>
                    <a:pt x="0" y="1037208"/>
                  </a:moveTo>
                  <a:lnTo>
                    <a:pt x="4612513" y="1037208"/>
                  </a:lnTo>
                  <a:lnTo>
                    <a:pt x="4612513" y="0"/>
                  </a:lnTo>
                  <a:lnTo>
                    <a:pt x="0" y="0"/>
                  </a:lnTo>
                  <a:lnTo>
                    <a:pt x="0" y="1037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1945" y="5355716"/>
              <a:ext cx="3157728" cy="41376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131945" y="5355716"/>
              <a:ext cx="3157855" cy="414020"/>
            </a:xfrm>
            <a:custGeom>
              <a:avLst/>
              <a:gdLst/>
              <a:ahLst/>
              <a:cxnLst/>
              <a:rect l="l" t="t" r="r" b="b"/>
              <a:pathLst>
                <a:path w="3157854" h="414020">
                  <a:moveTo>
                    <a:pt x="0" y="68960"/>
                  </a:moveTo>
                  <a:lnTo>
                    <a:pt x="5417" y="42112"/>
                  </a:lnTo>
                  <a:lnTo>
                    <a:pt x="20193" y="20192"/>
                  </a:lnTo>
                  <a:lnTo>
                    <a:pt x="42112" y="5417"/>
                  </a:lnTo>
                  <a:lnTo>
                    <a:pt x="68961" y="0"/>
                  </a:lnTo>
                  <a:lnTo>
                    <a:pt x="3088767" y="0"/>
                  </a:lnTo>
                  <a:lnTo>
                    <a:pt x="3115615" y="5417"/>
                  </a:lnTo>
                  <a:lnTo>
                    <a:pt x="3137535" y="20192"/>
                  </a:lnTo>
                  <a:lnTo>
                    <a:pt x="3152310" y="42112"/>
                  </a:lnTo>
                  <a:lnTo>
                    <a:pt x="3157728" y="68960"/>
                  </a:lnTo>
                  <a:lnTo>
                    <a:pt x="3157728" y="344804"/>
                  </a:lnTo>
                  <a:lnTo>
                    <a:pt x="3152310" y="371648"/>
                  </a:lnTo>
                  <a:lnTo>
                    <a:pt x="3137535" y="393568"/>
                  </a:lnTo>
                  <a:lnTo>
                    <a:pt x="3115615" y="408346"/>
                  </a:lnTo>
                  <a:lnTo>
                    <a:pt x="3088767" y="413765"/>
                  </a:lnTo>
                  <a:lnTo>
                    <a:pt x="68961" y="413765"/>
                  </a:lnTo>
                  <a:lnTo>
                    <a:pt x="42112" y="408346"/>
                  </a:lnTo>
                  <a:lnTo>
                    <a:pt x="20193" y="393568"/>
                  </a:lnTo>
                  <a:lnTo>
                    <a:pt x="5417" y="371648"/>
                  </a:lnTo>
                  <a:lnTo>
                    <a:pt x="0" y="344804"/>
                  </a:lnTo>
                  <a:lnTo>
                    <a:pt x="0" y="6896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663947" y="5432552"/>
            <a:ext cx="20929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rebuchet MS"/>
                <a:cs typeface="Trebuchet MS"/>
              </a:rPr>
              <a:t>Output of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Welcome </a:t>
            </a:r>
            <a:r>
              <a:rPr sz="1400" spc="-45" dirty="0">
                <a:latin typeface="Trebuchet MS"/>
                <a:cs typeface="Trebuchet MS"/>
              </a:rPr>
              <a:t>function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397821" y="1654365"/>
            <a:ext cx="1263015" cy="247015"/>
            <a:chOff x="3397821" y="1654365"/>
            <a:chExt cx="1263015" cy="24701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5759" y="1662302"/>
              <a:ext cx="1246632" cy="23088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405759" y="1662302"/>
              <a:ext cx="1247140" cy="231140"/>
            </a:xfrm>
            <a:custGeom>
              <a:avLst/>
              <a:gdLst/>
              <a:ahLst/>
              <a:cxnLst/>
              <a:rect l="l" t="t" r="r" b="b"/>
              <a:pathLst>
                <a:path w="1247139" h="231139">
                  <a:moveTo>
                    <a:pt x="0" y="38480"/>
                  </a:moveTo>
                  <a:lnTo>
                    <a:pt x="3030" y="23520"/>
                  </a:lnTo>
                  <a:lnTo>
                    <a:pt x="11287" y="11287"/>
                  </a:lnTo>
                  <a:lnTo>
                    <a:pt x="23520" y="3030"/>
                  </a:lnTo>
                  <a:lnTo>
                    <a:pt x="38481" y="0"/>
                  </a:lnTo>
                  <a:lnTo>
                    <a:pt x="1208151" y="0"/>
                  </a:lnTo>
                  <a:lnTo>
                    <a:pt x="1223111" y="3030"/>
                  </a:lnTo>
                  <a:lnTo>
                    <a:pt x="1235344" y="11287"/>
                  </a:lnTo>
                  <a:lnTo>
                    <a:pt x="1243601" y="23520"/>
                  </a:lnTo>
                  <a:lnTo>
                    <a:pt x="1246632" y="38480"/>
                  </a:lnTo>
                  <a:lnTo>
                    <a:pt x="1246632" y="192404"/>
                  </a:lnTo>
                  <a:lnTo>
                    <a:pt x="1243601" y="207365"/>
                  </a:lnTo>
                  <a:lnTo>
                    <a:pt x="1235344" y="219598"/>
                  </a:lnTo>
                  <a:lnTo>
                    <a:pt x="1223111" y="227855"/>
                  </a:lnTo>
                  <a:lnTo>
                    <a:pt x="1208151" y="230885"/>
                  </a:lnTo>
                  <a:lnTo>
                    <a:pt x="38481" y="230885"/>
                  </a:lnTo>
                  <a:lnTo>
                    <a:pt x="23520" y="227855"/>
                  </a:lnTo>
                  <a:lnTo>
                    <a:pt x="11287" y="219598"/>
                  </a:lnTo>
                  <a:lnTo>
                    <a:pt x="3030" y="207365"/>
                  </a:lnTo>
                  <a:lnTo>
                    <a:pt x="0" y="192404"/>
                  </a:lnTo>
                  <a:lnTo>
                    <a:pt x="0" y="3848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549903" y="1663446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108761" y="3269805"/>
            <a:ext cx="1261745" cy="246379"/>
            <a:chOff x="7108761" y="3269805"/>
            <a:chExt cx="1261745" cy="246379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6698" y="3277742"/>
              <a:ext cx="1245870" cy="23012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116698" y="3277742"/>
              <a:ext cx="1245870" cy="230504"/>
            </a:xfrm>
            <a:custGeom>
              <a:avLst/>
              <a:gdLst/>
              <a:ahLst/>
              <a:cxnLst/>
              <a:rect l="l" t="t" r="r" b="b"/>
              <a:pathLst>
                <a:path w="1245870" h="230504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1207516" y="0"/>
                  </a:lnTo>
                  <a:lnTo>
                    <a:pt x="1222456" y="3010"/>
                  </a:lnTo>
                  <a:lnTo>
                    <a:pt x="1234646" y="11223"/>
                  </a:lnTo>
                  <a:lnTo>
                    <a:pt x="1242859" y="23413"/>
                  </a:lnTo>
                  <a:lnTo>
                    <a:pt x="1245870" y="38353"/>
                  </a:lnTo>
                  <a:lnTo>
                    <a:pt x="1245870" y="191769"/>
                  </a:lnTo>
                  <a:lnTo>
                    <a:pt x="1242859" y="206710"/>
                  </a:lnTo>
                  <a:lnTo>
                    <a:pt x="1234646" y="218900"/>
                  </a:lnTo>
                  <a:lnTo>
                    <a:pt x="1222456" y="227113"/>
                  </a:lnTo>
                  <a:lnTo>
                    <a:pt x="1207516" y="230123"/>
                  </a:lnTo>
                  <a:lnTo>
                    <a:pt x="38354" y="230123"/>
                  </a:lnTo>
                  <a:lnTo>
                    <a:pt x="23413" y="227113"/>
                  </a:lnTo>
                  <a:lnTo>
                    <a:pt x="11223" y="218900"/>
                  </a:lnTo>
                  <a:lnTo>
                    <a:pt x="3010" y="206710"/>
                  </a:lnTo>
                  <a:lnTo>
                    <a:pt x="0" y="191769"/>
                  </a:lnTo>
                  <a:lnTo>
                    <a:pt x="0" y="38353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322567" y="2332482"/>
            <a:ext cx="2540000" cy="1154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120"/>
              </a:lnSpc>
              <a:spcBef>
                <a:spcPts val="105"/>
              </a:spcBef>
            </a:pPr>
            <a:r>
              <a:rPr sz="1000" dirty="0">
                <a:latin typeface="Courier New"/>
                <a:cs typeface="Courier New"/>
              </a:rPr>
              <a:t>class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App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extends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React.Component</a:t>
            </a:r>
            <a:endParaRPr sz="1000">
              <a:latin typeface="Courier New"/>
              <a:cs typeface="Courier New"/>
            </a:endParaRPr>
          </a:p>
          <a:p>
            <a:pPr marL="69850">
              <a:lnSpc>
                <a:spcPts val="1115"/>
              </a:lnSpc>
            </a:pP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ts val="1190"/>
              </a:lnSpc>
            </a:pPr>
            <a:r>
              <a:rPr sz="1000" dirty="0">
                <a:latin typeface="Courier New"/>
                <a:cs typeface="Courier New"/>
              </a:rPr>
              <a:t>render()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ts val="1190"/>
              </a:lnSpc>
            </a:pP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&lt;Welcome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/&gt;;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ts val="1190"/>
              </a:lnSpc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5"/>
              </a:lnSpc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950594">
              <a:lnSpc>
                <a:spcPct val="100000"/>
              </a:lnSpc>
              <a:spcBef>
                <a:spcPts val="44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92632" y="646074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50898" y="646074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936478" y="6460744"/>
            <a:ext cx="2432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spc="-25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816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OBJECTIVES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3025" y="649376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01292" y="649376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95659" y="6490715"/>
            <a:ext cx="2432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latin typeface="Trebuchet MS"/>
                <a:cs typeface="Trebuchet MS"/>
              </a:rPr>
              <a:t>2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1055" y="1836419"/>
            <a:ext cx="786384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Trebuchet MS"/>
                <a:cs typeface="Trebuchet MS"/>
              </a:rPr>
              <a:t>In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this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session, </a:t>
            </a:r>
            <a:r>
              <a:rPr sz="2400" spc="-155" dirty="0">
                <a:latin typeface="Trebuchet MS"/>
                <a:cs typeface="Trebuchet MS"/>
              </a:rPr>
              <a:t>the</a:t>
            </a:r>
            <a:r>
              <a:rPr sz="2400" spc="-280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topics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discussed</a:t>
            </a:r>
            <a:r>
              <a:rPr sz="2400" spc="-270" dirty="0">
                <a:latin typeface="Trebuchet MS"/>
                <a:cs typeface="Trebuchet MS"/>
              </a:rPr>
              <a:t> </a:t>
            </a:r>
            <a:r>
              <a:rPr sz="2400" spc="-170" dirty="0">
                <a:latin typeface="Trebuchet MS"/>
                <a:cs typeface="Trebuchet MS"/>
              </a:rPr>
              <a:t>are</a:t>
            </a:r>
            <a:r>
              <a:rPr sz="2400" spc="-27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as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follows: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45" dirty="0">
                <a:latin typeface="Trebuchet MS"/>
                <a:cs typeface="Trebuchet MS"/>
              </a:rPr>
              <a:t>Explain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ReactJS</a:t>
            </a: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45" dirty="0">
                <a:latin typeface="Trebuchet MS"/>
                <a:cs typeface="Trebuchet MS"/>
              </a:rPr>
              <a:t>Explain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the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190" dirty="0">
                <a:latin typeface="Trebuchet MS"/>
                <a:cs typeface="Trebuchet MS"/>
              </a:rPr>
              <a:t>ReactJS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ecosystem</a:t>
            </a: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45" dirty="0">
                <a:latin typeface="Trebuchet MS"/>
                <a:cs typeface="Trebuchet MS"/>
              </a:rPr>
              <a:t>Explain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the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core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concepts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of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ReactJS</a:t>
            </a: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50" dirty="0">
                <a:latin typeface="Trebuchet MS"/>
                <a:cs typeface="Trebuchet MS"/>
              </a:rPr>
              <a:t>Illustrate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the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setup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of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the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90" dirty="0">
                <a:latin typeface="Trebuchet MS"/>
                <a:cs typeface="Trebuchet MS"/>
              </a:rPr>
              <a:t>ReactJS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development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environment</a:t>
            </a: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50" dirty="0">
                <a:latin typeface="Trebuchet MS"/>
                <a:cs typeface="Trebuchet MS"/>
              </a:rPr>
              <a:t>Illustrate</a:t>
            </a:r>
            <a:r>
              <a:rPr sz="2400" spc="-140" dirty="0">
                <a:latin typeface="Trebuchet MS"/>
                <a:cs typeface="Trebuchet MS"/>
              </a:rPr>
              <a:t> installation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of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the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180" dirty="0">
                <a:latin typeface="Trebuchet MS"/>
                <a:cs typeface="Trebuchet MS"/>
              </a:rPr>
              <a:t>create-</a:t>
            </a:r>
            <a:r>
              <a:rPr sz="2400" spc="-170" dirty="0">
                <a:latin typeface="Trebuchet MS"/>
                <a:cs typeface="Trebuchet MS"/>
              </a:rPr>
              <a:t>react-</a:t>
            </a:r>
            <a:r>
              <a:rPr sz="2400" spc="-105" dirty="0">
                <a:latin typeface="Trebuchet MS"/>
                <a:cs typeface="Trebuchet MS"/>
              </a:rPr>
              <a:t>app</a:t>
            </a:r>
            <a:r>
              <a:rPr sz="2400" spc="-13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library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8350">
              <a:lnSpc>
                <a:spcPct val="100000"/>
              </a:lnSpc>
              <a:spcBef>
                <a:spcPts val="100"/>
              </a:spcBef>
            </a:pPr>
            <a:r>
              <a:rPr spc="-345" dirty="0">
                <a:latin typeface="Verdana"/>
                <a:cs typeface="Verdana"/>
              </a:rPr>
              <a:t>USING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-365" dirty="0">
                <a:latin typeface="Verdana"/>
                <a:cs typeface="Verdana"/>
              </a:rPr>
              <a:t>CLASS</a:t>
            </a:r>
            <a:r>
              <a:rPr spc="-245" dirty="0">
                <a:latin typeface="Verdana"/>
                <a:cs typeface="Verdana"/>
              </a:rPr>
              <a:t> </a:t>
            </a:r>
            <a:r>
              <a:rPr spc="-204" dirty="0">
                <a:latin typeface="Verdana"/>
                <a:cs typeface="Verdana"/>
              </a:rPr>
              <a:t>COMPONENTS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375" dirty="0">
                <a:latin typeface="Verdana"/>
                <a:cs typeface="Verdana"/>
              </a:rPr>
              <a:t>[2-</a:t>
            </a:r>
            <a:r>
              <a:rPr spc="-484" dirty="0">
                <a:latin typeface="Verdana"/>
                <a:cs typeface="Verdana"/>
              </a:rPr>
              <a:t>2]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44930" y="848105"/>
            <a:ext cx="9255760" cy="5236845"/>
            <a:chOff x="1344930" y="848105"/>
            <a:chExt cx="9255760" cy="5236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4930" y="848105"/>
              <a:ext cx="9255252" cy="5236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9616" y="963167"/>
              <a:ext cx="8955024" cy="50154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149" y="5566790"/>
              <a:ext cx="5236464" cy="4137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78149" y="5566790"/>
              <a:ext cx="5236845" cy="414020"/>
            </a:xfrm>
            <a:custGeom>
              <a:avLst/>
              <a:gdLst/>
              <a:ahLst/>
              <a:cxnLst/>
              <a:rect l="l" t="t" r="r" b="b"/>
              <a:pathLst>
                <a:path w="5236845" h="414020">
                  <a:moveTo>
                    <a:pt x="0" y="68960"/>
                  </a:moveTo>
                  <a:lnTo>
                    <a:pt x="5417" y="42117"/>
                  </a:lnTo>
                  <a:lnTo>
                    <a:pt x="20193" y="20197"/>
                  </a:lnTo>
                  <a:lnTo>
                    <a:pt x="42112" y="5419"/>
                  </a:lnTo>
                  <a:lnTo>
                    <a:pt x="68961" y="0"/>
                  </a:lnTo>
                  <a:lnTo>
                    <a:pt x="5167503" y="0"/>
                  </a:lnTo>
                  <a:lnTo>
                    <a:pt x="5194351" y="5419"/>
                  </a:lnTo>
                  <a:lnTo>
                    <a:pt x="5216270" y="20197"/>
                  </a:lnTo>
                  <a:lnTo>
                    <a:pt x="5231046" y="42117"/>
                  </a:lnTo>
                  <a:lnTo>
                    <a:pt x="5236464" y="68960"/>
                  </a:lnTo>
                  <a:lnTo>
                    <a:pt x="5236464" y="344804"/>
                  </a:lnTo>
                  <a:lnTo>
                    <a:pt x="5231046" y="371648"/>
                  </a:lnTo>
                  <a:lnTo>
                    <a:pt x="5216271" y="393568"/>
                  </a:lnTo>
                  <a:lnTo>
                    <a:pt x="5194351" y="408346"/>
                  </a:lnTo>
                  <a:lnTo>
                    <a:pt x="5167503" y="413765"/>
                  </a:lnTo>
                  <a:lnTo>
                    <a:pt x="68961" y="413765"/>
                  </a:lnTo>
                  <a:lnTo>
                    <a:pt x="42112" y="408346"/>
                  </a:lnTo>
                  <a:lnTo>
                    <a:pt x="20193" y="393568"/>
                  </a:lnTo>
                  <a:lnTo>
                    <a:pt x="5417" y="371648"/>
                  </a:lnTo>
                  <a:lnTo>
                    <a:pt x="0" y="344804"/>
                  </a:lnTo>
                  <a:lnTo>
                    <a:pt x="0" y="6896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699002" y="5643626"/>
            <a:ext cx="47955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rebuchet MS"/>
                <a:cs typeface="Trebuchet MS"/>
              </a:rPr>
              <a:t>Code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Snippets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Using</a:t>
            </a:r>
            <a:r>
              <a:rPr sz="1400" spc="-65" dirty="0">
                <a:latin typeface="Trebuchet MS"/>
                <a:cs typeface="Trebuchet MS"/>
              </a:rPr>
              <a:t> Class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Component and</a:t>
            </a:r>
            <a:r>
              <a:rPr sz="1400" spc="-70" dirty="0">
                <a:latin typeface="Trebuchet MS"/>
                <a:cs typeface="Trebuchet MS"/>
              </a:rPr>
              <a:t> Functional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Component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632" y="646074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50898" y="646074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36478" y="6460744"/>
            <a:ext cx="2432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spc="-25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3859" y="1525587"/>
            <a:ext cx="8202295" cy="4140200"/>
            <a:chOff x="653859" y="1525587"/>
            <a:chExt cx="8202295" cy="4140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3264" y="4425695"/>
              <a:ext cx="6362699" cy="123973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2042" y="4504944"/>
              <a:ext cx="6114287" cy="10904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20517" y="4503356"/>
              <a:ext cx="6117590" cy="1094105"/>
            </a:xfrm>
            <a:custGeom>
              <a:avLst/>
              <a:gdLst/>
              <a:ahLst/>
              <a:cxnLst/>
              <a:rect l="l" t="t" r="r" b="b"/>
              <a:pathLst>
                <a:path w="6117590" h="1094104">
                  <a:moveTo>
                    <a:pt x="0" y="1093596"/>
                  </a:moveTo>
                  <a:lnTo>
                    <a:pt x="6117462" y="1093596"/>
                  </a:lnTo>
                  <a:lnTo>
                    <a:pt x="6117462" y="0"/>
                  </a:lnTo>
                  <a:lnTo>
                    <a:pt x="0" y="0"/>
                  </a:lnTo>
                  <a:lnTo>
                    <a:pt x="0" y="10935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1797" y="1533525"/>
              <a:ext cx="2993390" cy="2182495"/>
            </a:xfrm>
            <a:custGeom>
              <a:avLst/>
              <a:gdLst/>
              <a:ahLst/>
              <a:cxnLst/>
              <a:rect l="l" t="t" r="r" b="b"/>
              <a:pathLst>
                <a:path w="2993390" h="2182495">
                  <a:moveTo>
                    <a:pt x="2774950" y="0"/>
                  </a:moveTo>
                  <a:lnTo>
                    <a:pt x="218236" y="0"/>
                  </a:lnTo>
                  <a:lnTo>
                    <a:pt x="168198" y="5761"/>
                  </a:lnTo>
                  <a:lnTo>
                    <a:pt x="122264" y="22172"/>
                  </a:lnTo>
                  <a:lnTo>
                    <a:pt x="81743" y="47926"/>
                  </a:lnTo>
                  <a:lnTo>
                    <a:pt x="47946" y="81712"/>
                  </a:lnTo>
                  <a:lnTo>
                    <a:pt x="22182" y="122223"/>
                  </a:lnTo>
                  <a:lnTo>
                    <a:pt x="5764" y="168150"/>
                  </a:lnTo>
                  <a:lnTo>
                    <a:pt x="0" y="218186"/>
                  </a:lnTo>
                  <a:lnTo>
                    <a:pt x="0" y="1964182"/>
                  </a:lnTo>
                  <a:lnTo>
                    <a:pt x="5764" y="2014217"/>
                  </a:lnTo>
                  <a:lnTo>
                    <a:pt x="22182" y="2060144"/>
                  </a:lnTo>
                  <a:lnTo>
                    <a:pt x="47946" y="2100655"/>
                  </a:lnTo>
                  <a:lnTo>
                    <a:pt x="81743" y="2134441"/>
                  </a:lnTo>
                  <a:lnTo>
                    <a:pt x="122264" y="2160195"/>
                  </a:lnTo>
                  <a:lnTo>
                    <a:pt x="168198" y="2176606"/>
                  </a:lnTo>
                  <a:lnTo>
                    <a:pt x="218236" y="2182368"/>
                  </a:lnTo>
                  <a:lnTo>
                    <a:pt x="2774950" y="2182368"/>
                  </a:lnTo>
                  <a:lnTo>
                    <a:pt x="2824985" y="2176606"/>
                  </a:lnTo>
                  <a:lnTo>
                    <a:pt x="2870912" y="2160195"/>
                  </a:lnTo>
                  <a:lnTo>
                    <a:pt x="2911423" y="2134441"/>
                  </a:lnTo>
                  <a:lnTo>
                    <a:pt x="2945209" y="2100655"/>
                  </a:lnTo>
                  <a:lnTo>
                    <a:pt x="2970963" y="2060144"/>
                  </a:lnTo>
                  <a:lnTo>
                    <a:pt x="2987374" y="2014217"/>
                  </a:lnTo>
                  <a:lnTo>
                    <a:pt x="2993136" y="1964182"/>
                  </a:lnTo>
                  <a:lnTo>
                    <a:pt x="2993136" y="218186"/>
                  </a:lnTo>
                  <a:lnTo>
                    <a:pt x="2987374" y="168150"/>
                  </a:lnTo>
                  <a:lnTo>
                    <a:pt x="2970963" y="122223"/>
                  </a:lnTo>
                  <a:lnTo>
                    <a:pt x="2945209" y="81712"/>
                  </a:lnTo>
                  <a:lnTo>
                    <a:pt x="2911423" y="47926"/>
                  </a:lnTo>
                  <a:lnTo>
                    <a:pt x="2870912" y="22172"/>
                  </a:lnTo>
                  <a:lnTo>
                    <a:pt x="2824985" y="5761"/>
                  </a:lnTo>
                  <a:lnTo>
                    <a:pt x="2774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1797" y="1533525"/>
              <a:ext cx="2993390" cy="2182495"/>
            </a:xfrm>
            <a:custGeom>
              <a:avLst/>
              <a:gdLst/>
              <a:ahLst/>
              <a:cxnLst/>
              <a:rect l="l" t="t" r="r" b="b"/>
              <a:pathLst>
                <a:path w="2993390" h="2182495">
                  <a:moveTo>
                    <a:pt x="0" y="218186"/>
                  </a:moveTo>
                  <a:lnTo>
                    <a:pt x="5764" y="168150"/>
                  </a:lnTo>
                  <a:lnTo>
                    <a:pt x="22182" y="122223"/>
                  </a:lnTo>
                  <a:lnTo>
                    <a:pt x="47946" y="81712"/>
                  </a:lnTo>
                  <a:lnTo>
                    <a:pt x="81743" y="47926"/>
                  </a:lnTo>
                  <a:lnTo>
                    <a:pt x="122264" y="22172"/>
                  </a:lnTo>
                  <a:lnTo>
                    <a:pt x="168198" y="5761"/>
                  </a:lnTo>
                  <a:lnTo>
                    <a:pt x="218236" y="0"/>
                  </a:lnTo>
                  <a:lnTo>
                    <a:pt x="2774950" y="0"/>
                  </a:lnTo>
                  <a:lnTo>
                    <a:pt x="2824985" y="5761"/>
                  </a:lnTo>
                  <a:lnTo>
                    <a:pt x="2870912" y="22172"/>
                  </a:lnTo>
                  <a:lnTo>
                    <a:pt x="2911423" y="47926"/>
                  </a:lnTo>
                  <a:lnTo>
                    <a:pt x="2945209" y="81712"/>
                  </a:lnTo>
                  <a:lnTo>
                    <a:pt x="2970963" y="122223"/>
                  </a:lnTo>
                  <a:lnTo>
                    <a:pt x="2987374" y="168150"/>
                  </a:lnTo>
                  <a:lnTo>
                    <a:pt x="2993136" y="218186"/>
                  </a:lnTo>
                  <a:lnTo>
                    <a:pt x="2993136" y="1964182"/>
                  </a:lnTo>
                  <a:lnTo>
                    <a:pt x="2987374" y="2014217"/>
                  </a:lnTo>
                  <a:lnTo>
                    <a:pt x="2970963" y="2060144"/>
                  </a:lnTo>
                  <a:lnTo>
                    <a:pt x="2945209" y="2100655"/>
                  </a:lnTo>
                  <a:lnTo>
                    <a:pt x="2911423" y="2134441"/>
                  </a:lnTo>
                  <a:lnTo>
                    <a:pt x="2870912" y="2160195"/>
                  </a:lnTo>
                  <a:lnTo>
                    <a:pt x="2824985" y="2176606"/>
                  </a:lnTo>
                  <a:lnTo>
                    <a:pt x="2774950" y="2182368"/>
                  </a:lnTo>
                  <a:lnTo>
                    <a:pt x="218236" y="2182368"/>
                  </a:lnTo>
                  <a:lnTo>
                    <a:pt x="168198" y="2176606"/>
                  </a:lnTo>
                  <a:lnTo>
                    <a:pt x="122264" y="2160195"/>
                  </a:lnTo>
                  <a:lnTo>
                    <a:pt x="81743" y="2134441"/>
                  </a:lnTo>
                  <a:lnTo>
                    <a:pt x="47946" y="2100655"/>
                  </a:lnTo>
                  <a:lnTo>
                    <a:pt x="22182" y="2060144"/>
                  </a:lnTo>
                  <a:lnTo>
                    <a:pt x="5764" y="2014217"/>
                  </a:lnTo>
                  <a:lnTo>
                    <a:pt x="0" y="1964182"/>
                  </a:lnTo>
                  <a:lnTo>
                    <a:pt x="0" y="218186"/>
                  </a:lnTo>
                  <a:close/>
                </a:path>
              </a:pathLst>
            </a:custGeom>
            <a:ln w="15875">
              <a:solidFill>
                <a:srgbClr val="4AC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15643" y="3215258"/>
              <a:ext cx="3428365" cy="1517650"/>
            </a:xfrm>
            <a:custGeom>
              <a:avLst/>
              <a:gdLst/>
              <a:ahLst/>
              <a:cxnLst/>
              <a:rect l="l" t="t" r="r" b="b"/>
              <a:pathLst>
                <a:path w="3428365" h="1517650">
                  <a:moveTo>
                    <a:pt x="3427857" y="827913"/>
                  </a:moveTo>
                  <a:lnTo>
                    <a:pt x="3409442" y="611251"/>
                  </a:lnTo>
                  <a:lnTo>
                    <a:pt x="3200908" y="706755"/>
                  </a:lnTo>
                  <a:lnTo>
                    <a:pt x="3265424" y="741172"/>
                  </a:lnTo>
                  <a:lnTo>
                    <a:pt x="3235998" y="782002"/>
                  </a:lnTo>
                  <a:lnTo>
                    <a:pt x="3205327" y="821791"/>
                  </a:lnTo>
                  <a:lnTo>
                    <a:pt x="3173425" y="860526"/>
                  </a:lnTo>
                  <a:lnTo>
                    <a:pt x="3140316" y="898169"/>
                  </a:lnTo>
                  <a:lnTo>
                    <a:pt x="3106039" y="934720"/>
                  </a:lnTo>
                  <a:lnTo>
                    <a:pt x="3070618" y="970114"/>
                  </a:lnTo>
                  <a:lnTo>
                    <a:pt x="3034080" y="1004354"/>
                  </a:lnTo>
                  <a:lnTo>
                    <a:pt x="2996450" y="1037399"/>
                  </a:lnTo>
                  <a:lnTo>
                    <a:pt x="2957766" y="1069225"/>
                  </a:lnTo>
                  <a:lnTo>
                    <a:pt x="2918041" y="1099807"/>
                  </a:lnTo>
                  <a:lnTo>
                    <a:pt x="2877324" y="1129106"/>
                  </a:lnTo>
                  <a:lnTo>
                    <a:pt x="2835630" y="1157109"/>
                  </a:lnTo>
                  <a:lnTo>
                    <a:pt x="2792984" y="1183767"/>
                  </a:lnTo>
                  <a:lnTo>
                    <a:pt x="2751188" y="1208112"/>
                  </a:lnTo>
                  <a:lnTo>
                    <a:pt x="2708960" y="1231011"/>
                  </a:lnTo>
                  <a:lnTo>
                    <a:pt x="2666327" y="1252486"/>
                  </a:lnTo>
                  <a:lnTo>
                    <a:pt x="2623299" y="1272514"/>
                  </a:lnTo>
                  <a:lnTo>
                    <a:pt x="2579928" y="1291132"/>
                  </a:lnTo>
                  <a:lnTo>
                    <a:pt x="2536240" y="1308328"/>
                  </a:lnTo>
                  <a:lnTo>
                    <a:pt x="2492248" y="1324127"/>
                  </a:lnTo>
                  <a:lnTo>
                    <a:pt x="2448001" y="1338529"/>
                  </a:lnTo>
                  <a:lnTo>
                    <a:pt x="2403513" y="1351521"/>
                  </a:lnTo>
                  <a:lnTo>
                    <a:pt x="2358821" y="1363141"/>
                  </a:lnTo>
                  <a:lnTo>
                    <a:pt x="2313952" y="1373390"/>
                  </a:lnTo>
                  <a:lnTo>
                    <a:pt x="2268944" y="1382255"/>
                  </a:lnTo>
                  <a:lnTo>
                    <a:pt x="2223820" y="1389773"/>
                  </a:lnTo>
                  <a:lnTo>
                    <a:pt x="2178608" y="1395920"/>
                  </a:lnTo>
                  <a:lnTo>
                    <a:pt x="2133333" y="1400733"/>
                  </a:lnTo>
                  <a:lnTo>
                    <a:pt x="2088032" y="1404188"/>
                  </a:lnTo>
                  <a:lnTo>
                    <a:pt x="2042731" y="1406321"/>
                  </a:lnTo>
                  <a:lnTo>
                    <a:pt x="1997468" y="1407121"/>
                  </a:lnTo>
                  <a:lnTo>
                    <a:pt x="1952269" y="1406613"/>
                  </a:lnTo>
                  <a:lnTo>
                    <a:pt x="1907146" y="1404785"/>
                  </a:lnTo>
                  <a:lnTo>
                    <a:pt x="1862150" y="1401660"/>
                  </a:lnTo>
                  <a:lnTo>
                    <a:pt x="1817306" y="1397228"/>
                  </a:lnTo>
                  <a:lnTo>
                    <a:pt x="1772640" y="1391513"/>
                  </a:lnTo>
                  <a:lnTo>
                    <a:pt x="1728177" y="1384515"/>
                  </a:lnTo>
                  <a:lnTo>
                    <a:pt x="1683956" y="1376235"/>
                  </a:lnTo>
                  <a:lnTo>
                    <a:pt x="1640001" y="1366685"/>
                  </a:lnTo>
                  <a:lnTo>
                    <a:pt x="1596339" y="1355890"/>
                  </a:lnTo>
                  <a:lnTo>
                    <a:pt x="1553006" y="1343825"/>
                  </a:lnTo>
                  <a:lnTo>
                    <a:pt x="1510030" y="1330528"/>
                  </a:lnTo>
                  <a:lnTo>
                    <a:pt x="1467434" y="1315986"/>
                  </a:lnTo>
                  <a:lnTo>
                    <a:pt x="1425257" y="1300213"/>
                  </a:lnTo>
                  <a:lnTo>
                    <a:pt x="1383525" y="1283208"/>
                  </a:lnTo>
                  <a:lnTo>
                    <a:pt x="1342263" y="1264996"/>
                  </a:lnTo>
                  <a:lnTo>
                    <a:pt x="1301496" y="1245565"/>
                  </a:lnTo>
                  <a:lnTo>
                    <a:pt x="1261275" y="1224940"/>
                  </a:lnTo>
                  <a:lnTo>
                    <a:pt x="1221613" y="1203121"/>
                  </a:lnTo>
                  <a:lnTo>
                    <a:pt x="1182535" y="1180109"/>
                  </a:lnTo>
                  <a:lnTo>
                    <a:pt x="1144079" y="1155915"/>
                  </a:lnTo>
                  <a:lnTo>
                    <a:pt x="1106284" y="1130554"/>
                  </a:lnTo>
                  <a:lnTo>
                    <a:pt x="1069149" y="1104023"/>
                  </a:lnTo>
                  <a:lnTo>
                    <a:pt x="1032738" y="1076337"/>
                  </a:lnTo>
                  <a:lnTo>
                    <a:pt x="997064" y="1047496"/>
                  </a:lnTo>
                  <a:lnTo>
                    <a:pt x="962152" y="1017511"/>
                  </a:lnTo>
                  <a:lnTo>
                    <a:pt x="928039" y="986383"/>
                  </a:lnTo>
                  <a:lnTo>
                    <a:pt x="894765" y="954138"/>
                  </a:lnTo>
                  <a:lnTo>
                    <a:pt x="862330" y="920762"/>
                  </a:lnTo>
                  <a:lnTo>
                    <a:pt x="830795" y="886282"/>
                  </a:lnTo>
                  <a:lnTo>
                    <a:pt x="800163" y="850684"/>
                  </a:lnTo>
                  <a:lnTo>
                    <a:pt x="770483" y="813981"/>
                  </a:lnTo>
                  <a:lnTo>
                    <a:pt x="741768" y="776198"/>
                  </a:lnTo>
                  <a:lnTo>
                    <a:pt x="714070" y="737323"/>
                  </a:lnTo>
                  <a:lnTo>
                    <a:pt x="689838" y="701040"/>
                  </a:lnTo>
                  <a:lnTo>
                    <a:pt x="1693926" y="701040"/>
                  </a:lnTo>
                  <a:lnTo>
                    <a:pt x="1721218" y="695540"/>
                  </a:lnTo>
                  <a:lnTo>
                    <a:pt x="1743494" y="680516"/>
                  </a:lnTo>
                  <a:lnTo>
                    <a:pt x="1758518" y="658241"/>
                  </a:lnTo>
                  <a:lnTo>
                    <a:pt x="1764030" y="630936"/>
                  </a:lnTo>
                  <a:lnTo>
                    <a:pt x="1764030" y="70104"/>
                  </a:lnTo>
                  <a:lnTo>
                    <a:pt x="1758518" y="42811"/>
                  </a:lnTo>
                  <a:lnTo>
                    <a:pt x="1743494" y="20535"/>
                  </a:lnTo>
                  <a:lnTo>
                    <a:pt x="1721218" y="5511"/>
                  </a:lnTo>
                  <a:lnTo>
                    <a:pt x="1693926" y="0"/>
                  </a:lnTo>
                  <a:lnTo>
                    <a:pt x="70104" y="0"/>
                  </a:lnTo>
                  <a:lnTo>
                    <a:pt x="42799" y="5511"/>
                  </a:lnTo>
                  <a:lnTo>
                    <a:pt x="20523" y="20535"/>
                  </a:lnTo>
                  <a:lnTo>
                    <a:pt x="5499" y="42811"/>
                  </a:lnTo>
                  <a:lnTo>
                    <a:pt x="0" y="70104"/>
                  </a:lnTo>
                  <a:lnTo>
                    <a:pt x="0" y="630936"/>
                  </a:lnTo>
                  <a:lnTo>
                    <a:pt x="5499" y="658241"/>
                  </a:lnTo>
                  <a:lnTo>
                    <a:pt x="20523" y="680516"/>
                  </a:lnTo>
                  <a:lnTo>
                    <a:pt x="42799" y="695540"/>
                  </a:lnTo>
                  <a:lnTo>
                    <a:pt x="70104" y="701040"/>
                  </a:lnTo>
                  <a:lnTo>
                    <a:pt x="587819" y="701040"/>
                  </a:lnTo>
                  <a:lnTo>
                    <a:pt x="567436" y="713359"/>
                  </a:lnTo>
                  <a:lnTo>
                    <a:pt x="594423" y="756602"/>
                  </a:lnTo>
                  <a:lnTo>
                    <a:pt x="622681" y="798918"/>
                  </a:lnTo>
                  <a:lnTo>
                    <a:pt x="652195" y="840320"/>
                  </a:lnTo>
                  <a:lnTo>
                    <a:pt x="682929" y="880745"/>
                  </a:lnTo>
                  <a:lnTo>
                    <a:pt x="714857" y="920191"/>
                  </a:lnTo>
                  <a:lnTo>
                    <a:pt x="747979" y="958634"/>
                  </a:lnTo>
                  <a:lnTo>
                    <a:pt x="782231" y="996035"/>
                  </a:lnTo>
                  <a:lnTo>
                    <a:pt x="817626" y="1032370"/>
                  </a:lnTo>
                  <a:lnTo>
                    <a:pt x="854113" y="1067625"/>
                  </a:lnTo>
                  <a:lnTo>
                    <a:pt x="891667" y="1101775"/>
                  </a:lnTo>
                  <a:lnTo>
                    <a:pt x="930287" y="1134770"/>
                  </a:lnTo>
                  <a:lnTo>
                    <a:pt x="969924" y="1166609"/>
                  </a:lnTo>
                  <a:lnTo>
                    <a:pt x="1010564" y="1197267"/>
                  </a:lnTo>
                  <a:lnTo>
                    <a:pt x="1052195" y="1226693"/>
                  </a:lnTo>
                  <a:lnTo>
                    <a:pt x="1092327" y="1253337"/>
                  </a:lnTo>
                  <a:lnTo>
                    <a:pt x="1132941" y="1278661"/>
                  </a:lnTo>
                  <a:lnTo>
                    <a:pt x="1174026" y="1302677"/>
                  </a:lnTo>
                  <a:lnTo>
                    <a:pt x="1215542" y="1325397"/>
                  </a:lnTo>
                  <a:lnTo>
                    <a:pt x="1257465" y="1346809"/>
                  </a:lnTo>
                  <a:lnTo>
                    <a:pt x="1299768" y="1366939"/>
                  </a:lnTo>
                  <a:lnTo>
                    <a:pt x="1342440" y="1385785"/>
                  </a:lnTo>
                  <a:lnTo>
                    <a:pt x="1385430" y="1403337"/>
                  </a:lnTo>
                  <a:lnTo>
                    <a:pt x="1428737" y="1419618"/>
                  </a:lnTo>
                  <a:lnTo>
                    <a:pt x="1472323" y="1434630"/>
                  </a:lnTo>
                  <a:lnTo>
                    <a:pt x="1516151" y="1448371"/>
                  </a:lnTo>
                  <a:lnTo>
                    <a:pt x="1560220" y="1460855"/>
                  </a:lnTo>
                  <a:lnTo>
                    <a:pt x="1604492" y="1472069"/>
                  </a:lnTo>
                  <a:lnTo>
                    <a:pt x="1648929" y="1482039"/>
                  </a:lnTo>
                  <a:lnTo>
                    <a:pt x="1693532" y="1490764"/>
                  </a:lnTo>
                  <a:lnTo>
                    <a:pt x="1738249" y="1498231"/>
                  </a:lnTo>
                  <a:lnTo>
                    <a:pt x="1783080" y="1504467"/>
                  </a:lnTo>
                  <a:lnTo>
                    <a:pt x="1827974" y="1509471"/>
                  </a:lnTo>
                  <a:lnTo>
                    <a:pt x="1872919" y="1513243"/>
                  </a:lnTo>
                  <a:lnTo>
                    <a:pt x="1917890" y="1515795"/>
                  </a:lnTo>
                  <a:lnTo>
                    <a:pt x="1962861" y="1517129"/>
                  </a:lnTo>
                  <a:lnTo>
                    <a:pt x="2007793" y="1517243"/>
                  </a:lnTo>
                  <a:lnTo>
                    <a:pt x="2052675" y="1516151"/>
                  </a:lnTo>
                  <a:lnTo>
                    <a:pt x="2097481" y="1513852"/>
                  </a:lnTo>
                  <a:lnTo>
                    <a:pt x="2142185" y="1510347"/>
                  </a:lnTo>
                  <a:lnTo>
                    <a:pt x="2186762" y="1505648"/>
                  </a:lnTo>
                  <a:lnTo>
                    <a:pt x="2231174" y="1499768"/>
                  </a:lnTo>
                  <a:lnTo>
                    <a:pt x="2275395" y="1492694"/>
                  </a:lnTo>
                  <a:lnTo>
                    <a:pt x="2319426" y="1484439"/>
                  </a:lnTo>
                  <a:lnTo>
                    <a:pt x="2363216" y="1475016"/>
                  </a:lnTo>
                  <a:lnTo>
                    <a:pt x="2406739" y="1464411"/>
                  </a:lnTo>
                  <a:lnTo>
                    <a:pt x="2449982" y="1452638"/>
                  </a:lnTo>
                  <a:lnTo>
                    <a:pt x="2492921" y="1439710"/>
                  </a:lnTo>
                  <a:lnTo>
                    <a:pt x="2535517" y="1425625"/>
                  </a:lnTo>
                  <a:lnTo>
                    <a:pt x="2577757" y="1410385"/>
                  </a:lnTo>
                  <a:lnTo>
                    <a:pt x="2619603" y="1394002"/>
                  </a:lnTo>
                  <a:lnTo>
                    <a:pt x="2661031" y="1376476"/>
                  </a:lnTo>
                  <a:lnTo>
                    <a:pt x="2702026" y="1357807"/>
                  </a:lnTo>
                  <a:lnTo>
                    <a:pt x="2742565" y="1338008"/>
                  </a:lnTo>
                  <a:lnTo>
                    <a:pt x="2782595" y="1317078"/>
                  </a:lnTo>
                  <a:lnTo>
                    <a:pt x="2822130" y="1295031"/>
                  </a:lnTo>
                  <a:lnTo>
                    <a:pt x="2861106" y="1271866"/>
                  </a:lnTo>
                  <a:lnTo>
                    <a:pt x="2899524" y="1247584"/>
                  </a:lnTo>
                  <a:lnTo>
                    <a:pt x="2937345" y="1222184"/>
                  </a:lnTo>
                  <a:lnTo>
                    <a:pt x="2974543" y="1195692"/>
                  </a:lnTo>
                  <a:lnTo>
                    <a:pt x="3011106" y="1168095"/>
                  </a:lnTo>
                  <a:lnTo>
                    <a:pt x="3046984" y="1139405"/>
                  </a:lnTo>
                  <a:lnTo>
                    <a:pt x="3082175" y="1109624"/>
                  </a:lnTo>
                  <a:lnTo>
                    <a:pt x="3116643" y="1078763"/>
                  </a:lnTo>
                  <a:lnTo>
                    <a:pt x="3150374" y="1046822"/>
                  </a:lnTo>
                  <a:lnTo>
                    <a:pt x="3183318" y="1013802"/>
                  </a:lnTo>
                  <a:lnTo>
                    <a:pt x="3215462" y="979716"/>
                  </a:lnTo>
                  <a:lnTo>
                    <a:pt x="3246793" y="944562"/>
                  </a:lnTo>
                  <a:lnTo>
                    <a:pt x="3277273" y="908342"/>
                  </a:lnTo>
                  <a:lnTo>
                    <a:pt x="3306864" y="871067"/>
                  </a:lnTo>
                  <a:lnTo>
                    <a:pt x="3335566" y="832739"/>
                  </a:lnTo>
                  <a:lnTo>
                    <a:pt x="3363341" y="793369"/>
                  </a:lnTo>
                  <a:lnTo>
                    <a:pt x="3427857" y="827913"/>
                  </a:lnTo>
                  <a:close/>
                </a:path>
              </a:pathLst>
            </a:custGeom>
            <a:solidFill>
              <a:srgbClr val="4AC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15643" y="3215258"/>
              <a:ext cx="1764030" cy="701040"/>
            </a:xfrm>
            <a:custGeom>
              <a:avLst/>
              <a:gdLst/>
              <a:ahLst/>
              <a:cxnLst/>
              <a:rect l="l" t="t" r="r" b="b"/>
              <a:pathLst>
                <a:path w="1764029" h="701039">
                  <a:moveTo>
                    <a:pt x="0" y="70103"/>
                  </a:moveTo>
                  <a:lnTo>
                    <a:pt x="5506" y="42808"/>
                  </a:lnTo>
                  <a:lnTo>
                    <a:pt x="20526" y="20526"/>
                  </a:lnTo>
                  <a:lnTo>
                    <a:pt x="42808" y="5506"/>
                  </a:lnTo>
                  <a:lnTo>
                    <a:pt x="70104" y="0"/>
                  </a:lnTo>
                  <a:lnTo>
                    <a:pt x="1693926" y="0"/>
                  </a:lnTo>
                  <a:lnTo>
                    <a:pt x="1721221" y="5506"/>
                  </a:lnTo>
                  <a:lnTo>
                    <a:pt x="1743503" y="20526"/>
                  </a:lnTo>
                  <a:lnTo>
                    <a:pt x="1758523" y="42808"/>
                  </a:lnTo>
                  <a:lnTo>
                    <a:pt x="1764030" y="70103"/>
                  </a:lnTo>
                  <a:lnTo>
                    <a:pt x="1764030" y="630935"/>
                  </a:lnTo>
                  <a:lnTo>
                    <a:pt x="1758523" y="658231"/>
                  </a:lnTo>
                  <a:lnTo>
                    <a:pt x="1743503" y="680513"/>
                  </a:lnTo>
                  <a:lnTo>
                    <a:pt x="1721221" y="695533"/>
                  </a:lnTo>
                  <a:lnTo>
                    <a:pt x="1693926" y="701039"/>
                  </a:lnTo>
                  <a:lnTo>
                    <a:pt x="70104" y="701039"/>
                  </a:lnTo>
                  <a:lnTo>
                    <a:pt x="42808" y="695533"/>
                  </a:lnTo>
                  <a:lnTo>
                    <a:pt x="20526" y="680513"/>
                  </a:lnTo>
                  <a:lnTo>
                    <a:pt x="5506" y="658231"/>
                  </a:lnTo>
                  <a:lnTo>
                    <a:pt x="0" y="630935"/>
                  </a:lnTo>
                  <a:lnTo>
                    <a:pt x="0" y="70103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605">
              <a:lnSpc>
                <a:spcPct val="100000"/>
              </a:lnSpc>
              <a:spcBef>
                <a:spcPts val="100"/>
              </a:spcBef>
            </a:pPr>
            <a:r>
              <a:rPr spc="-380" dirty="0">
                <a:latin typeface="Verdana"/>
                <a:cs typeface="Verdana"/>
              </a:rPr>
              <a:t>PASSING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-380" dirty="0">
                <a:latin typeface="Verdana"/>
                <a:cs typeface="Verdana"/>
              </a:rPr>
              <a:t>DATA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335" dirty="0">
                <a:latin typeface="Verdana"/>
                <a:cs typeface="Verdana"/>
              </a:rPr>
              <a:t>BETWEEN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-160" dirty="0">
                <a:latin typeface="Verdana"/>
                <a:cs typeface="Verdana"/>
              </a:rPr>
              <a:t>COMPONENTS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45132" y="3327907"/>
            <a:ext cx="1304925" cy="43370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5730" marR="5080" indent="-113664">
              <a:lnSpc>
                <a:spcPts val="1540"/>
              </a:lnSpc>
              <a:spcBef>
                <a:spcPts val="265"/>
              </a:spcBef>
            </a:pP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Flow 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data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parent 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child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333557" y="932068"/>
            <a:ext cx="4444365" cy="2883535"/>
            <a:chOff x="4333557" y="932068"/>
            <a:chExt cx="4444365" cy="2883535"/>
          </a:xfrm>
        </p:grpSpPr>
        <p:sp>
          <p:nvSpPr>
            <p:cNvPr id="13" name="object 13"/>
            <p:cNvSpPr/>
            <p:nvPr/>
          </p:nvSpPr>
          <p:spPr>
            <a:xfrm>
              <a:off x="4341495" y="1529715"/>
              <a:ext cx="2993390" cy="2277745"/>
            </a:xfrm>
            <a:custGeom>
              <a:avLst/>
              <a:gdLst/>
              <a:ahLst/>
              <a:cxnLst/>
              <a:rect l="l" t="t" r="r" b="b"/>
              <a:pathLst>
                <a:path w="2993390" h="2277745">
                  <a:moveTo>
                    <a:pt x="2765425" y="0"/>
                  </a:moveTo>
                  <a:lnTo>
                    <a:pt x="227711" y="0"/>
                  </a:lnTo>
                  <a:lnTo>
                    <a:pt x="181828" y="4627"/>
                  </a:lnTo>
                  <a:lnTo>
                    <a:pt x="139088" y="17899"/>
                  </a:lnTo>
                  <a:lnTo>
                    <a:pt x="100409" y="38897"/>
                  </a:lnTo>
                  <a:lnTo>
                    <a:pt x="66706" y="66706"/>
                  </a:lnTo>
                  <a:lnTo>
                    <a:pt x="38897" y="100409"/>
                  </a:lnTo>
                  <a:lnTo>
                    <a:pt x="17899" y="139088"/>
                  </a:lnTo>
                  <a:lnTo>
                    <a:pt x="4627" y="181828"/>
                  </a:lnTo>
                  <a:lnTo>
                    <a:pt x="0" y="227711"/>
                  </a:lnTo>
                  <a:lnTo>
                    <a:pt x="0" y="2049907"/>
                  </a:lnTo>
                  <a:lnTo>
                    <a:pt x="4627" y="2095789"/>
                  </a:lnTo>
                  <a:lnTo>
                    <a:pt x="17899" y="2138529"/>
                  </a:lnTo>
                  <a:lnTo>
                    <a:pt x="38897" y="2177208"/>
                  </a:lnTo>
                  <a:lnTo>
                    <a:pt x="66706" y="2210911"/>
                  </a:lnTo>
                  <a:lnTo>
                    <a:pt x="100409" y="2238720"/>
                  </a:lnTo>
                  <a:lnTo>
                    <a:pt x="139088" y="2259718"/>
                  </a:lnTo>
                  <a:lnTo>
                    <a:pt x="181828" y="2272990"/>
                  </a:lnTo>
                  <a:lnTo>
                    <a:pt x="227711" y="2277618"/>
                  </a:lnTo>
                  <a:lnTo>
                    <a:pt x="2765425" y="2277618"/>
                  </a:lnTo>
                  <a:lnTo>
                    <a:pt x="2811307" y="2272990"/>
                  </a:lnTo>
                  <a:lnTo>
                    <a:pt x="2854047" y="2259718"/>
                  </a:lnTo>
                  <a:lnTo>
                    <a:pt x="2892726" y="2238720"/>
                  </a:lnTo>
                  <a:lnTo>
                    <a:pt x="2926429" y="2210911"/>
                  </a:lnTo>
                  <a:lnTo>
                    <a:pt x="2954238" y="2177208"/>
                  </a:lnTo>
                  <a:lnTo>
                    <a:pt x="2975236" y="2138529"/>
                  </a:lnTo>
                  <a:lnTo>
                    <a:pt x="2988508" y="2095789"/>
                  </a:lnTo>
                  <a:lnTo>
                    <a:pt x="2993136" y="2049907"/>
                  </a:lnTo>
                  <a:lnTo>
                    <a:pt x="2993136" y="227711"/>
                  </a:lnTo>
                  <a:lnTo>
                    <a:pt x="2988508" y="181828"/>
                  </a:lnTo>
                  <a:lnTo>
                    <a:pt x="2975236" y="139088"/>
                  </a:lnTo>
                  <a:lnTo>
                    <a:pt x="2954238" y="100409"/>
                  </a:lnTo>
                  <a:lnTo>
                    <a:pt x="2926429" y="66706"/>
                  </a:lnTo>
                  <a:lnTo>
                    <a:pt x="2892726" y="38897"/>
                  </a:lnTo>
                  <a:lnTo>
                    <a:pt x="2854047" y="17899"/>
                  </a:lnTo>
                  <a:lnTo>
                    <a:pt x="2811307" y="4627"/>
                  </a:lnTo>
                  <a:lnTo>
                    <a:pt x="2765425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41495" y="1529715"/>
              <a:ext cx="2993390" cy="2277745"/>
            </a:xfrm>
            <a:custGeom>
              <a:avLst/>
              <a:gdLst/>
              <a:ahLst/>
              <a:cxnLst/>
              <a:rect l="l" t="t" r="r" b="b"/>
              <a:pathLst>
                <a:path w="2993390" h="2277745">
                  <a:moveTo>
                    <a:pt x="0" y="227711"/>
                  </a:moveTo>
                  <a:lnTo>
                    <a:pt x="4627" y="181828"/>
                  </a:lnTo>
                  <a:lnTo>
                    <a:pt x="17899" y="139088"/>
                  </a:lnTo>
                  <a:lnTo>
                    <a:pt x="38897" y="100409"/>
                  </a:lnTo>
                  <a:lnTo>
                    <a:pt x="66706" y="66706"/>
                  </a:lnTo>
                  <a:lnTo>
                    <a:pt x="100409" y="38897"/>
                  </a:lnTo>
                  <a:lnTo>
                    <a:pt x="139088" y="17899"/>
                  </a:lnTo>
                  <a:lnTo>
                    <a:pt x="181828" y="4627"/>
                  </a:lnTo>
                  <a:lnTo>
                    <a:pt x="227711" y="0"/>
                  </a:lnTo>
                  <a:lnTo>
                    <a:pt x="2765425" y="0"/>
                  </a:lnTo>
                  <a:lnTo>
                    <a:pt x="2811307" y="4627"/>
                  </a:lnTo>
                  <a:lnTo>
                    <a:pt x="2854047" y="17899"/>
                  </a:lnTo>
                  <a:lnTo>
                    <a:pt x="2892726" y="38897"/>
                  </a:lnTo>
                  <a:lnTo>
                    <a:pt x="2926429" y="66706"/>
                  </a:lnTo>
                  <a:lnTo>
                    <a:pt x="2954238" y="100409"/>
                  </a:lnTo>
                  <a:lnTo>
                    <a:pt x="2975236" y="139088"/>
                  </a:lnTo>
                  <a:lnTo>
                    <a:pt x="2988508" y="181828"/>
                  </a:lnTo>
                  <a:lnTo>
                    <a:pt x="2993136" y="227711"/>
                  </a:lnTo>
                  <a:lnTo>
                    <a:pt x="2993136" y="2049907"/>
                  </a:lnTo>
                  <a:lnTo>
                    <a:pt x="2988508" y="2095789"/>
                  </a:lnTo>
                  <a:lnTo>
                    <a:pt x="2975236" y="2138529"/>
                  </a:lnTo>
                  <a:lnTo>
                    <a:pt x="2954238" y="2177208"/>
                  </a:lnTo>
                  <a:lnTo>
                    <a:pt x="2926429" y="2210911"/>
                  </a:lnTo>
                  <a:lnTo>
                    <a:pt x="2892726" y="2238720"/>
                  </a:lnTo>
                  <a:lnTo>
                    <a:pt x="2854047" y="2259718"/>
                  </a:lnTo>
                  <a:lnTo>
                    <a:pt x="2811307" y="2272990"/>
                  </a:lnTo>
                  <a:lnTo>
                    <a:pt x="2765425" y="2277618"/>
                  </a:lnTo>
                  <a:lnTo>
                    <a:pt x="227711" y="2277618"/>
                  </a:lnTo>
                  <a:lnTo>
                    <a:pt x="181828" y="2272990"/>
                  </a:lnTo>
                  <a:lnTo>
                    <a:pt x="139088" y="2259718"/>
                  </a:lnTo>
                  <a:lnTo>
                    <a:pt x="100409" y="2238720"/>
                  </a:lnTo>
                  <a:lnTo>
                    <a:pt x="66706" y="2210911"/>
                  </a:lnTo>
                  <a:lnTo>
                    <a:pt x="38897" y="2177208"/>
                  </a:lnTo>
                  <a:lnTo>
                    <a:pt x="17899" y="2138529"/>
                  </a:lnTo>
                  <a:lnTo>
                    <a:pt x="4627" y="2095789"/>
                  </a:lnTo>
                  <a:lnTo>
                    <a:pt x="0" y="2049907"/>
                  </a:lnTo>
                  <a:lnTo>
                    <a:pt x="0" y="227711"/>
                  </a:lnTo>
                  <a:close/>
                </a:path>
              </a:pathLst>
            </a:custGeom>
            <a:ln w="15875">
              <a:solidFill>
                <a:srgbClr val="85C1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59805" y="932078"/>
              <a:ext cx="2717800" cy="1208405"/>
            </a:xfrm>
            <a:custGeom>
              <a:avLst/>
              <a:gdLst/>
              <a:ahLst/>
              <a:cxnLst/>
              <a:rect l="l" t="t" r="r" b="b"/>
              <a:pathLst>
                <a:path w="2717800" h="1208405">
                  <a:moveTo>
                    <a:pt x="2717800" y="466064"/>
                  </a:moveTo>
                  <a:lnTo>
                    <a:pt x="2654808" y="502894"/>
                  </a:lnTo>
                  <a:lnTo>
                    <a:pt x="2621318" y="462114"/>
                  </a:lnTo>
                  <a:lnTo>
                    <a:pt x="2586291" y="422744"/>
                  </a:lnTo>
                  <a:lnTo>
                    <a:pt x="2549753" y="384860"/>
                  </a:lnTo>
                  <a:lnTo>
                    <a:pt x="2511755" y="348475"/>
                  </a:lnTo>
                  <a:lnTo>
                    <a:pt x="2472347" y="313651"/>
                  </a:lnTo>
                  <a:lnTo>
                    <a:pt x="2431592" y="280428"/>
                  </a:lnTo>
                  <a:lnTo>
                    <a:pt x="2389517" y="248843"/>
                  </a:lnTo>
                  <a:lnTo>
                    <a:pt x="2346172" y="218922"/>
                  </a:lnTo>
                  <a:lnTo>
                    <a:pt x="2301621" y="190741"/>
                  </a:lnTo>
                  <a:lnTo>
                    <a:pt x="2255901" y="164312"/>
                  </a:lnTo>
                  <a:lnTo>
                    <a:pt x="2213152" y="141719"/>
                  </a:lnTo>
                  <a:lnTo>
                    <a:pt x="2169947" y="120840"/>
                  </a:lnTo>
                  <a:lnTo>
                    <a:pt x="2126348" y="101663"/>
                  </a:lnTo>
                  <a:lnTo>
                    <a:pt x="2082380" y="84188"/>
                  </a:lnTo>
                  <a:lnTo>
                    <a:pt x="2038096" y="68389"/>
                  </a:lnTo>
                  <a:lnTo>
                    <a:pt x="1993519" y="54267"/>
                  </a:lnTo>
                  <a:lnTo>
                    <a:pt x="1948688" y="41795"/>
                  </a:lnTo>
                  <a:lnTo>
                    <a:pt x="1903666" y="30975"/>
                  </a:lnTo>
                  <a:lnTo>
                    <a:pt x="1858479" y="21793"/>
                  </a:lnTo>
                  <a:lnTo>
                    <a:pt x="1813166" y="14224"/>
                  </a:lnTo>
                  <a:lnTo>
                    <a:pt x="1767776" y="8280"/>
                  </a:lnTo>
                  <a:lnTo>
                    <a:pt x="1722335" y="3937"/>
                  </a:lnTo>
                  <a:lnTo>
                    <a:pt x="1676895" y="1181"/>
                  </a:lnTo>
                  <a:lnTo>
                    <a:pt x="1631492" y="0"/>
                  </a:lnTo>
                  <a:lnTo>
                    <a:pt x="1586179" y="381"/>
                  </a:lnTo>
                  <a:lnTo>
                    <a:pt x="1540979" y="2324"/>
                  </a:lnTo>
                  <a:lnTo>
                    <a:pt x="1495933" y="5803"/>
                  </a:lnTo>
                  <a:lnTo>
                    <a:pt x="1451102" y="10807"/>
                  </a:lnTo>
                  <a:lnTo>
                    <a:pt x="1406499" y="17335"/>
                  </a:lnTo>
                  <a:lnTo>
                    <a:pt x="1362189" y="25374"/>
                  </a:lnTo>
                  <a:lnTo>
                    <a:pt x="1318196" y="34912"/>
                  </a:lnTo>
                  <a:lnTo>
                    <a:pt x="1274559" y="45923"/>
                  </a:lnTo>
                  <a:lnTo>
                    <a:pt x="1231341" y="58420"/>
                  </a:lnTo>
                  <a:lnTo>
                    <a:pt x="1188554" y="72364"/>
                  </a:lnTo>
                  <a:lnTo>
                    <a:pt x="1146251" y="87757"/>
                  </a:lnTo>
                  <a:lnTo>
                    <a:pt x="1104480" y="104597"/>
                  </a:lnTo>
                  <a:lnTo>
                    <a:pt x="1063269" y="122847"/>
                  </a:lnTo>
                  <a:lnTo>
                    <a:pt x="1022667" y="142519"/>
                  </a:lnTo>
                  <a:lnTo>
                    <a:pt x="982713" y="163601"/>
                  </a:lnTo>
                  <a:lnTo>
                    <a:pt x="943444" y="186055"/>
                  </a:lnTo>
                  <a:lnTo>
                    <a:pt x="904900" y="209905"/>
                  </a:lnTo>
                  <a:lnTo>
                    <a:pt x="867117" y="235115"/>
                  </a:lnTo>
                  <a:lnTo>
                    <a:pt x="830148" y="261670"/>
                  </a:lnTo>
                  <a:lnTo>
                    <a:pt x="794029" y="289572"/>
                  </a:lnTo>
                  <a:lnTo>
                    <a:pt x="758799" y="318820"/>
                  </a:lnTo>
                  <a:lnTo>
                    <a:pt x="724496" y="349377"/>
                  </a:lnTo>
                  <a:lnTo>
                    <a:pt x="691172" y="381241"/>
                  </a:lnTo>
                  <a:lnTo>
                    <a:pt x="658850" y="414401"/>
                  </a:lnTo>
                  <a:lnTo>
                    <a:pt x="627583" y="448843"/>
                  </a:lnTo>
                  <a:lnTo>
                    <a:pt x="597408" y="484568"/>
                  </a:lnTo>
                  <a:lnTo>
                    <a:pt x="579818" y="506958"/>
                  </a:lnTo>
                  <a:lnTo>
                    <a:pt x="70104" y="506958"/>
                  </a:lnTo>
                  <a:lnTo>
                    <a:pt x="42799" y="512470"/>
                  </a:lnTo>
                  <a:lnTo>
                    <a:pt x="20523" y="527494"/>
                  </a:lnTo>
                  <a:lnTo>
                    <a:pt x="5499" y="549770"/>
                  </a:lnTo>
                  <a:lnTo>
                    <a:pt x="0" y="577062"/>
                  </a:lnTo>
                  <a:lnTo>
                    <a:pt x="0" y="1137894"/>
                  </a:lnTo>
                  <a:lnTo>
                    <a:pt x="5499" y="1165199"/>
                  </a:lnTo>
                  <a:lnTo>
                    <a:pt x="20523" y="1187475"/>
                  </a:lnTo>
                  <a:lnTo>
                    <a:pt x="42799" y="1202499"/>
                  </a:lnTo>
                  <a:lnTo>
                    <a:pt x="70104" y="1207998"/>
                  </a:lnTo>
                  <a:lnTo>
                    <a:pt x="1693926" y="1207998"/>
                  </a:lnTo>
                  <a:lnTo>
                    <a:pt x="1721218" y="1202499"/>
                  </a:lnTo>
                  <a:lnTo>
                    <a:pt x="1743494" y="1187475"/>
                  </a:lnTo>
                  <a:lnTo>
                    <a:pt x="1758518" y="1165199"/>
                  </a:lnTo>
                  <a:lnTo>
                    <a:pt x="1764030" y="1137894"/>
                  </a:lnTo>
                  <a:lnTo>
                    <a:pt x="1764030" y="577062"/>
                  </a:lnTo>
                  <a:lnTo>
                    <a:pt x="1758518" y="549770"/>
                  </a:lnTo>
                  <a:lnTo>
                    <a:pt x="1743494" y="527494"/>
                  </a:lnTo>
                  <a:lnTo>
                    <a:pt x="1721218" y="512470"/>
                  </a:lnTo>
                  <a:lnTo>
                    <a:pt x="1693926" y="506958"/>
                  </a:lnTo>
                  <a:lnTo>
                    <a:pt x="724192" y="506958"/>
                  </a:lnTo>
                  <a:lnTo>
                    <a:pt x="744550" y="484695"/>
                  </a:lnTo>
                  <a:lnTo>
                    <a:pt x="781177" y="447941"/>
                  </a:lnTo>
                  <a:lnTo>
                    <a:pt x="819391" y="412762"/>
                  </a:lnTo>
                  <a:lnTo>
                    <a:pt x="859155" y="379196"/>
                  </a:lnTo>
                  <a:lnTo>
                    <a:pt x="897547" y="349389"/>
                  </a:lnTo>
                  <a:lnTo>
                    <a:pt x="936752" y="321360"/>
                  </a:lnTo>
                  <a:lnTo>
                    <a:pt x="976718" y="295097"/>
                  </a:lnTo>
                  <a:lnTo>
                    <a:pt x="1017397" y="270611"/>
                  </a:lnTo>
                  <a:lnTo>
                    <a:pt x="1058735" y="247891"/>
                  </a:lnTo>
                  <a:lnTo>
                    <a:pt x="1100683" y="226923"/>
                  </a:lnTo>
                  <a:lnTo>
                    <a:pt x="1143190" y="207708"/>
                  </a:lnTo>
                  <a:lnTo>
                    <a:pt x="1186205" y="190246"/>
                  </a:lnTo>
                  <a:lnTo>
                    <a:pt x="1229677" y="174523"/>
                  </a:lnTo>
                  <a:lnTo>
                    <a:pt x="1273568" y="160528"/>
                  </a:lnTo>
                  <a:lnTo>
                    <a:pt x="1317802" y="148272"/>
                  </a:lnTo>
                  <a:lnTo>
                    <a:pt x="1362341" y="137744"/>
                  </a:lnTo>
                  <a:lnTo>
                    <a:pt x="1407134" y="128943"/>
                  </a:lnTo>
                  <a:lnTo>
                    <a:pt x="1452130" y="121843"/>
                  </a:lnTo>
                  <a:lnTo>
                    <a:pt x="1497291" y="116459"/>
                  </a:lnTo>
                  <a:lnTo>
                    <a:pt x="1542542" y="112788"/>
                  </a:lnTo>
                  <a:lnTo>
                    <a:pt x="1587842" y="110807"/>
                  </a:lnTo>
                  <a:lnTo>
                    <a:pt x="1633156" y="110528"/>
                  </a:lnTo>
                  <a:lnTo>
                    <a:pt x="1678406" y="111925"/>
                  </a:lnTo>
                  <a:lnTo>
                    <a:pt x="1723567" y="115011"/>
                  </a:lnTo>
                  <a:lnTo>
                    <a:pt x="1768563" y="119773"/>
                  </a:lnTo>
                  <a:lnTo>
                    <a:pt x="1813369" y="126212"/>
                  </a:lnTo>
                  <a:lnTo>
                    <a:pt x="1857908" y="134315"/>
                  </a:lnTo>
                  <a:lnTo>
                    <a:pt x="1902155" y="144081"/>
                  </a:lnTo>
                  <a:lnTo>
                    <a:pt x="1946033" y="155511"/>
                  </a:lnTo>
                  <a:lnTo>
                    <a:pt x="1989518" y="168579"/>
                  </a:lnTo>
                  <a:lnTo>
                    <a:pt x="2032546" y="183299"/>
                  </a:lnTo>
                  <a:lnTo>
                    <a:pt x="2075065" y="199656"/>
                  </a:lnTo>
                  <a:lnTo>
                    <a:pt x="2117026" y="217652"/>
                  </a:lnTo>
                  <a:lnTo>
                    <a:pt x="2158377" y="237274"/>
                  </a:lnTo>
                  <a:lnTo>
                    <a:pt x="2199068" y="258521"/>
                  </a:lnTo>
                  <a:lnTo>
                    <a:pt x="2239048" y="281393"/>
                  </a:lnTo>
                  <a:lnTo>
                    <a:pt x="2278265" y="305879"/>
                  </a:lnTo>
                  <a:lnTo>
                    <a:pt x="2316670" y="331965"/>
                  </a:lnTo>
                  <a:lnTo>
                    <a:pt x="2354224" y="359651"/>
                  </a:lnTo>
                  <a:lnTo>
                    <a:pt x="2390851" y="388937"/>
                  </a:lnTo>
                  <a:lnTo>
                    <a:pt x="2426525" y="419823"/>
                  </a:lnTo>
                  <a:lnTo>
                    <a:pt x="2461171" y="452297"/>
                  </a:lnTo>
                  <a:lnTo>
                    <a:pt x="2494762" y="486346"/>
                  </a:lnTo>
                  <a:lnTo>
                    <a:pt x="2527236" y="521970"/>
                  </a:lnTo>
                  <a:lnTo>
                    <a:pt x="2558542" y="559155"/>
                  </a:lnTo>
                  <a:lnTo>
                    <a:pt x="2495677" y="595858"/>
                  </a:lnTo>
                  <a:lnTo>
                    <a:pt x="2709926" y="681456"/>
                  </a:lnTo>
                  <a:lnTo>
                    <a:pt x="2717800" y="466064"/>
                  </a:lnTo>
                  <a:close/>
                </a:path>
              </a:pathLst>
            </a:custGeom>
            <a:solidFill>
              <a:srgbClr val="85C1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59805" y="1439037"/>
              <a:ext cx="1764030" cy="701040"/>
            </a:xfrm>
            <a:custGeom>
              <a:avLst/>
              <a:gdLst/>
              <a:ahLst/>
              <a:cxnLst/>
              <a:rect l="l" t="t" r="r" b="b"/>
              <a:pathLst>
                <a:path w="1764029" h="701039">
                  <a:moveTo>
                    <a:pt x="0" y="70103"/>
                  </a:moveTo>
                  <a:lnTo>
                    <a:pt x="5506" y="42808"/>
                  </a:lnTo>
                  <a:lnTo>
                    <a:pt x="20526" y="20526"/>
                  </a:lnTo>
                  <a:lnTo>
                    <a:pt x="42808" y="5506"/>
                  </a:lnTo>
                  <a:lnTo>
                    <a:pt x="70104" y="0"/>
                  </a:lnTo>
                  <a:lnTo>
                    <a:pt x="1693926" y="0"/>
                  </a:lnTo>
                  <a:lnTo>
                    <a:pt x="1721221" y="5506"/>
                  </a:lnTo>
                  <a:lnTo>
                    <a:pt x="1743503" y="20526"/>
                  </a:lnTo>
                  <a:lnTo>
                    <a:pt x="1758523" y="42808"/>
                  </a:lnTo>
                  <a:lnTo>
                    <a:pt x="1764030" y="70103"/>
                  </a:lnTo>
                  <a:lnTo>
                    <a:pt x="1764030" y="630935"/>
                  </a:lnTo>
                  <a:lnTo>
                    <a:pt x="1758523" y="658231"/>
                  </a:lnTo>
                  <a:lnTo>
                    <a:pt x="1743503" y="680513"/>
                  </a:lnTo>
                  <a:lnTo>
                    <a:pt x="1721221" y="695533"/>
                  </a:lnTo>
                  <a:lnTo>
                    <a:pt x="1693926" y="701039"/>
                  </a:lnTo>
                  <a:lnTo>
                    <a:pt x="70104" y="701039"/>
                  </a:lnTo>
                  <a:lnTo>
                    <a:pt x="42808" y="695533"/>
                  </a:lnTo>
                  <a:lnTo>
                    <a:pt x="20526" y="680513"/>
                  </a:lnTo>
                  <a:lnTo>
                    <a:pt x="5506" y="658231"/>
                  </a:lnTo>
                  <a:lnTo>
                    <a:pt x="0" y="630935"/>
                  </a:lnTo>
                  <a:lnTo>
                    <a:pt x="0" y="70103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289547" y="1551432"/>
            <a:ext cx="1304925" cy="43370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84455" marR="5080" indent="-72390">
              <a:lnSpc>
                <a:spcPts val="1540"/>
              </a:lnSpc>
              <a:spcBef>
                <a:spcPts val="265"/>
              </a:spcBef>
            </a:pP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Flow 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data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parent 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child?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068119" y="1596453"/>
            <a:ext cx="2592705" cy="2427605"/>
            <a:chOff x="8068119" y="1596453"/>
            <a:chExt cx="2592705" cy="2427605"/>
          </a:xfrm>
        </p:grpSpPr>
        <p:sp>
          <p:nvSpPr>
            <p:cNvPr id="19" name="object 19"/>
            <p:cNvSpPr/>
            <p:nvPr/>
          </p:nvSpPr>
          <p:spPr>
            <a:xfrm>
              <a:off x="8076056" y="1604391"/>
              <a:ext cx="2576830" cy="1957705"/>
            </a:xfrm>
            <a:custGeom>
              <a:avLst/>
              <a:gdLst/>
              <a:ahLst/>
              <a:cxnLst/>
              <a:rect l="l" t="t" r="r" b="b"/>
              <a:pathLst>
                <a:path w="2576829" h="1957704">
                  <a:moveTo>
                    <a:pt x="2380615" y="0"/>
                  </a:moveTo>
                  <a:lnTo>
                    <a:pt x="195707" y="0"/>
                  </a:lnTo>
                  <a:lnTo>
                    <a:pt x="150836" y="5169"/>
                  </a:lnTo>
                  <a:lnTo>
                    <a:pt x="109643" y="19893"/>
                  </a:lnTo>
                  <a:lnTo>
                    <a:pt x="73306" y="42997"/>
                  </a:lnTo>
                  <a:lnTo>
                    <a:pt x="42997" y="73306"/>
                  </a:lnTo>
                  <a:lnTo>
                    <a:pt x="19893" y="109643"/>
                  </a:lnTo>
                  <a:lnTo>
                    <a:pt x="5169" y="150836"/>
                  </a:lnTo>
                  <a:lnTo>
                    <a:pt x="0" y="195707"/>
                  </a:lnTo>
                  <a:lnTo>
                    <a:pt x="0" y="1761871"/>
                  </a:lnTo>
                  <a:lnTo>
                    <a:pt x="5169" y="1806741"/>
                  </a:lnTo>
                  <a:lnTo>
                    <a:pt x="19893" y="1847934"/>
                  </a:lnTo>
                  <a:lnTo>
                    <a:pt x="42997" y="1884271"/>
                  </a:lnTo>
                  <a:lnTo>
                    <a:pt x="73306" y="1914580"/>
                  </a:lnTo>
                  <a:lnTo>
                    <a:pt x="109643" y="1937684"/>
                  </a:lnTo>
                  <a:lnTo>
                    <a:pt x="150836" y="1952408"/>
                  </a:lnTo>
                  <a:lnTo>
                    <a:pt x="195707" y="1957578"/>
                  </a:lnTo>
                  <a:lnTo>
                    <a:pt x="2380615" y="1957578"/>
                  </a:lnTo>
                  <a:lnTo>
                    <a:pt x="2425485" y="1952408"/>
                  </a:lnTo>
                  <a:lnTo>
                    <a:pt x="2466678" y="1937684"/>
                  </a:lnTo>
                  <a:lnTo>
                    <a:pt x="2503015" y="1914580"/>
                  </a:lnTo>
                  <a:lnTo>
                    <a:pt x="2533324" y="1884271"/>
                  </a:lnTo>
                  <a:lnTo>
                    <a:pt x="2556428" y="1847934"/>
                  </a:lnTo>
                  <a:lnTo>
                    <a:pt x="2571152" y="1806741"/>
                  </a:lnTo>
                  <a:lnTo>
                    <a:pt x="2576322" y="1761871"/>
                  </a:lnTo>
                  <a:lnTo>
                    <a:pt x="2576322" y="195707"/>
                  </a:lnTo>
                  <a:lnTo>
                    <a:pt x="2571152" y="150836"/>
                  </a:lnTo>
                  <a:lnTo>
                    <a:pt x="2556428" y="109643"/>
                  </a:lnTo>
                  <a:lnTo>
                    <a:pt x="2533324" y="73306"/>
                  </a:lnTo>
                  <a:lnTo>
                    <a:pt x="2503015" y="42997"/>
                  </a:lnTo>
                  <a:lnTo>
                    <a:pt x="2466678" y="19893"/>
                  </a:lnTo>
                  <a:lnTo>
                    <a:pt x="2425485" y="5169"/>
                  </a:lnTo>
                  <a:lnTo>
                    <a:pt x="2380615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76056" y="1604391"/>
              <a:ext cx="2576830" cy="1957705"/>
            </a:xfrm>
            <a:custGeom>
              <a:avLst/>
              <a:gdLst/>
              <a:ahLst/>
              <a:cxnLst/>
              <a:rect l="l" t="t" r="r" b="b"/>
              <a:pathLst>
                <a:path w="2576829" h="1957704">
                  <a:moveTo>
                    <a:pt x="0" y="195707"/>
                  </a:moveTo>
                  <a:lnTo>
                    <a:pt x="5169" y="150836"/>
                  </a:lnTo>
                  <a:lnTo>
                    <a:pt x="19893" y="109643"/>
                  </a:lnTo>
                  <a:lnTo>
                    <a:pt x="42997" y="73306"/>
                  </a:lnTo>
                  <a:lnTo>
                    <a:pt x="73306" y="42997"/>
                  </a:lnTo>
                  <a:lnTo>
                    <a:pt x="109643" y="19893"/>
                  </a:lnTo>
                  <a:lnTo>
                    <a:pt x="150836" y="5169"/>
                  </a:lnTo>
                  <a:lnTo>
                    <a:pt x="195707" y="0"/>
                  </a:lnTo>
                  <a:lnTo>
                    <a:pt x="2380615" y="0"/>
                  </a:lnTo>
                  <a:lnTo>
                    <a:pt x="2425485" y="5169"/>
                  </a:lnTo>
                  <a:lnTo>
                    <a:pt x="2466678" y="19893"/>
                  </a:lnTo>
                  <a:lnTo>
                    <a:pt x="2503015" y="42997"/>
                  </a:lnTo>
                  <a:lnTo>
                    <a:pt x="2533324" y="73306"/>
                  </a:lnTo>
                  <a:lnTo>
                    <a:pt x="2556428" y="109643"/>
                  </a:lnTo>
                  <a:lnTo>
                    <a:pt x="2571152" y="150836"/>
                  </a:lnTo>
                  <a:lnTo>
                    <a:pt x="2576322" y="195707"/>
                  </a:lnTo>
                  <a:lnTo>
                    <a:pt x="2576322" y="1761871"/>
                  </a:lnTo>
                  <a:lnTo>
                    <a:pt x="2571152" y="1806741"/>
                  </a:lnTo>
                  <a:lnTo>
                    <a:pt x="2556428" y="1847934"/>
                  </a:lnTo>
                  <a:lnTo>
                    <a:pt x="2533324" y="1884271"/>
                  </a:lnTo>
                  <a:lnTo>
                    <a:pt x="2503015" y="1914580"/>
                  </a:lnTo>
                  <a:lnTo>
                    <a:pt x="2466678" y="1937684"/>
                  </a:lnTo>
                  <a:lnTo>
                    <a:pt x="2425485" y="1952408"/>
                  </a:lnTo>
                  <a:lnTo>
                    <a:pt x="2380615" y="1957578"/>
                  </a:lnTo>
                  <a:lnTo>
                    <a:pt x="195707" y="1957578"/>
                  </a:lnTo>
                  <a:lnTo>
                    <a:pt x="150836" y="1952408"/>
                  </a:lnTo>
                  <a:lnTo>
                    <a:pt x="109643" y="1937684"/>
                  </a:lnTo>
                  <a:lnTo>
                    <a:pt x="73306" y="1914580"/>
                  </a:lnTo>
                  <a:lnTo>
                    <a:pt x="42997" y="1884271"/>
                  </a:lnTo>
                  <a:lnTo>
                    <a:pt x="19893" y="1847934"/>
                  </a:lnTo>
                  <a:lnTo>
                    <a:pt x="5169" y="1806741"/>
                  </a:lnTo>
                  <a:lnTo>
                    <a:pt x="0" y="1761871"/>
                  </a:lnTo>
                  <a:lnTo>
                    <a:pt x="0" y="195707"/>
                  </a:lnTo>
                  <a:close/>
                </a:path>
              </a:pathLst>
            </a:custGeom>
            <a:ln w="15875">
              <a:solidFill>
                <a:srgbClr val="D99C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12910" y="3314319"/>
              <a:ext cx="1764030" cy="702310"/>
            </a:xfrm>
            <a:custGeom>
              <a:avLst/>
              <a:gdLst/>
              <a:ahLst/>
              <a:cxnLst/>
              <a:rect l="l" t="t" r="r" b="b"/>
              <a:pathLst>
                <a:path w="1764029" h="702310">
                  <a:moveTo>
                    <a:pt x="1693799" y="0"/>
                  </a:moveTo>
                  <a:lnTo>
                    <a:pt x="70231" y="0"/>
                  </a:lnTo>
                  <a:lnTo>
                    <a:pt x="42862" y="5508"/>
                  </a:lnTo>
                  <a:lnTo>
                    <a:pt x="20542" y="20542"/>
                  </a:lnTo>
                  <a:lnTo>
                    <a:pt x="5508" y="42862"/>
                  </a:lnTo>
                  <a:lnTo>
                    <a:pt x="0" y="70230"/>
                  </a:lnTo>
                  <a:lnTo>
                    <a:pt x="0" y="631570"/>
                  </a:lnTo>
                  <a:lnTo>
                    <a:pt x="5508" y="658939"/>
                  </a:lnTo>
                  <a:lnTo>
                    <a:pt x="20542" y="681259"/>
                  </a:lnTo>
                  <a:lnTo>
                    <a:pt x="42862" y="696293"/>
                  </a:lnTo>
                  <a:lnTo>
                    <a:pt x="70231" y="701801"/>
                  </a:lnTo>
                  <a:lnTo>
                    <a:pt x="1693799" y="701801"/>
                  </a:lnTo>
                  <a:lnTo>
                    <a:pt x="1721167" y="696293"/>
                  </a:lnTo>
                  <a:lnTo>
                    <a:pt x="1743487" y="681259"/>
                  </a:lnTo>
                  <a:lnTo>
                    <a:pt x="1758521" y="658939"/>
                  </a:lnTo>
                  <a:lnTo>
                    <a:pt x="1764030" y="631570"/>
                  </a:lnTo>
                  <a:lnTo>
                    <a:pt x="1764030" y="70230"/>
                  </a:lnTo>
                  <a:lnTo>
                    <a:pt x="1758521" y="42862"/>
                  </a:lnTo>
                  <a:lnTo>
                    <a:pt x="1743487" y="20542"/>
                  </a:lnTo>
                  <a:lnTo>
                    <a:pt x="1721167" y="5508"/>
                  </a:lnTo>
                  <a:lnTo>
                    <a:pt x="1693799" y="0"/>
                  </a:lnTo>
                  <a:close/>
                </a:path>
              </a:pathLst>
            </a:custGeom>
            <a:solidFill>
              <a:srgbClr val="D99C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812910" y="3314319"/>
              <a:ext cx="1764030" cy="702310"/>
            </a:xfrm>
            <a:custGeom>
              <a:avLst/>
              <a:gdLst/>
              <a:ahLst/>
              <a:cxnLst/>
              <a:rect l="l" t="t" r="r" b="b"/>
              <a:pathLst>
                <a:path w="1764029" h="702310">
                  <a:moveTo>
                    <a:pt x="0" y="70230"/>
                  </a:moveTo>
                  <a:lnTo>
                    <a:pt x="5508" y="42862"/>
                  </a:lnTo>
                  <a:lnTo>
                    <a:pt x="20542" y="20542"/>
                  </a:lnTo>
                  <a:lnTo>
                    <a:pt x="42862" y="5508"/>
                  </a:lnTo>
                  <a:lnTo>
                    <a:pt x="70231" y="0"/>
                  </a:lnTo>
                  <a:lnTo>
                    <a:pt x="1693799" y="0"/>
                  </a:lnTo>
                  <a:lnTo>
                    <a:pt x="1721167" y="5508"/>
                  </a:lnTo>
                  <a:lnTo>
                    <a:pt x="1743487" y="20542"/>
                  </a:lnTo>
                  <a:lnTo>
                    <a:pt x="1758521" y="42862"/>
                  </a:lnTo>
                  <a:lnTo>
                    <a:pt x="1764030" y="70230"/>
                  </a:lnTo>
                  <a:lnTo>
                    <a:pt x="1764030" y="631570"/>
                  </a:lnTo>
                  <a:lnTo>
                    <a:pt x="1758521" y="658939"/>
                  </a:lnTo>
                  <a:lnTo>
                    <a:pt x="1743487" y="681259"/>
                  </a:lnTo>
                  <a:lnTo>
                    <a:pt x="1721167" y="696293"/>
                  </a:lnTo>
                  <a:lnTo>
                    <a:pt x="1693799" y="701801"/>
                  </a:lnTo>
                  <a:lnTo>
                    <a:pt x="70231" y="701801"/>
                  </a:lnTo>
                  <a:lnTo>
                    <a:pt x="42862" y="696293"/>
                  </a:lnTo>
                  <a:lnTo>
                    <a:pt x="20542" y="681259"/>
                  </a:lnTo>
                  <a:lnTo>
                    <a:pt x="5508" y="658939"/>
                  </a:lnTo>
                  <a:lnTo>
                    <a:pt x="0" y="631570"/>
                  </a:lnTo>
                  <a:lnTo>
                    <a:pt x="0" y="70230"/>
                  </a:lnTo>
                  <a:close/>
                </a:path>
              </a:pathLst>
            </a:custGeom>
            <a:ln w="158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907271" y="3525011"/>
            <a:ext cx="15767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Destructuring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137217" y="5553519"/>
            <a:ext cx="5252085" cy="429895"/>
            <a:chOff x="3137217" y="5553519"/>
            <a:chExt cx="5252085" cy="429895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5154" y="5561457"/>
              <a:ext cx="5235702" cy="41376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145154" y="5561457"/>
              <a:ext cx="5236210" cy="414020"/>
            </a:xfrm>
            <a:custGeom>
              <a:avLst/>
              <a:gdLst/>
              <a:ahLst/>
              <a:cxnLst/>
              <a:rect l="l" t="t" r="r" b="b"/>
              <a:pathLst>
                <a:path w="5236209" h="414020">
                  <a:moveTo>
                    <a:pt x="0" y="68961"/>
                  </a:moveTo>
                  <a:lnTo>
                    <a:pt x="5417" y="42117"/>
                  </a:lnTo>
                  <a:lnTo>
                    <a:pt x="20193" y="20197"/>
                  </a:lnTo>
                  <a:lnTo>
                    <a:pt x="42112" y="5419"/>
                  </a:lnTo>
                  <a:lnTo>
                    <a:pt x="68961" y="0"/>
                  </a:lnTo>
                  <a:lnTo>
                    <a:pt x="5166741" y="0"/>
                  </a:lnTo>
                  <a:lnTo>
                    <a:pt x="5193589" y="5419"/>
                  </a:lnTo>
                  <a:lnTo>
                    <a:pt x="5215508" y="20197"/>
                  </a:lnTo>
                  <a:lnTo>
                    <a:pt x="5230284" y="42117"/>
                  </a:lnTo>
                  <a:lnTo>
                    <a:pt x="5235702" y="68961"/>
                  </a:lnTo>
                  <a:lnTo>
                    <a:pt x="5235702" y="344805"/>
                  </a:lnTo>
                  <a:lnTo>
                    <a:pt x="5230284" y="371648"/>
                  </a:lnTo>
                  <a:lnTo>
                    <a:pt x="5215509" y="393568"/>
                  </a:lnTo>
                  <a:lnTo>
                    <a:pt x="5193589" y="408346"/>
                  </a:lnTo>
                  <a:lnTo>
                    <a:pt x="5166741" y="413766"/>
                  </a:lnTo>
                  <a:lnTo>
                    <a:pt x="68961" y="413766"/>
                  </a:lnTo>
                  <a:lnTo>
                    <a:pt x="42112" y="408346"/>
                  </a:lnTo>
                  <a:lnTo>
                    <a:pt x="20193" y="393568"/>
                  </a:lnTo>
                  <a:lnTo>
                    <a:pt x="5417" y="371648"/>
                  </a:lnTo>
                  <a:lnTo>
                    <a:pt x="0" y="344805"/>
                  </a:lnTo>
                  <a:lnTo>
                    <a:pt x="0" y="6896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892296" y="5638291"/>
            <a:ext cx="37414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rebuchet MS"/>
                <a:cs typeface="Trebuchet MS"/>
              </a:rPr>
              <a:t>Output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showing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passing</a:t>
            </a:r>
            <a:r>
              <a:rPr sz="1400" spc="-45" dirty="0">
                <a:latin typeface="Trebuchet MS"/>
                <a:cs typeface="Trebuchet MS"/>
              </a:rPr>
              <a:t> </a:t>
            </a:r>
            <a:r>
              <a:rPr sz="1400" spc="-85" dirty="0">
                <a:latin typeface="Trebuchet MS"/>
                <a:cs typeface="Trebuchet MS"/>
              </a:rPr>
              <a:t>data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between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components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015285" y="1478343"/>
            <a:ext cx="1263015" cy="247015"/>
            <a:chOff x="9015285" y="1478343"/>
            <a:chExt cx="1263015" cy="247015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23222" y="1486280"/>
              <a:ext cx="1246631" cy="23088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023222" y="1486280"/>
              <a:ext cx="1247140" cy="231140"/>
            </a:xfrm>
            <a:custGeom>
              <a:avLst/>
              <a:gdLst/>
              <a:ahLst/>
              <a:cxnLst/>
              <a:rect l="l" t="t" r="r" b="b"/>
              <a:pathLst>
                <a:path w="1247140" h="231139">
                  <a:moveTo>
                    <a:pt x="0" y="38480"/>
                  </a:moveTo>
                  <a:lnTo>
                    <a:pt x="3030" y="23520"/>
                  </a:lnTo>
                  <a:lnTo>
                    <a:pt x="11287" y="11287"/>
                  </a:lnTo>
                  <a:lnTo>
                    <a:pt x="23520" y="3030"/>
                  </a:lnTo>
                  <a:lnTo>
                    <a:pt x="38481" y="0"/>
                  </a:lnTo>
                  <a:lnTo>
                    <a:pt x="1208151" y="0"/>
                  </a:lnTo>
                  <a:lnTo>
                    <a:pt x="1223111" y="3030"/>
                  </a:lnTo>
                  <a:lnTo>
                    <a:pt x="1235344" y="11287"/>
                  </a:lnTo>
                  <a:lnTo>
                    <a:pt x="1243601" y="23520"/>
                  </a:lnTo>
                  <a:lnTo>
                    <a:pt x="1246632" y="38480"/>
                  </a:lnTo>
                  <a:lnTo>
                    <a:pt x="1246632" y="192404"/>
                  </a:lnTo>
                  <a:lnTo>
                    <a:pt x="1243601" y="207365"/>
                  </a:lnTo>
                  <a:lnTo>
                    <a:pt x="1235344" y="219598"/>
                  </a:lnTo>
                  <a:lnTo>
                    <a:pt x="1223111" y="227855"/>
                  </a:lnTo>
                  <a:lnTo>
                    <a:pt x="1208151" y="230885"/>
                  </a:lnTo>
                  <a:lnTo>
                    <a:pt x="38481" y="230885"/>
                  </a:lnTo>
                  <a:lnTo>
                    <a:pt x="23520" y="227855"/>
                  </a:lnTo>
                  <a:lnTo>
                    <a:pt x="11287" y="219598"/>
                  </a:lnTo>
                  <a:lnTo>
                    <a:pt x="3030" y="207365"/>
                  </a:lnTo>
                  <a:lnTo>
                    <a:pt x="0" y="192404"/>
                  </a:lnTo>
                  <a:lnTo>
                    <a:pt x="0" y="3848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232647" y="1418372"/>
            <a:ext cx="2159635" cy="185928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947419">
              <a:lnSpc>
                <a:spcPct val="100000"/>
              </a:lnSpc>
              <a:spcBef>
                <a:spcPts val="64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ts val="1190"/>
              </a:lnSpc>
              <a:spcBef>
                <a:spcPts val="505"/>
              </a:spcBef>
            </a:pP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Welcome({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name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})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45"/>
              </a:lnSpc>
            </a:pPr>
            <a:r>
              <a:rPr sz="1000" spc="-10" dirty="0">
                <a:latin typeface="Courier New"/>
                <a:cs typeface="Courier New"/>
              </a:rPr>
              <a:t>&lt;section&gt;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0"/>
              </a:lnSpc>
            </a:pPr>
            <a:r>
              <a:rPr sz="1000" spc="-20" dirty="0">
                <a:latin typeface="Courier New"/>
                <a:cs typeface="Courier New"/>
              </a:rPr>
              <a:t>&lt;h1&gt;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5"/>
              </a:lnSpc>
            </a:pPr>
            <a:r>
              <a:rPr sz="1000" dirty="0">
                <a:latin typeface="Courier New"/>
                <a:cs typeface="Courier New"/>
              </a:rPr>
              <a:t>Hello,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&lt;span&gt;{name}&lt;/span&gt;</a:t>
            </a:r>
            <a:endParaRPr sz="1000">
              <a:latin typeface="Courier New"/>
              <a:cs typeface="Courier New"/>
            </a:endParaRPr>
          </a:p>
          <a:p>
            <a:pPr marL="69850">
              <a:lnSpc>
                <a:spcPct val="100000"/>
              </a:lnSpc>
              <a:spcBef>
                <a:spcPts val="15"/>
              </a:spcBef>
            </a:pPr>
            <a:r>
              <a:rPr sz="1000" spc="340" dirty="0">
                <a:latin typeface="Symbola"/>
                <a:cs typeface="Symbola"/>
              </a:rPr>
              <a:t>🎉🎉</a:t>
            </a:r>
            <a:endParaRPr sz="1000">
              <a:latin typeface="Symbola"/>
              <a:cs typeface="Symbola"/>
            </a:endParaRPr>
          </a:p>
          <a:p>
            <a:pPr marL="12700">
              <a:lnSpc>
                <a:spcPts val="1195"/>
              </a:lnSpc>
              <a:spcBef>
                <a:spcPts val="50"/>
              </a:spcBef>
            </a:pPr>
            <a:r>
              <a:rPr sz="1000" spc="-10" dirty="0">
                <a:latin typeface="Courier New"/>
                <a:cs typeface="Courier New"/>
              </a:rPr>
              <a:t>&lt;/h1&gt;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0"/>
              </a:lnSpc>
            </a:pPr>
            <a:r>
              <a:rPr sz="1000" spc="-10" dirty="0">
                <a:latin typeface="Courier New"/>
                <a:cs typeface="Courier New"/>
              </a:rPr>
              <a:t>&lt;/section&gt;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0"/>
              </a:lnSpc>
            </a:pPr>
            <a:r>
              <a:rPr sz="1000" spc="-25" dirty="0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5"/>
              </a:lnSpc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657913" y="3681285"/>
            <a:ext cx="1261745" cy="247015"/>
            <a:chOff x="5657913" y="3681285"/>
            <a:chExt cx="1261745" cy="247015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5851" y="3689222"/>
              <a:ext cx="1245870" cy="23088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665851" y="3689222"/>
              <a:ext cx="1245870" cy="231140"/>
            </a:xfrm>
            <a:custGeom>
              <a:avLst/>
              <a:gdLst/>
              <a:ahLst/>
              <a:cxnLst/>
              <a:rect l="l" t="t" r="r" b="b"/>
              <a:pathLst>
                <a:path w="1245870" h="231139">
                  <a:moveTo>
                    <a:pt x="0" y="38481"/>
                  </a:moveTo>
                  <a:lnTo>
                    <a:pt x="3030" y="23520"/>
                  </a:lnTo>
                  <a:lnTo>
                    <a:pt x="11287" y="11287"/>
                  </a:lnTo>
                  <a:lnTo>
                    <a:pt x="23520" y="3030"/>
                  </a:lnTo>
                  <a:lnTo>
                    <a:pt x="38481" y="0"/>
                  </a:lnTo>
                  <a:lnTo>
                    <a:pt x="1207389" y="0"/>
                  </a:lnTo>
                  <a:lnTo>
                    <a:pt x="1222349" y="3030"/>
                  </a:lnTo>
                  <a:lnTo>
                    <a:pt x="1234582" y="11287"/>
                  </a:lnTo>
                  <a:lnTo>
                    <a:pt x="1242839" y="23520"/>
                  </a:lnTo>
                  <a:lnTo>
                    <a:pt x="1245870" y="38481"/>
                  </a:lnTo>
                  <a:lnTo>
                    <a:pt x="1245870" y="192405"/>
                  </a:lnTo>
                  <a:lnTo>
                    <a:pt x="1242839" y="207365"/>
                  </a:lnTo>
                  <a:lnTo>
                    <a:pt x="1234582" y="219598"/>
                  </a:lnTo>
                  <a:lnTo>
                    <a:pt x="1222349" y="227855"/>
                  </a:lnTo>
                  <a:lnTo>
                    <a:pt x="1207389" y="230886"/>
                  </a:lnTo>
                  <a:lnTo>
                    <a:pt x="38481" y="230886"/>
                  </a:lnTo>
                  <a:lnTo>
                    <a:pt x="23520" y="227855"/>
                  </a:lnTo>
                  <a:lnTo>
                    <a:pt x="11287" y="219598"/>
                  </a:lnTo>
                  <a:lnTo>
                    <a:pt x="3030" y="207365"/>
                  </a:lnTo>
                  <a:lnTo>
                    <a:pt x="0" y="192405"/>
                  </a:lnTo>
                  <a:lnTo>
                    <a:pt x="0" y="3848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505197" y="2151633"/>
            <a:ext cx="2540000" cy="1747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614045" indent="-762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5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Welcome(props)</a:t>
            </a:r>
            <a:r>
              <a:rPr sz="1000" spc="-5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ts val="1175"/>
              </a:lnSpc>
            </a:pPr>
            <a:r>
              <a:rPr sz="1000" spc="-10" dirty="0">
                <a:latin typeface="Courier New"/>
                <a:cs typeface="Courier New"/>
              </a:rPr>
              <a:t>&lt;section&gt;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ts val="1190"/>
              </a:lnSpc>
            </a:pPr>
            <a:r>
              <a:rPr sz="1000" spc="-20" dirty="0">
                <a:latin typeface="Courier New"/>
                <a:cs typeface="Courier New"/>
              </a:rPr>
              <a:t>&lt;h1&gt;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ts val="1195"/>
              </a:lnSpc>
            </a:pPr>
            <a:r>
              <a:rPr sz="1000" dirty="0">
                <a:latin typeface="Courier New"/>
                <a:cs typeface="Courier New"/>
              </a:rPr>
              <a:t>Hello,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&lt;span&gt;{props.name}&lt;/span&gt;</a:t>
            </a:r>
            <a:endParaRPr sz="1000">
              <a:latin typeface="Courier New"/>
              <a:cs typeface="Courier New"/>
            </a:endParaRPr>
          </a:p>
          <a:p>
            <a:pPr marL="69850">
              <a:lnSpc>
                <a:spcPct val="100000"/>
              </a:lnSpc>
              <a:spcBef>
                <a:spcPts val="15"/>
              </a:spcBef>
            </a:pPr>
            <a:r>
              <a:rPr sz="1000" spc="340" dirty="0">
                <a:latin typeface="Symbola"/>
                <a:cs typeface="Symbola"/>
              </a:rPr>
              <a:t>🎉🎉</a:t>
            </a:r>
            <a:endParaRPr sz="1000">
              <a:latin typeface="Symbola"/>
              <a:cs typeface="Symbola"/>
            </a:endParaRPr>
          </a:p>
          <a:p>
            <a:pPr marL="88900">
              <a:lnSpc>
                <a:spcPts val="1195"/>
              </a:lnSpc>
              <a:spcBef>
                <a:spcPts val="55"/>
              </a:spcBef>
            </a:pPr>
            <a:r>
              <a:rPr sz="1000" spc="-10" dirty="0">
                <a:latin typeface="Courier New"/>
                <a:cs typeface="Courier New"/>
              </a:rPr>
              <a:t>&lt;/h1&gt;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ts val="1190"/>
              </a:lnSpc>
            </a:pPr>
            <a:r>
              <a:rPr sz="1000" spc="-10" dirty="0">
                <a:latin typeface="Courier New"/>
                <a:cs typeface="Courier New"/>
              </a:rPr>
              <a:t>&lt;/section&gt;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ts val="1190"/>
              </a:lnSpc>
            </a:pPr>
            <a:r>
              <a:rPr sz="1000" spc="-25" dirty="0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5"/>
              </a:lnSpc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1316355">
              <a:lnSpc>
                <a:spcPct val="100000"/>
              </a:lnSpc>
              <a:spcBef>
                <a:spcPts val="11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368615" y="1363281"/>
            <a:ext cx="1261745" cy="247015"/>
            <a:chOff x="1368615" y="1363281"/>
            <a:chExt cx="1261745" cy="247015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6552" y="1371219"/>
              <a:ext cx="1245870" cy="23088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376552" y="1371219"/>
              <a:ext cx="1245870" cy="231140"/>
            </a:xfrm>
            <a:custGeom>
              <a:avLst/>
              <a:gdLst/>
              <a:ahLst/>
              <a:cxnLst/>
              <a:rect l="l" t="t" r="r" b="b"/>
              <a:pathLst>
                <a:path w="1245870" h="231140">
                  <a:moveTo>
                    <a:pt x="0" y="38480"/>
                  </a:moveTo>
                  <a:lnTo>
                    <a:pt x="3030" y="23520"/>
                  </a:lnTo>
                  <a:lnTo>
                    <a:pt x="11287" y="11287"/>
                  </a:lnTo>
                  <a:lnTo>
                    <a:pt x="23520" y="3030"/>
                  </a:lnTo>
                  <a:lnTo>
                    <a:pt x="38481" y="0"/>
                  </a:lnTo>
                  <a:lnTo>
                    <a:pt x="1207389" y="0"/>
                  </a:lnTo>
                  <a:lnTo>
                    <a:pt x="1222349" y="3030"/>
                  </a:lnTo>
                  <a:lnTo>
                    <a:pt x="1234582" y="11287"/>
                  </a:lnTo>
                  <a:lnTo>
                    <a:pt x="1242839" y="23520"/>
                  </a:lnTo>
                  <a:lnTo>
                    <a:pt x="1245870" y="38480"/>
                  </a:lnTo>
                  <a:lnTo>
                    <a:pt x="1245870" y="192404"/>
                  </a:lnTo>
                  <a:lnTo>
                    <a:pt x="1242839" y="207365"/>
                  </a:lnTo>
                  <a:lnTo>
                    <a:pt x="1234582" y="219598"/>
                  </a:lnTo>
                  <a:lnTo>
                    <a:pt x="1222349" y="227855"/>
                  </a:lnTo>
                  <a:lnTo>
                    <a:pt x="1207389" y="230885"/>
                  </a:lnTo>
                  <a:lnTo>
                    <a:pt x="38481" y="230885"/>
                  </a:lnTo>
                  <a:lnTo>
                    <a:pt x="23520" y="227855"/>
                  </a:lnTo>
                  <a:lnTo>
                    <a:pt x="11287" y="219598"/>
                  </a:lnTo>
                  <a:lnTo>
                    <a:pt x="3030" y="207365"/>
                  </a:lnTo>
                  <a:lnTo>
                    <a:pt x="0" y="192404"/>
                  </a:lnTo>
                  <a:lnTo>
                    <a:pt x="0" y="3848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23213" y="1372615"/>
            <a:ext cx="1778000" cy="1377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9295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  <a:p>
            <a:pPr marL="88900" marR="537845" indent="-76200">
              <a:lnSpc>
                <a:spcPct val="100000"/>
              </a:lnSpc>
              <a:spcBef>
                <a:spcPts val="865"/>
              </a:spcBef>
            </a:pP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App()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ts val="1175"/>
              </a:lnSpc>
            </a:pPr>
            <a:r>
              <a:rPr sz="1000" dirty="0">
                <a:latin typeface="Courier New"/>
                <a:cs typeface="Courier New"/>
              </a:rPr>
              <a:t>&lt;div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className="App"&gt;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ts val="1190"/>
              </a:lnSpc>
            </a:pPr>
            <a:r>
              <a:rPr sz="1000" dirty="0">
                <a:latin typeface="Courier New"/>
                <a:cs typeface="Courier New"/>
              </a:rPr>
              <a:t>&lt;Welcome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name="Neo"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ts val="1190"/>
              </a:lnSpc>
            </a:pPr>
            <a:r>
              <a:rPr sz="1000" spc="-10" dirty="0">
                <a:latin typeface="Courier New"/>
                <a:cs typeface="Courier New"/>
              </a:rPr>
              <a:t>&lt;/div&gt;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ts val="1190"/>
              </a:lnSpc>
            </a:pPr>
            <a:r>
              <a:rPr sz="1000" spc="-25" dirty="0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5"/>
              </a:lnSpc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92632" y="646074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950898" y="646074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936478" y="6460744"/>
            <a:ext cx="2432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spc="-25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6420">
              <a:lnSpc>
                <a:spcPct val="100000"/>
              </a:lnSpc>
              <a:spcBef>
                <a:spcPts val="100"/>
              </a:spcBef>
            </a:pPr>
            <a:r>
              <a:rPr spc="-345" dirty="0">
                <a:latin typeface="Verdana"/>
                <a:cs typeface="Verdana"/>
              </a:rPr>
              <a:t>HIGHER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315" dirty="0">
                <a:latin typeface="Verdana"/>
                <a:cs typeface="Verdana"/>
              </a:rPr>
              <a:t>ORDER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204" dirty="0">
                <a:latin typeface="Verdana"/>
                <a:cs typeface="Verdana"/>
              </a:rPr>
              <a:t>COMPONENTS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375" dirty="0">
                <a:latin typeface="Verdana"/>
                <a:cs typeface="Verdana"/>
              </a:rPr>
              <a:t>[1-</a:t>
            </a:r>
            <a:r>
              <a:rPr spc="-484" dirty="0">
                <a:latin typeface="Verdana"/>
                <a:cs typeface="Verdana"/>
              </a:rPr>
              <a:t>2]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04138" y="1267269"/>
            <a:ext cx="8766810" cy="4541520"/>
            <a:chOff x="1104138" y="1267269"/>
            <a:chExt cx="8766810" cy="4541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138" y="2788170"/>
              <a:ext cx="8766810" cy="30205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3490" y="2881122"/>
              <a:ext cx="8477250" cy="28437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11448" y="1275207"/>
              <a:ext cx="4756150" cy="1540510"/>
            </a:xfrm>
            <a:custGeom>
              <a:avLst/>
              <a:gdLst/>
              <a:ahLst/>
              <a:cxnLst/>
              <a:rect l="l" t="t" r="r" b="b"/>
              <a:pathLst>
                <a:path w="4756150" h="1540510">
                  <a:moveTo>
                    <a:pt x="4498975" y="0"/>
                  </a:moveTo>
                  <a:lnTo>
                    <a:pt x="256667" y="0"/>
                  </a:lnTo>
                  <a:lnTo>
                    <a:pt x="210536" y="4135"/>
                  </a:lnTo>
                  <a:lnTo>
                    <a:pt x="167116" y="16060"/>
                  </a:lnTo>
                  <a:lnTo>
                    <a:pt x="127131" y="35047"/>
                  </a:lnTo>
                  <a:lnTo>
                    <a:pt x="91308" y="60371"/>
                  </a:lnTo>
                  <a:lnTo>
                    <a:pt x="60371" y="91308"/>
                  </a:lnTo>
                  <a:lnTo>
                    <a:pt x="35047" y="127131"/>
                  </a:lnTo>
                  <a:lnTo>
                    <a:pt x="16060" y="167116"/>
                  </a:lnTo>
                  <a:lnTo>
                    <a:pt x="4135" y="210536"/>
                  </a:lnTo>
                  <a:lnTo>
                    <a:pt x="0" y="256666"/>
                  </a:lnTo>
                  <a:lnTo>
                    <a:pt x="0" y="1283334"/>
                  </a:lnTo>
                  <a:lnTo>
                    <a:pt x="4135" y="1329465"/>
                  </a:lnTo>
                  <a:lnTo>
                    <a:pt x="16060" y="1372885"/>
                  </a:lnTo>
                  <a:lnTo>
                    <a:pt x="35047" y="1412870"/>
                  </a:lnTo>
                  <a:lnTo>
                    <a:pt x="60371" y="1448693"/>
                  </a:lnTo>
                  <a:lnTo>
                    <a:pt x="91308" y="1479630"/>
                  </a:lnTo>
                  <a:lnTo>
                    <a:pt x="127131" y="1504954"/>
                  </a:lnTo>
                  <a:lnTo>
                    <a:pt x="167116" y="1523941"/>
                  </a:lnTo>
                  <a:lnTo>
                    <a:pt x="210536" y="1535866"/>
                  </a:lnTo>
                  <a:lnTo>
                    <a:pt x="256667" y="1540001"/>
                  </a:lnTo>
                  <a:lnTo>
                    <a:pt x="4498975" y="1540001"/>
                  </a:lnTo>
                  <a:lnTo>
                    <a:pt x="4545105" y="1535866"/>
                  </a:lnTo>
                  <a:lnTo>
                    <a:pt x="4588525" y="1523941"/>
                  </a:lnTo>
                  <a:lnTo>
                    <a:pt x="4628510" y="1504954"/>
                  </a:lnTo>
                  <a:lnTo>
                    <a:pt x="4664333" y="1479630"/>
                  </a:lnTo>
                  <a:lnTo>
                    <a:pt x="4695270" y="1448693"/>
                  </a:lnTo>
                  <a:lnTo>
                    <a:pt x="4720594" y="1412870"/>
                  </a:lnTo>
                  <a:lnTo>
                    <a:pt x="4739581" y="1372885"/>
                  </a:lnTo>
                  <a:lnTo>
                    <a:pt x="4751506" y="1329465"/>
                  </a:lnTo>
                  <a:lnTo>
                    <a:pt x="4755642" y="1283334"/>
                  </a:lnTo>
                  <a:lnTo>
                    <a:pt x="4755642" y="256666"/>
                  </a:lnTo>
                  <a:lnTo>
                    <a:pt x="4751506" y="210536"/>
                  </a:lnTo>
                  <a:lnTo>
                    <a:pt x="4739581" y="167116"/>
                  </a:lnTo>
                  <a:lnTo>
                    <a:pt x="4720594" y="127131"/>
                  </a:lnTo>
                  <a:lnTo>
                    <a:pt x="4695270" y="91308"/>
                  </a:lnTo>
                  <a:lnTo>
                    <a:pt x="4664333" y="60371"/>
                  </a:lnTo>
                  <a:lnTo>
                    <a:pt x="4628510" y="35047"/>
                  </a:lnTo>
                  <a:lnTo>
                    <a:pt x="4588525" y="16060"/>
                  </a:lnTo>
                  <a:lnTo>
                    <a:pt x="4545105" y="4135"/>
                  </a:lnTo>
                  <a:lnTo>
                    <a:pt x="4498975" y="0"/>
                  </a:lnTo>
                  <a:close/>
                </a:path>
              </a:pathLst>
            </a:custGeom>
            <a:solidFill>
              <a:srgbClr val="EBC2AC">
                <a:alpha val="619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11448" y="1275207"/>
              <a:ext cx="4756150" cy="1540510"/>
            </a:xfrm>
            <a:custGeom>
              <a:avLst/>
              <a:gdLst/>
              <a:ahLst/>
              <a:cxnLst/>
              <a:rect l="l" t="t" r="r" b="b"/>
              <a:pathLst>
                <a:path w="4756150" h="1540510">
                  <a:moveTo>
                    <a:pt x="0" y="256666"/>
                  </a:moveTo>
                  <a:lnTo>
                    <a:pt x="4135" y="210536"/>
                  </a:lnTo>
                  <a:lnTo>
                    <a:pt x="16060" y="167116"/>
                  </a:lnTo>
                  <a:lnTo>
                    <a:pt x="35047" y="127131"/>
                  </a:lnTo>
                  <a:lnTo>
                    <a:pt x="60371" y="91308"/>
                  </a:lnTo>
                  <a:lnTo>
                    <a:pt x="91308" y="60371"/>
                  </a:lnTo>
                  <a:lnTo>
                    <a:pt x="127131" y="35047"/>
                  </a:lnTo>
                  <a:lnTo>
                    <a:pt x="167116" y="16060"/>
                  </a:lnTo>
                  <a:lnTo>
                    <a:pt x="210536" y="4135"/>
                  </a:lnTo>
                  <a:lnTo>
                    <a:pt x="256667" y="0"/>
                  </a:lnTo>
                  <a:lnTo>
                    <a:pt x="4498975" y="0"/>
                  </a:lnTo>
                  <a:lnTo>
                    <a:pt x="4545105" y="4135"/>
                  </a:lnTo>
                  <a:lnTo>
                    <a:pt x="4588525" y="16060"/>
                  </a:lnTo>
                  <a:lnTo>
                    <a:pt x="4628510" y="35047"/>
                  </a:lnTo>
                  <a:lnTo>
                    <a:pt x="4664333" y="60371"/>
                  </a:lnTo>
                  <a:lnTo>
                    <a:pt x="4695270" y="91308"/>
                  </a:lnTo>
                  <a:lnTo>
                    <a:pt x="4720594" y="127131"/>
                  </a:lnTo>
                  <a:lnTo>
                    <a:pt x="4739581" y="167116"/>
                  </a:lnTo>
                  <a:lnTo>
                    <a:pt x="4751506" y="210536"/>
                  </a:lnTo>
                  <a:lnTo>
                    <a:pt x="4755642" y="256666"/>
                  </a:lnTo>
                  <a:lnTo>
                    <a:pt x="4755642" y="1283334"/>
                  </a:lnTo>
                  <a:lnTo>
                    <a:pt x="4751506" y="1329465"/>
                  </a:lnTo>
                  <a:lnTo>
                    <a:pt x="4739581" y="1372885"/>
                  </a:lnTo>
                  <a:lnTo>
                    <a:pt x="4720594" y="1412870"/>
                  </a:lnTo>
                  <a:lnTo>
                    <a:pt x="4695270" y="1448693"/>
                  </a:lnTo>
                  <a:lnTo>
                    <a:pt x="4664333" y="1479630"/>
                  </a:lnTo>
                  <a:lnTo>
                    <a:pt x="4628510" y="1504954"/>
                  </a:lnTo>
                  <a:lnTo>
                    <a:pt x="4588525" y="1523941"/>
                  </a:lnTo>
                  <a:lnTo>
                    <a:pt x="4545105" y="1535866"/>
                  </a:lnTo>
                  <a:lnTo>
                    <a:pt x="4498975" y="1540001"/>
                  </a:lnTo>
                  <a:lnTo>
                    <a:pt x="256667" y="1540001"/>
                  </a:lnTo>
                  <a:lnTo>
                    <a:pt x="210536" y="1535866"/>
                  </a:lnTo>
                  <a:lnTo>
                    <a:pt x="167116" y="1523941"/>
                  </a:lnTo>
                  <a:lnTo>
                    <a:pt x="127131" y="1504954"/>
                  </a:lnTo>
                  <a:lnTo>
                    <a:pt x="91308" y="1479630"/>
                  </a:lnTo>
                  <a:lnTo>
                    <a:pt x="60371" y="1448693"/>
                  </a:lnTo>
                  <a:lnTo>
                    <a:pt x="35047" y="1412870"/>
                  </a:lnTo>
                  <a:lnTo>
                    <a:pt x="16060" y="1372885"/>
                  </a:lnTo>
                  <a:lnTo>
                    <a:pt x="4135" y="1329465"/>
                  </a:lnTo>
                  <a:lnTo>
                    <a:pt x="0" y="1283334"/>
                  </a:lnTo>
                  <a:lnTo>
                    <a:pt x="0" y="256666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365500" y="1487677"/>
            <a:ext cx="377444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297815" algn="l"/>
              </a:tabLst>
            </a:pPr>
            <a:r>
              <a:rPr sz="1400" spc="-60" dirty="0">
                <a:latin typeface="Trebuchet MS"/>
                <a:cs typeface="Trebuchet MS"/>
              </a:rPr>
              <a:t>Wrap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components</a:t>
            </a:r>
            <a:endParaRPr sz="1400">
              <a:latin typeface="Trebuchet MS"/>
              <a:cs typeface="Trebuchet MS"/>
            </a:endParaRPr>
          </a:p>
          <a:p>
            <a:pPr marL="298450" marR="59055" indent="-285750">
              <a:lnSpc>
                <a:spcPct val="100000"/>
              </a:lnSpc>
              <a:buFont typeface="Wingdings"/>
              <a:buChar char=""/>
              <a:tabLst>
                <a:tab pos="298450" algn="l"/>
              </a:tabLst>
            </a:pPr>
            <a:r>
              <a:rPr sz="1400" spc="-65" dirty="0">
                <a:latin typeface="Trebuchet MS"/>
                <a:cs typeface="Trebuchet MS"/>
              </a:rPr>
              <a:t>Acts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as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80" dirty="0">
                <a:latin typeface="Trebuchet MS"/>
                <a:cs typeface="Trebuchet MS"/>
              </a:rPr>
              <a:t>a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80" dirty="0">
                <a:latin typeface="Trebuchet MS"/>
                <a:cs typeface="Trebuchet MS"/>
              </a:rPr>
              <a:t>template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component</a:t>
            </a:r>
            <a:r>
              <a:rPr sz="1400" spc="-75" dirty="0">
                <a:latin typeface="Trebuchet MS"/>
                <a:cs typeface="Trebuchet MS"/>
              </a:rPr>
              <a:t> for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building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new </a:t>
            </a:r>
            <a:r>
              <a:rPr sz="1400" spc="-10" dirty="0">
                <a:latin typeface="Trebuchet MS"/>
                <a:cs typeface="Trebuchet MS"/>
              </a:rPr>
              <a:t>components</a:t>
            </a:r>
            <a:endParaRPr sz="1400">
              <a:latin typeface="Trebuchet MS"/>
              <a:cs typeface="Trebuchet MS"/>
            </a:endParaRPr>
          </a:p>
          <a:p>
            <a:pPr marL="297815" indent="-285115">
              <a:lnSpc>
                <a:spcPct val="100000"/>
              </a:lnSpc>
              <a:buFont typeface="Wingdings"/>
              <a:buChar char=""/>
              <a:tabLst>
                <a:tab pos="297815" algn="l"/>
              </a:tabLst>
            </a:pPr>
            <a:r>
              <a:rPr sz="1400" spc="-65" dirty="0">
                <a:latin typeface="Trebuchet MS"/>
                <a:cs typeface="Trebuchet MS"/>
              </a:rPr>
              <a:t>useful </a:t>
            </a:r>
            <a:r>
              <a:rPr sz="1400" spc="-70" dirty="0">
                <a:latin typeface="Trebuchet MS"/>
                <a:cs typeface="Trebuchet MS"/>
              </a:rPr>
              <a:t>in </a:t>
            </a:r>
            <a:r>
              <a:rPr sz="1400" spc="-65" dirty="0">
                <a:latin typeface="Trebuchet MS"/>
                <a:cs typeface="Trebuchet MS"/>
              </a:rPr>
              <a:t>theming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and</a:t>
            </a:r>
            <a:r>
              <a:rPr sz="1400" spc="-70" dirty="0">
                <a:latin typeface="Trebuchet MS"/>
                <a:cs typeface="Trebuchet MS"/>
              </a:rPr>
              <a:t> customizing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80" dirty="0">
                <a:latin typeface="Trebuchet MS"/>
                <a:cs typeface="Trebuchet MS"/>
              </a:rPr>
              <a:t>a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component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63481" y="5383593"/>
            <a:ext cx="5252085" cy="429895"/>
            <a:chOff x="2963481" y="5383593"/>
            <a:chExt cx="5252085" cy="42989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1419" y="5391530"/>
              <a:ext cx="5235702" cy="41376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971419" y="5391530"/>
              <a:ext cx="5236210" cy="414020"/>
            </a:xfrm>
            <a:custGeom>
              <a:avLst/>
              <a:gdLst/>
              <a:ahLst/>
              <a:cxnLst/>
              <a:rect l="l" t="t" r="r" b="b"/>
              <a:pathLst>
                <a:path w="5236209" h="414020">
                  <a:moveTo>
                    <a:pt x="0" y="68961"/>
                  </a:moveTo>
                  <a:lnTo>
                    <a:pt x="5417" y="42112"/>
                  </a:lnTo>
                  <a:lnTo>
                    <a:pt x="20193" y="20193"/>
                  </a:lnTo>
                  <a:lnTo>
                    <a:pt x="42112" y="5417"/>
                  </a:lnTo>
                  <a:lnTo>
                    <a:pt x="68961" y="0"/>
                  </a:lnTo>
                  <a:lnTo>
                    <a:pt x="5166741" y="0"/>
                  </a:lnTo>
                  <a:lnTo>
                    <a:pt x="5193589" y="5417"/>
                  </a:lnTo>
                  <a:lnTo>
                    <a:pt x="5215508" y="20193"/>
                  </a:lnTo>
                  <a:lnTo>
                    <a:pt x="5230284" y="42112"/>
                  </a:lnTo>
                  <a:lnTo>
                    <a:pt x="5235702" y="68961"/>
                  </a:lnTo>
                  <a:lnTo>
                    <a:pt x="5235702" y="344805"/>
                  </a:lnTo>
                  <a:lnTo>
                    <a:pt x="5230284" y="371648"/>
                  </a:lnTo>
                  <a:lnTo>
                    <a:pt x="5215509" y="393568"/>
                  </a:lnTo>
                  <a:lnTo>
                    <a:pt x="5193589" y="408346"/>
                  </a:lnTo>
                  <a:lnTo>
                    <a:pt x="5166741" y="413766"/>
                  </a:lnTo>
                  <a:lnTo>
                    <a:pt x="68961" y="413766"/>
                  </a:lnTo>
                  <a:lnTo>
                    <a:pt x="42112" y="408346"/>
                  </a:lnTo>
                  <a:lnTo>
                    <a:pt x="20193" y="393568"/>
                  </a:lnTo>
                  <a:lnTo>
                    <a:pt x="5417" y="371648"/>
                  </a:lnTo>
                  <a:lnTo>
                    <a:pt x="0" y="344805"/>
                  </a:lnTo>
                  <a:lnTo>
                    <a:pt x="0" y="6896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529328" y="5450840"/>
            <a:ext cx="21209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Trebuchet MS"/>
                <a:cs typeface="Trebuchet MS"/>
              </a:rPr>
              <a:t>Higher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Order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Component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2632" y="646074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50898" y="646074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36478" y="6460744"/>
            <a:ext cx="2432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spc="-25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6420">
              <a:lnSpc>
                <a:spcPct val="100000"/>
              </a:lnSpc>
              <a:spcBef>
                <a:spcPts val="100"/>
              </a:spcBef>
            </a:pPr>
            <a:r>
              <a:rPr spc="-345" dirty="0">
                <a:latin typeface="Verdana"/>
                <a:cs typeface="Verdana"/>
              </a:rPr>
              <a:t>HIGHER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315" dirty="0">
                <a:latin typeface="Verdana"/>
                <a:cs typeface="Verdana"/>
              </a:rPr>
              <a:t>ORDER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204" dirty="0">
                <a:latin typeface="Verdana"/>
                <a:cs typeface="Verdana"/>
              </a:rPr>
              <a:t>COMPONENTS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375" dirty="0">
                <a:latin typeface="Verdana"/>
                <a:cs typeface="Verdana"/>
              </a:rPr>
              <a:t>[2-</a:t>
            </a:r>
            <a:r>
              <a:rPr spc="-484" dirty="0">
                <a:latin typeface="Verdana"/>
                <a:cs typeface="Verdana"/>
              </a:rPr>
              <a:t>2]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16521" y="1031811"/>
            <a:ext cx="3390265" cy="3103880"/>
            <a:chOff x="616521" y="1031811"/>
            <a:chExt cx="3390265" cy="3103880"/>
          </a:xfrm>
        </p:grpSpPr>
        <p:sp>
          <p:nvSpPr>
            <p:cNvPr id="4" name="object 4"/>
            <p:cNvSpPr/>
            <p:nvPr/>
          </p:nvSpPr>
          <p:spPr>
            <a:xfrm>
              <a:off x="624458" y="1039749"/>
              <a:ext cx="3374390" cy="3088005"/>
            </a:xfrm>
            <a:custGeom>
              <a:avLst/>
              <a:gdLst/>
              <a:ahLst/>
              <a:cxnLst/>
              <a:rect l="l" t="t" r="r" b="b"/>
              <a:pathLst>
                <a:path w="3374390" h="3088004">
                  <a:moveTo>
                    <a:pt x="2859532" y="0"/>
                  </a:moveTo>
                  <a:lnTo>
                    <a:pt x="514616" y="0"/>
                  </a:lnTo>
                  <a:lnTo>
                    <a:pt x="467776" y="2102"/>
                  </a:lnTo>
                  <a:lnTo>
                    <a:pt x="422114" y="8290"/>
                  </a:lnTo>
                  <a:lnTo>
                    <a:pt x="377811" y="18380"/>
                  </a:lnTo>
                  <a:lnTo>
                    <a:pt x="335050" y="32192"/>
                  </a:lnTo>
                  <a:lnTo>
                    <a:pt x="294013" y="49544"/>
                  </a:lnTo>
                  <a:lnTo>
                    <a:pt x="254880" y="70254"/>
                  </a:lnTo>
                  <a:lnTo>
                    <a:pt x="217834" y="94141"/>
                  </a:lnTo>
                  <a:lnTo>
                    <a:pt x="183056" y="121022"/>
                  </a:lnTo>
                  <a:lnTo>
                    <a:pt x="150728" y="150717"/>
                  </a:lnTo>
                  <a:lnTo>
                    <a:pt x="121031" y="183043"/>
                  </a:lnTo>
                  <a:lnTo>
                    <a:pt x="94148" y="217820"/>
                  </a:lnTo>
                  <a:lnTo>
                    <a:pt x="70260" y="254865"/>
                  </a:lnTo>
                  <a:lnTo>
                    <a:pt x="49549" y="293997"/>
                  </a:lnTo>
                  <a:lnTo>
                    <a:pt x="32195" y="335034"/>
                  </a:lnTo>
                  <a:lnTo>
                    <a:pt x="18382" y="377795"/>
                  </a:lnTo>
                  <a:lnTo>
                    <a:pt x="8291" y="422098"/>
                  </a:lnTo>
                  <a:lnTo>
                    <a:pt x="2103" y="467761"/>
                  </a:lnTo>
                  <a:lnTo>
                    <a:pt x="0" y="514603"/>
                  </a:lnTo>
                  <a:lnTo>
                    <a:pt x="0" y="2573020"/>
                  </a:lnTo>
                  <a:lnTo>
                    <a:pt x="2103" y="2619862"/>
                  </a:lnTo>
                  <a:lnTo>
                    <a:pt x="8291" y="2665525"/>
                  </a:lnTo>
                  <a:lnTo>
                    <a:pt x="18382" y="2709828"/>
                  </a:lnTo>
                  <a:lnTo>
                    <a:pt x="32195" y="2752589"/>
                  </a:lnTo>
                  <a:lnTo>
                    <a:pt x="49549" y="2793626"/>
                  </a:lnTo>
                  <a:lnTo>
                    <a:pt x="70260" y="2832758"/>
                  </a:lnTo>
                  <a:lnTo>
                    <a:pt x="94148" y="2869803"/>
                  </a:lnTo>
                  <a:lnTo>
                    <a:pt x="121031" y="2904580"/>
                  </a:lnTo>
                  <a:lnTo>
                    <a:pt x="150728" y="2936906"/>
                  </a:lnTo>
                  <a:lnTo>
                    <a:pt x="183056" y="2966601"/>
                  </a:lnTo>
                  <a:lnTo>
                    <a:pt x="217834" y="2993482"/>
                  </a:lnTo>
                  <a:lnTo>
                    <a:pt x="254880" y="3017369"/>
                  </a:lnTo>
                  <a:lnTo>
                    <a:pt x="294013" y="3038079"/>
                  </a:lnTo>
                  <a:lnTo>
                    <a:pt x="335050" y="3055431"/>
                  </a:lnTo>
                  <a:lnTo>
                    <a:pt x="377811" y="3069243"/>
                  </a:lnTo>
                  <a:lnTo>
                    <a:pt x="422114" y="3079333"/>
                  </a:lnTo>
                  <a:lnTo>
                    <a:pt x="467776" y="3085521"/>
                  </a:lnTo>
                  <a:lnTo>
                    <a:pt x="514616" y="3087623"/>
                  </a:lnTo>
                  <a:lnTo>
                    <a:pt x="2859532" y="3087623"/>
                  </a:lnTo>
                  <a:lnTo>
                    <a:pt x="2906374" y="3085521"/>
                  </a:lnTo>
                  <a:lnTo>
                    <a:pt x="2952037" y="3079333"/>
                  </a:lnTo>
                  <a:lnTo>
                    <a:pt x="2996340" y="3069243"/>
                  </a:lnTo>
                  <a:lnTo>
                    <a:pt x="3039101" y="3055431"/>
                  </a:lnTo>
                  <a:lnTo>
                    <a:pt x="3080138" y="3038079"/>
                  </a:lnTo>
                  <a:lnTo>
                    <a:pt x="3119270" y="3017369"/>
                  </a:lnTo>
                  <a:lnTo>
                    <a:pt x="3156315" y="2993482"/>
                  </a:lnTo>
                  <a:lnTo>
                    <a:pt x="3191092" y="2966601"/>
                  </a:lnTo>
                  <a:lnTo>
                    <a:pt x="3223418" y="2936906"/>
                  </a:lnTo>
                  <a:lnTo>
                    <a:pt x="3253113" y="2904580"/>
                  </a:lnTo>
                  <a:lnTo>
                    <a:pt x="3279994" y="2869803"/>
                  </a:lnTo>
                  <a:lnTo>
                    <a:pt x="3303881" y="2832758"/>
                  </a:lnTo>
                  <a:lnTo>
                    <a:pt x="3324591" y="2793626"/>
                  </a:lnTo>
                  <a:lnTo>
                    <a:pt x="3341943" y="2752589"/>
                  </a:lnTo>
                  <a:lnTo>
                    <a:pt x="3355755" y="2709828"/>
                  </a:lnTo>
                  <a:lnTo>
                    <a:pt x="3365845" y="2665525"/>
                  </a:lnTo>
                  <a:lnTo>
                    <a:pt x="3372033" y="2619862"/>
                  </a:lnTo>
                  <a:lnTo>
                    <a:pt x="3374136" y="2573020"/>
                  </a:lnTo>
                  <a:lnTo>
                    <a:pt x="3374136" y="514603"/>
                  </a:lnTo>
                  <a:lnTo>
                    <a:pt x="3372033" y="467761"/>
                  </a:lnTo>
                  <a:lnTo>
                    <a:pt x="3365845" y="422098"/>
                  </a:lnTo>
                  <a:lnTo>
                    <a:pt x="3355755" y="377795"/>
                  </a:lnTo>
                  <a:lnTo>
                    <a:pt x="3341943" y="335034"/>
                  </a:lnTo>
                  <a:lnTo>
                    <a:pt x="3324591" y="293997"/>
                  </a:lnTo>
                  <a:lnTo>
                    <a:pt x="3303881" y="254865"/>
                  </a:lnTo>
                  <a:lnTo>
                    <a:pt x="3279994" y="217820"/>
                  </a:lnTo>
                  <a:lnTo>
                    <a:pt x="3253113" y="183043"/>
                  </a:lnTo>
                  <a:lnTo>
                    <a:pt x="3223418" y="150717"/>
                  </a:lnTo>
                  <a:lnTo>
                    <a:pt x="3191092" y="121022"/>
                  </a:lnTo>
                  <a:lnTo>
                    <a:pt x="3156315" y="94141"/>
                  </a:lnTo>
                  <a:lnTo>
                    <a:pt x="3119270" y="70254"/>
                  </a:lnTo>
                  <a:lnTo>
                    <a:pt x="3080138" y="49544"/>
                  </a:lnTo>
                  <a:lnTo>
                    <a:pt x="3039101" y="32192"/>
                  </a:lnTo>
                  <a:lnTo>
                    <a:pt x="2996340" y="18380"/>
                  </a:lnTo>
                  <a:lnTo>
                    <a:pt x="2952037" y="8290"/>
                  </a:lnTo>
                  <a:lnTo>
                    <a:pt x="2906374" y="2102"/>
                  </a:lnTo>
                  <a:lnTo>
                    <a:pt x="2859532" y="0"/>
                  </a:lnTo>
                  <a:close/>
                </a:path>
              </a:pathLst>
            </a:custGeom>
            <a:solidFill>
              <a:srgbClr val="2EA2ED">
                <a:alpha val="1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4458" y="1039749"/>
              <a:ext cx="3374390" cy="3088005"/>
            </a:xfrm>
            <a:custGeom>
              <a:avLst/>
              <a:gdLst/>
              <a:ahLst/>
              <a:cxnLst/>
              <a:rect l="l" t="t" r="r" b="b"/>
              <a:pathLst>
                <a:path w="3374390" h="3088004">
                  <a:moveTo>
                    <a:pt x="0" y="514603"/>
                  </a:moveTo>
                  <a:lnTo>
                    <a:pt x="2103" y="467761"/>
                  </a:lnTo>
                  <a:lnTo>
                    <a:pt x="8291" y="422098"/>
                  </a:lnTo>
                  <a:lnTo>
                    <a:pt x="18382" y="377795"/>
                  </a:lnTo>
                  <a:lnTo>
                    <a:pt x="32195" y="335034"/>
                  </a:lnTo>
                  <a:lnTo>
                    <a:pt x="49549" y="293997"/>
                  </a:lnTo>
                  <a:lnTo>
                    <a:pt x="70260" y="254865"/>
                  </a:lnTo>
                  <a:lnTo>
                    <a:pt x="94148" y="217820"/>
                  </a:lnTo>
                  <a:lnTo>
                    <a:pt x="121031" y="183043"/>
                  </a:lnTo>
                  <a:lnTo>
                    <a:pt x="150728" y="150717"/>
                  </a:lnTo>
                  <a:lnTo>
                    <a:pt x="183056" y="121022"/>
                  </a:lnTo>
                  <a:lnTo>
                    <a:pt x="217834" y="94141"/>
                  </a:lnTo>
                  <a:lnTo>
                    <a:pt x="254880" y="70254"/>
                  </a:lnTo>
                  <a:lnTo>
                    <a:pt x="294013" y="49544"/>
                  </a:lnTo>
                  <a:lnTo>
                    <a:pt x="335050" y="32192"/>
                  </a:lnTo>
                  <a:lnTo>
                    <a:pt x="377811" y="18380"/>
                  </a:lnTo>
                  <a:lnTo>
                    <a:pt x="422114" y="8290"/>
                  </a:lnTo>
                  <a:lnTo>
                    <a:pt x="467776" y="2102"/>
                  </a:lnTo>
                  <a:lnTo>
                    <a:pt x="514616" y="0"/>
                  </a:lnTo>
                  <a:lnTo>
                    <a:pt x="2859532" y="0"/>
                  </a:lnTo>
                  <a:lnTo>
                    <a:pt x="2906374" y="2102"/>
                  </a:lnTo>
                  <a:lnTo>
                    <a:pt x="2952037" y="8290"/>
                  </a:lnTo>
                  <a:lnTo>
                    <a:pt x="2996340" y="18380"/>
                  </a:lnTo>
                  <a:lnTo>
                    <a:pt x="3039101" y="32192"/>
                  </a:lnTo>
                  <a:lnTo>
                    <a:pt x="3080138" y="49544"/>
                  </a:lnTo>
                  <a:lnTo>
                    <a:pt x="3119270" y="70254"/>
                  </a:lnTo>
                  <a:lnTo>
                    <a:pt x="3156315" y="94141"/>
                  </a:lnTo>
                  <a:lnTo>
                    <a:pt x="3191092" y="121022"/>
                  </a:lnTo>
                  <a:lnTo>
                    <a:pt x="3223418" y="150717"/>
                  </a:lnTo>
                  <a:lnTo>
                    <a:pt x="3253113" y="183043"/>
                  </a:lnTo>
                  <a:lnTo>
                    <a:pt x="3279994" y="217820"/>
                  </a:lnTo>
                  <a:lnTo>
                    <a:pt x="3303881" y="254865"/>
                  </a:lnTo>
                  <a:lnTo>
                    <a:pt x="3324591" y="293997"/>
                  </a:lnTo>
                  <a:lnTo>
                    <a:pt x="3341943" y="335034"/>
                  </a:lnTo>
                  <a:lnTo>
                    <a:pt x="3355755" y="377795"/>
                  </a:lnTo>
                  <a:lnTo>
                    <a:pt x="3365845" y="422098"/>
                  </a:lnTo>
                  <a:lnTo>
                    <a:pt x="3372033" y="467761"/>
                  </a:lnTo>
                  <a:lnTo>
                    <a:pt x="3374136" y="514603"/>
                  </a:lnTo>
                  <a:lnTo>
                    <a:pt x="3374136" y="2573020"/>
                  </a:lnTo>
                  <a:lnTo>
                    <a:pt x="3372033" y="2619862"/>
                  </a:lnTo>
                  <a:lnTo>
                    <a:pt x="3365845" y="2665525"/>
                  </a:lnTo>
                  <a:lnTo>
                    <a:pt x="3355755" y="2709828"/>
                  </a:lnTo>
                  <a:lnTo>
                    <a:pt x="3341943" y="2752589"/>
                  </a:lnTo>
                  <a:lnTo>
                    <a:pt x="3324591" y="2793626"/>
                  </a:lnTo>
                  <a:lnTo>
                    <a:pt x="3303881" y="2832758"/>
                  </a:lnTo>
                  <a:lnTo>
                    <a:pt x="3279994" y="2869803"/>
                  </a:lnTo>
                  <a:lnTo>
                    <a:pt x="3253113" y="2904580"/>
                  </a:lnTo>
                  <a:lnTo>
                    <a:pt x="3223418" y="2936906"/>
                  </a:lnTo>
                  <a:lnTo>
                    <a:pt x="3191092" y="2966601"/>
                  </a:lnTo>
                  <a:lnTo>
                    <a:pt x="3156315" y="2993482"/>
                  </a:lnTo>
                  <a:lnTo>
                    <a:pt x="3119270" y="3017369"/>
                  </a:lnTo>
                  <a:lnTo>
                    <a:pt x="3080138" y="3038079"/>
                  </a:lnTo>
                  <a:lnTo>
                    <a:pt x="3039101" y="3055431"/>
                  </a:lnTo>
                  <a:lnTo>
                    <a:pt x="2996340" y="3069243"/>
                  </a:lnTo>
                  <a:lnTo>
                    <a:pt x="2952037" y="3079333"/>
                  </a:lnTo>
                  <a:lnTo>
                    <a:pt x="2906374" y="3085521"/>
                  </a:lnTo>
                  <a:lnTo>
                    <a:pt x="2859532" y="3087623"/>
                  </a:lnTo>
                  <a:lnTo>
                    <a:pt x="514616" y="3087623"/>
                  </a:lnTo>
                  <a:lnTo>
                    <a:pt x="467776" y="3085521"/>
                  </a:lnTo>
                  <a:lnTo>
                    <a:pt x="422114" y="3079333"/>
                  </a:lnTo>
                  <a:lnTo>
                    <a:pt x="377811" y="3069243"/>
                  </a:lnTo>
                  <a:lnTo>
                    <a:pt x="335050" y="3055431"/>
                  </a:lnTo>
                  <a:lnTo>
                    <a:pt x="294013" y="3038079"/>
                  </a:lnTo>
                  <a:lnTo>
                    <a:pt x="254880" y="3017369"/>
                  </a:lnTo>
                  <a:lnTo>
                    <a:pt x="217834" y="2993482"/>
                  </a:lnTo>
                  <a:lnTo>
                    <a:pt x="183056" y="2966601"/>
                  </a:lnTo>
                  <a:lnTo>
                    <a:pt x="150728" y="2936906"/>
                  </a:lnTo>
                  <a:lnTo>
                    <a:pt x="121031" y="2904580"/>
                  </a:lnTo>
                  <a:lnTo>
                    <a:pt x="94148" y="2869803"/>
                  </a:lnTo>
                  <a:lnTo>
                    <a:pt x="70260" y="2832758"/>
                  </a:lnTo>
                  <a:lnTo>
                    <a:pt x="49549" y="2793626"/>
                  </a:lnTo>
                  <a:lnTo>
                    <a:pt x="32195" y="2752589"/>
                  </a:lnTo>
                  <a:lnTo>
                    <a:pt x="18382" y="2709828"/>
                  </a:lnTo>
                  <a:lnTo>
                    <a:pt x="8291" y="2665525"/>
                  </a:lnTo>
                  <a:lnTo>
                    <a:pt x="2103" y="2619862"/>
                  </a:lnTo>
                  <a:lnTo>
                    <a:pt x="0" y="2573020"/>
                  </a:lnTo>
                  <a:lnTo>
                    <a:pt x="0" y="514603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53439" y="1193800"/>
            <a:ext cx="2784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withStyles(Component)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3439" y="1391920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1486" y="1574037"/>
            <a:ext cx="1865630" cy="1395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0" marR="97155" indent="-184785">
              <a:lnSpc>
                <a:spcPct val="1071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(props)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 </a:t>
            </a: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style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81000" marR="5080">
              <a:lnSpc>
                <a:spcPct val="107100"/>
              </a:lnSpc>
            </a:pPr>
            <a:r>
              <a:rPr sz="1200" dirty="0">
                <a:latin typeface="Courier New"/>
                <a:cs typeface="Courier New"/>
              </a:rPr>
              <a:t>color: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"red", </a:t>
            </a:r>
            <a:r>
              <a:rPr sz="1200" dirty="0">
                <a:latin typeface="Courier New"/>
                <a:cs typeface="Courier New"/>
              </a:rPr>
              <a:t>fontSize: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"1em",</a:t>
            </a:r>
            <a:endParaRPr sz="1200">
              <a:latin typeface="Courier New"/>
              <a:cs typeface="Courier New"/>
            </a:endParaRPr>
          </a:p>
          <a:p>
            <a:pPr marL="3810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Courier New"/>
                <a:cs typeface="Courier New"/>
              </a:rPr>
              <a:t>//</a:t>
            </a:r>
            <a:r>
              <a:rPr sz="1200" i="1" spc="-30" dirty="0"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Merge</a:t>
            </a:r>
            <a:r>
              <a:rPr sz="1200" i="1" spc="-20" dirty="0">
                <a:latin typeface="Courier New"/>
                <a:cs typeface="Courier New"/>
              </a:rPr>
              <a:t> props</a:t>
            </a:r>
            <a:endParaRPr sz="1200">
              <a:latin typeface="Courier New"/>
              <a:cs typeface="Courier New"/>
            </a:endParaRPr>
          </a:p>
          <a:p>
            <a:pPr marL="381000">
              <a:lnSpc>
                <a:spcPct val="100000"/>
              </a:lnSpc>
              <a:spcBef>
                <a:spcPts val="105"/>
              </a:spcBef>
            </a:pPr>
            <a:r>
              <a:rPr sz="1200" spc="-10" dirty="0">
                <a:latin typeface="Courier New"/>
                <a:cs typeface="Courier New"/>
              </a:rPr>
              <a:t>...props.style,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Courier New"/>
                <a:cs typeface="Courier New"/>
              </a:rPr>
              <a:t>};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3439" y="3135629"/>
            <a:ext cx="2600325" cy="8134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565150">
              <a:lnSpc>
                <a:spcPct val="100000"/>
              </a:lnSpc>
              <a:spcBef>
                <a:spcPts val="220"/>
              </a:spcBef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&lt;Component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dirty="0">
                <a:latin typeface="Courier New"/>
                <a:cs typeface="Courier New"/>
              </a:rPr>
              <a:t>{...props}</a:t>
            </a:r>
            <a:r>
              <a:rPr sz="1200" spc="-9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style={style}</a:t>
            </a:r>
            <a:r>
              <a:rPr sz="1200" spc="-85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ourier New"/>
                <a:cs typeface="Courier New"/>
              </a:rPr>
              <a:t>};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312221" y="1028001"/>
            <a:ext cx="3568700" cy="3103880"/>
            <a:chOff x="4312221" y="1028001"/>
            <a:chExt cx="3568700" cy="3103880"/>
          </a:xfrm>
        </p:grpSpPr>
        <p:sp>
          <p:nvSpPr>
            <p:cNvPr id="11" name="object 11"/>
            <p:cNvSpPr/>
            <p:nvPr/>
          </p:nvSpPr>
          <p:spPr>
            <a:xfrm>
              <a:off x="4320159" y="1035938"/>
              <a:ext cx="3552825" cy="3088005"/>
            </a:xfrm>
            <a:custGeom>
              <a:avLst/>
              <a:gdLst/>
              <a:ahLst/>
              <a:cxnLst/>
              <a:rect l="l" t="t" r="r" b="b"/>
              <a:pathLst>
                <a:path w="3552825" h="3088004">
                  <a:moveTo>
                    <a:pt x="3037840" y="0"/>
                  </a:moveTo>
                  <a:lnTo>
                    <a:pt x="514604" y="0"/>
                  </a:lnTo>
                  <a:lnTo>
                    <a:pt x="467761" y="2102"/>
                  </a:lnTo>
                  <a:lnTo>
                    <a:pt x="422098" y="8290"/>
                  </a:lnTo>
                  <a:lnTo>
                    <a:pt x="377795" y="18380"/>
                  </a:lnTo>
                  <a:lnTo>
                    <a:pt x="335034" y="32192"/>
                  </a:lnTo>
                  <a:lnTo>
                    <a:pt x="293997" y="49544"/>
                  </a:lnTo>
                  <a:lnTo>
                    <a:pt x="254865" y="70254"/>
                  </a:lnTo>
                  <a:lnTo>
                    <a:pt x="217820" y="94141"/>
                  </a:lnTo>
                  <a:lnTo>
                    <a:pt x="183043" y="121022"/>
                  </a:lnTo>
                  <a:lnTo>
                    <a:pt x="150717" y="150717"/>
                  </a:lnTo>
                  <a:lnTo>
                    <a:pt x="121022" y="183043"/>
                  </a:lnTo>
                  <a:lnTo>
                    <a:pt x="94141" y="217820"/>
                  </a:lnTo>
                  <a:lnTo>
                    <a:pt x="70254" y="254865"/>
                  </a:lnTo>
                  <a:lnTo>
                    <a:pt x="49544" y="293997"/>
                  </a:lnTo>
                  <a:lnTo>
                    <a:pt x="32192" y="335034"/>
                  </a:lnTo>
                  <a:lnTo>
                    <a:pt x="18380" y="377795"/>
                  </a:lnTo>
                  <a:lnTo>
                    <a:pt x="8290" y="422098"/>
                  </a:lnTo>
                  <a:lnTo>
                    <a:pt x="2102" y="467761"/>
                  </a:lnTo>
                  <a:lnTo>
                    <a:pt x="0" y="514603"/>
                  </a:lnTo>
                  <a:lnTo>
                    <a:pt x="0" y="2573020"/>
                  </a:lnTo>
                  <a:lnTo>
                    <a:pt x="2102" y="2619862"/>
                  </a:lnTo>
                  <a:lnTo>
                    <a:pt x="8290" y="2665525"/>
                  </a:lnTo>
                  <a:lnTo>
                    <a:pt x="18380" y="2709828"/>
                  </a:lnTo>
                  <a:lnTo>
                    <a:pt x="32192" y="2752589"/>
                  </a:lnTo>
                  <a:lnTo>
                    <a:pt x="49544" y="2793626"/>
                  </a:lnTo>
                  <a:lnTo>
                    <a:pt x="70254" y="2832758"/>
                  </a:lnTo>
                  <a:lnTo>
                    <a:pt x="94141" y="2869803"/>
                  </a:lnTo>
                  <a:lnTo>
                    <a:pt x="121022" y="2904580"/>
                  </a:lnTo>
                  <a:lnTo>
                    <a:pt x="150717" y="2936906"/>
                  </a:lnTo>
                  <a:lnTo>
                    <a:pt x="183043" y="2966601"/>
                  </a:lnTo>
                  <a:lnTo>
                    <a:pt x="217820" y="2993482"/>
                  </a:lnTo>
                  <a:lnTo>
                    <a:pt x="254865" y="3017369"/>
                  </a:lnTo>
                  <a:lnTo>
                    <a:pt x="293997" y="3038079"/>
                  </a:lnTo>
                  <a:lnTo>
                    <a:pt x="335034" y="3055431"/>
                  </a:lnTo>
                  <a:lnTo>
                    <a:pt x="377795" y="3069243"/>
                  </a:lnTo>
                  <a:lnTo>
                    <a:pt x="422098" y="3079333"/>
                  </a:lnTo>
                  <a:lnTo>
                    <a:pt x="467761" y="3085521"/>
                  </a:lnTo>
                  <a:lnTo>
                    <a:pt x="514604" y="3087623"/>
                  </a:lnTo>
                  <a:lnTo>
                    <a:pt x="3037840" y="3087623"/>
                  </a:lnTo>
                  <a:lnTo>
                    <a:pt x="3084682" y="3085521"/>
                  </a:lnTo>
                  <a:lnTo>
                    <a:pt x="3130345" y="3079333"/>
                  </a:lnTo>
                  <a:lnTo>
                    <a:pt x="3174648" y="3069243"/>
                  </a:lnTo>
                  <a:lnTo>
                    <a:pt x="3217409" y="3055431"/>
                  </a:lnTo>
                  <a:lnTo>
                    <a:pt x="3258446" y="3038079"/>
                  </a:lnTo>
                  <a:lnTo>
                    <a:pt x="3297578" y="3017369"/>
                  </a:lnTo>
                  <a:lnTo>
                    <a:pt x="3334623" y="2993482"/>
                  </a:lnTo>
                  <a:lnTo>
                    <a:pt x="3369400" y="2966601"/>
                  </a:lnTo>
                  <a:lnTo>
                    <a:pt x="3401726" y="2936906"/>
                  </a:lnTo>
                  <a:lnTo>
                    <a:pt x="3431421" y="2904580"/>
                  </a:lnTo>
                  <a:lnTo>
                    <a:pt x="3458302" y="2869803"/>
                  </a:lnTo>
                  <a:lnTo>
                    <a:pt x="3482189" y="2832758"/>
                  </a:lnTo>
                  <a:lnTo>
                    <a:pt x="3502899" y="2793626"/>
                  </a:lnTo>
                  <a:lnTo>
                    <a:pt x="3520251" y="2752589"/>
                  </a:lnTo>
                  <a:lnTo>
                    <a:pt x="3534063" y="2709828"/>
                  </a:lnTo>
                  <a:lnTo>
                    <a:pt x="3544153" y="2665525"/>
                  </a:lnTo>
                  <a:lnTo>
                    <a:pt x="3550341" y="2619862"/>
                  </a:lnTo>
                  <a:lnTo>
                    <a:pt x="3552444" y="2573020"/>
                  </a:lnTo>
                  <a:lnTo>
                    <a:pt x="3552444" y="514603"/>
                  </a:lnTo>
                  <a:lnTo>
                    <a:pt x="3550341" y="467761"/>
                  </a:lnTo>
                  <a:lnTo>
                    <a:pt x="3544153" y="422098"/>
                  </a:lnTo>
                  <a:lnTo>
                    <a:pt x="3534063" y="377795"/>
                  </a:lnTo>
                  <a:lnTo>
                    <a:pt x="3520251" y="335034"/>
                  </a:lnTo>
                  <a:lnTo>
                    <a:pt x="3502899" y="293997"/>
                  </a:lnTo>
                  <a:lnTo>
                    <a:pt x="3482189" y="254865"/>
                  </a:lnTo>
                  <a:lnTo>
                    <a:pt x="3458302" y="217820"/>
                  </a:lnTo>
                  <a:lnTo>
                    <a:pt x="3431421" y="183043"/>
                  </a:lnTo>
                  <a:lnTo>
                    <a:pt x="3401726" y="150717"/>
                  </a:lnTo>
                  <a:lnTo>
                    <a:pt x="3369400" y="121022"/>
                  </a:lnTo>
                  <a:lnTo>
                    <a:pt x="3334623" y="94141"/>
                  </a:lnTo>
                  <a:lnTo>
                    <a:pt x="3297578" y="70254"/>
                  </a:lnTo>
                  <a:lnTo>
                    <a:pt x="3258446" y="49544"/>
                  </a:lnTo>
                  <a:lnTo>
                    <a:pt x="3217409" y="32192"/>
                  </a:lnTo>
                  <a:lnTo>
                    <a:pt x="3174648" y="18380"/>
                  </a:lnTo>
                  <a:lnTo>
                    <a:pt x="3130345" y="8290"/>
                  </a:lnTo>
                  <a:lnTo>
                    <a:pt x="3084682" y="2102"/>
                  </a:lnTo>
                  <a:lnTo>
                    <a:pt x="3037840" y="0"/>
                  </a:lnTo>
                  <a:close/>
                </a:path>
              </a:pathLst>
            </a:custGeom>
            <a:solidFill>
              <a:srgbClr val="2EA2ED">
                <a:alpha val="1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20159" y="1035938"/>
              <a:ext cx="3552825" cy="3088005"/>
            </a:xfrm>
            <a:custGeom>
              <a:avLst/>
              <a:gdLst/>
              <a:ahLst/>
              <a:cxnLst/>
              <a:rect l="l" t="t" r="r" b="b"/>
              <a:pathLst>
                <a:path w="3552825" h="3088004">
                  <a:moveTo>
                    <a:pt x="0" y="514603"/>
                  </a:moveTo>
                  <a:lnTo>
                    <a:pt x="2102" y="467761"/>
                  </a:lnTo>
                  <a:lnTo>
                    <a:pt x="8290" y="422098"/>
                  </a:lnTo>
                  <a:lnTo>
                    <a:pt x="18380" y="377795"/>
                  </a:lnTo>
                  <a:lnTo>
                    <a:pt x="32192" y="335034"/>
                  </a:lnTo>
                  <a:lnTo>
                    <a:pt x="49544" y="293997"/>
                  </a:lnTo>
                  <a:lnTo>
                    <a:pt x="70254" y="254865"/>
                  </a:lnTo>
                  <a:lnTo>
                    <a:pt x="94141" y="217820"/>
                  </a:lnTo>
                  <a:lnTo>
                    <a:pt x="121022" y="183043"/>
                  </a:lnTo>
                  <a:lnTo>
                    <a:pt x="150717" y="150717"/>
                  </a:lnTo>
                  <a:lnTo>
                    <a:pt x="183043" y="121022"/>
                  </a:lnTo>
                  <a:lnTo>
                    <a:pt x="217820" y="94141"/>
                  </a:lnTo>
                  <a:lnTo>
                    <a:pt x="254865" y="70254"/>
                  </a:lnTo>
                  <a:lnTo>
                    <a:pt x="293997" y="49544"/>
                  </a:lnTo>
                  <a:lnTo>
                    <a:pt x="335034" y="32192"/>
                  </a:lnTo>
                  <a:lnTo>
                    <a:pt x="377795" y="18380"/>
                  </a:lnTo>
                  <a:lnTo>
                    <a:pt x="422098" y="8290"/>
                  </a:lnTo>
                  <a:lnTo>
                    <a:pt x="467761" y="2102"/>
                  </a:lnTo>
                  <a:lnTo>
                    <a:pt x="514604" y="0"/>
                  </a:lnTo>
                  <a:lnTo>
                    <a:pt x="3037840" y="0"/>
                  </a:lnTo>
                  <a:lnTo>
                    <a:pt x="3084682" y="2102"/>
                  </a:lnTo>
                  <a:lnTo>
                    <a:pt x="3130345" y="8290"/>
                  </a:lnTo>
                  <a:lnTo>
                    <a:pt x="3174648" y="18380"/>
                  </a:lnTo>
                  <a:lnTo>
                    <a:pt x="3217409" y="32192"/>
                  </a:lnTo>
                  <a:lnTo>
                    <a:pt x="3258446" y="49544"/>
                  </a:lnTo>
                  <a:lnTo>
                    <a:pt x="3297578" y="70254"/>
                  </a:lnTo>
                  <a:lnTo>
                    <a:pt x="3334623" y="94141"/>
                  </a:lnTo>
                  <a:lnTo>
                    <a:pt x="3369400" y="121022"/>
                  </a:lnTo>
                  <a:lnTo>
                    <a:pt x="3401726" y="150717"/>
                  </a:lnTo>
                  <a:lnTo>
                    <a:pt x="3431421" y="183043"/>
                  </a:lnTo>
                  <a:lnTo>
                    <a:pt x="3458302" y="217820"/>
                  </a:lnTo>
                  <a:lnTo>
                    <a:pt x="3482189" y="254865"/>
                  </a:lnTo>
                  <a:lnTo>
                    <a:pt x="3502899" y="293997"/>
                  </a:lnTo>
                  <a:lnTo>
                    <a:pt x="3520251" y="335034"/>
                  </a:lnTo>
                  <a:lnTo>
                    <a:pt x="3534063" y="377795"/>
                  </a:lnTo>
                  <a:lnTo>
                    <a:pt x="3544153" y="422098"/>
                  </a:lnTo>
                  <a:lnTo>
                    <a:pt x="3550341" y="467761"/>
                  </a:lnTo>
                  <a:lnTo>
                    <a:pt x="3552444" y="514603"/>
                  </a:lnTo>
                  <a:lnTo>
                    <a:pt x="3552444" y="2573020"/>
                  </a:lnTo>
                  <a:lnTo>
                    <a:pt x="3550341" y="2619862"/>
                  </a:lnTo>
                  <a:lnTo>
                    <a:pt x="3544153" y="2665525"/>
                  </a:lnTo>
                  <a:lnTo>
                    <a:pt x="3534063" y="2709828"/>
                  </a:lnTo>
                  <a:lnTo>
                    <a:pt x="3520251" y="2752589"/>
                  </a:lnTo>
                  <a:lnTo>
                    <a:pt x="3502899" y="2793626"/>
                  </a:lnTo>
                  <a:lnTo>
                    <a:pt x="3482189" y="2832758"/>
                  </a:lnTo>
                  <a:lnTo>
                    <a:pt x="3458302" y="2869803"/>
                  </a:lnTo>
                  <a:lnTo>
                    <a:pt x="3431421" y="2904580"/>
                  </a:lnTo>
                  <a:lnTo>
                    <a:pt x="3401726" y="2936906"/>
                  </a:lnTo>
                  <a:lnTo>
                    <a:pt x="3369400" y="2966601"/>
                  </a:lnTo>
                  <a:lnTo>
                    <a:pt x="3334623" y="2993482"/>
                  </a:lnTo>
                  <a:lnTo>
                    <a:pt x="3297578" y="3017369"/>
                  </a:lnTo>
                  <a:lnTo>
                    <a:pt x="3258446" y="3038079"/>
                  </a:lnTo>
                  <a:lnTo>
                    <a:pt x="3217409" y="3055431"/>
                  </a:lnTo>
                  <a:lnTo>
                    <a:pt x="3174648" y="3069243"/>
                  </a:lnTo>
                  <a:lnTo>
                    <a:pt x="3130345" y="3079333"/>
                  </a:lnTo>
                  <a:lnTo>
                    <a:pt x="3084682" y="3085521"/>
                  </a:lnTo>
                  <a:lnTo>
                    <a:pt x="3037840" y="3087623"/>
                  </a:lnTo>
                  <a:lnTo>
                    <a:pt x="514604" y="3087623"/>
                  </a:lnTo>
                  <a:lnTo>
                    <a:pt x="467761" y="3085521"/>
                  </a:lnTo>
                  <a:lnTo>
                    <a:pt x="422098" y="3079333"/>
                  </a:lnTo>
                  <a:lnTo>
                    <a:pt x="377795" y="3069243"/>
                  </a:lnTo>
                  <a:lnTo>
                    <a:pt x="335034" y="3055431"/>
                  </a:lnTo>
                  <a:lnTo>
                    <a:pt x="293997" y="3038079"/>
                  </a:lnTo>
                  <a:lnTo>
                    <a:pt x="254865" y="3017369"/>
                  </a:lnTo>
                  <a:lnTo>
                    <a:pt x="217820" y="2993482"/>
                  </a:lnTo>
                  <a:lnTo>
                    <a:pt x="183043" y="2966601"/>
                  </a:lnTo>
                  <a:lnTo>
                    <a:pt x="150717" y="2936906"/>
                  </a:lnTo>
                  <a:lnTo>
                    <a:pt x="121022" y="2904580"/>
                  </a:lnTo>
                  <a:lnTo>
                    <a:pt x="94141" y="2869803"/>
                  </a:lnTo>
                  <a:lnTo>
                    <a:pt x="70254" y="2832758"/>
                  </a:lnTo>
                  <a:lnTo>
                    <a:pt x="49544" y="2793626"/>
                  </a:lnTo>
                  <a:lnTo>
                    <a:pt x="32192" y="2752589"/>
                  </a:lnTo>
                  <a:lnTo>
                    <a:pt x="18380" y="2709828"/>
                  </a:lnTo>
                  <a:lnTo>
                    <a:pt x="8290" y="2665525"/>
                  </a:lnTo>
                  <a:lnTo>
                    <a:pt x="2102" y="2619862"/>
                  </a:lnTo>
                  <a:lnTo>
                    <a:pt x="0" y="2573020"/>
                  </a:lnTo>
                  <a:lnTo>
                    <a:pt x="0" y="514603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562347" y="1378203"/>
            <a:ext cx="2942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Text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({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style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{}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})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=&gt;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62347" y="1576323"/>
            <a:ext cx="92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62347" y="1858263"/>
            <a:ext cx="2574925" cy="9124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indent="184150">
              <a:lnSpc>
                <a:spcPct val="107500"/>
              </a:lnSpc>
              <a:spcBef>
                <a:spcPts val="95"/>
              </a:spcBef>
            </a:pPr>
            <a:r>
              <a:rPr sz="1200" dirty="0">
                <a:latin typeface="Courier New"/>
                <a:cs typeface="Courier New"/>
              </a:rPr>
              <a:t>&lt;p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style={{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...style, </a:t>
            </a:r>
            <a:r>
              <a:rPr sz="1200" dirty="0">
                <a:latin typeface="Courier New"/>
                <a:cs typeface="Courier New"/>
              </a:rPr>
              <a:t>fontFamily: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"Inter"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}}&gt;Hello world!&lt;/p&gt;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05"/>
              </a:spcBef>
            </a:pPr>
            <a:r>
              <a:rPr sz="1200" dirty="0">
                <a:latin typeface="Courier New"/>
                <a:cs typeface="Courier New"/>
              </a:rPr>
              <a:t>);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//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existing</a:t>
            </a:r>
            <a:r>
              <a:rPr sz="1200" i="1" spc="-10" dirty="0">
                <a:latin typeface="Courier New"/>
                <a:cs typeface="Courier New"/>
              </a:rPr>
              <a:t> component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49647" y="3154679"/>
            <a:ext cx="484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const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83683" y="3139058"/>
            <a:ext cx="1002030" cy="273050"/>
          </a:xfrm>
          <a:prstGeom prst="rect">
            <a:avLst/>
          </a:prstGeom>
          <a:solidFill>
            <a:srgbClr val="E1A285">
              <a:alpha val="49018"/>
            </a:srgbClr>
          </a:solidFill>
          <a:ln w="15875">
            <a:solidFill>
              <a:srgbClr val="1F77AE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220"/>
              </a:spcBef>
            </a:pPr>
            <a:r>
              <a:rPr sz="1200" spc="-10" dirty="0">
                <a:latin typeface="Courier New"/>
                <a:cs typeface="Courier New"/>
              </a:rPr>
              <a:t>StyledText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13272" y="3154679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49647" y="3335274"/>
            <a:ext cx="22352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withStyles(Text);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//</a:t>
            </a:r>
            <a:r>
              <a:rPr sz="1200" i="1" spc="-70" dirty="0">
                <a:latin typeface="Courier New"/>
                <a:cs typeface="Courier New"/>
              </a:rPr>
              <a:t> </a:t>
            </a:r>
            <a:r>
              <a:rPr sz="1200" i="1" spc="-25" dirty="0">
                <a:latin typeface="Courier New"/>
                <a:cs typeface="Courier New"/>
              </a:rPr>
              <a:t>new </a:t>
            </a:r>
            <a:r>
              <a:rPr sz="1200" i="1" spc="-10" dirty="0">
                <a:latin typeface="Courier New"/>
                <a:cs typeface="Courier New"/>
              </a:rPr>
              <a:t>Component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164893" y="1028001"/>
            <a:ext cx="3568700" cy="3103880"/>
            <a:chOff x="8164893" y="1028001"/>
            <a:chExt cx="3568700" cy="3103880"/>
          </a:xfrm>
        </p:grpSpPr>
        <p:sp>
          <p:nvSpPr>
            <p:cNvPr id="21" name="object 21"/>
            <p:cNvSpPr/>
            <p:nvPr/>
          </p:nvSpPr>
          <p:spPr>
            <a:xfrm>
              <a:off x="8172831" y="1035938"/>
              <a:ext cx="3552825" cy="3088005"/>
            </a:xfrm>
            <a:custGeom>
              <a:avLst/>
              <a:gdLst/>
              <a:ahLst/>
              <a:cxnLst/>
              <a:rect l="l" t="t" r="r" b="b"/>
              <a:pathLst>
                <a:path w="3552825" h="3088004">
                  <a:moveTo>
                    <a:pt x="3037840" y="0"/>
                  </a:moveTo>
                  <a:lnTo>
                    <a:pt x="514604" y="0"/>
                  </a:lnTo>
                  <a:lnTo>
                    <a:pt x="467761" y="2102"/>
                  </a:lnTo>
                  <a:lnTo>
                    <a:pt x="422098" y="8290"/>
                  </a:lnTo>
                  <a:lnTo>
                    <a:pt x="377795" y="18380"/>
                  </a:lnTo>
                  <a:lnTo>
                    <a:pt x="335034" y="32192"/>
                  </a:lnTo>
                  <a:lnTo>
                    <a:pt x="293997" y="49544"/>
                  </a:lnTo>
                  <a:lnTo>
                    <a:pt x="254865" y="70254"/>
                  </a:lnTo>
                  <a:lnTo>
                    <a:pt x="217820" y="94141"/>
                  </a:lnTo>
                  <a:lnTo>
                    <a:pt x="183043" y="121022"/>
                  </a:lnTo>
                  <a:lnTo>
                    <a:pt x="150717" y="150717"/>
                  </a:lnTo>
                  <a:lnTo>
                    <a:pt x="121022" y="183043"/>
                  </a:lnTo>
                  <a:lnTo>
                    <a:pt x="94141" y="217820"/>
                  </a:lnTo>
                  <a:lnTo>
                    <a:pt x="70254" y="254865"/>
                  </a:lnTo>
                  <a:lnTo>
                    <a:pt x="49544" y="293997"/>
                  </a:lnTo>
                  <a:lnTo>
                    <a:pt x="32192" y="335034"/>
                  </a:lnTo>
                  <a:lnTo>
                    <a:pt x="18380" y="377795"/>
                  </a:lnTo>
                  <a:lnTo>
                    <a:pt x="8290" y="422098"/>
                  </a:lnTo>
                  <a:lnTo>
                    <a:pt x="2102" y="467761"/>
                  </a:lnTo>
                  <a:lnTo>
                    <a:pt x="0" y="514603"/>
                  </a:lnTo>
                  <a:lnTo>
                    <a:pt x="0" y="2573020"/>
                  </a:lnTo>
                  <a:lnTo>
                    <a:pt x="2102" y="2619862"/>
                  </a:lnTo>
                  <a:lnTo>
                    <a:pt x="8290" y="2665525"/>
                  </a:lnTo>
                  <a:lnTo>
                    <a:pt x="18380" y="2709828"/>
                  </a:lnTo>
                  <a:lnTo>
                    <a:pt x="32192" y="2752589"/>
                  </a:lnTo>
                  <a:lnTo>
                    <a:pt x="49544" y="2793626"/>
                  </a:lnTo>
                  <a:lnTo>
                    <a:pt x="70254" y="2832758"/>
                  </a:lnTo>
                  <a:lnTo>
                    <a:pt x="94141" y="2869803"/>
                  </a:lnTo>
                  <a:lnTo>
                    <a:pt x="121022" y="2904580"/>
                  </a:lnTo>
                  <a:lnTo>
                    <a:pt x="150717" y="2936906"/>
                  </a:lnTo>
                  <a:lnTo>
                    <a:pt x="183043" y="2966601"/>
                  </a:lnTo>
                  <a:lnTo>
                    <a:pt x="217820" y="2993482"/>
                  </a:lnTo>
                  <a:lnTo>
                    <a:pt x="254865" y="3017369"/>
                  </a:lnTo>
                  <a:lnTo>
                    <a:pt x="293997" y="3038079"/>
                  </a:lnTo>
                  <a:lnTo>
                    <a:pt x="335034" y="3055431"/>
                  </a:lnTo>
                  <a:lnTo>
                    <a:pt x="377795" y="3069243"/>
                  </a:lnTo>
                  <a:lnTo>
                    <a:pt x="422098" y="3079333"/>
                  </a:lnTo>
                  <a:lnTo>
                    <a:pt x="467761" y="3085521"/>
                  </a:lnTo>
                  <a:lnTo>
                    <a:pt x="514604" y="3087623"/>
                  </a:lnTo>
                  <a:lnTo>
                    <a:pt x="3037840" y="3087623"/>
                  </a:lnTo>
                  <a:lnTo>
                    <a:pt x="3084682" y="3085521"/>
                  </a:lnTo>
                  <a:lnTo>
                    <a:pt x="3130345" y="3079333"/>
                  </a:lnTo>
                  <a:lnTo>
                    <a:pt x="3174648" y="3069243"/>
                  </a:lnTo>
                  <a:lnTo>
                    <a:pt x="3217409" y="3055431"/>
                  </a:lnTo>
                  <a:lnTo>
                    <a:pt x="3258446" y="3038079"/>
                  </a:lnTo>
                  <a:lnTo>
                    <a:pt x="3297578" y="3017369"/>
                  </a:lnTo>
                  <a:lnTo>
                    <a:pt x="3334623" y="2993482"/>
                  </a:lnTo>
                  <a:lnTo>
                    <a:pt x="3369400" y="2966601"/>
                  </a:lnTo>
                  <a:lnTo>
                    <a:pt x="3401726" y="2936906"/>
                  </a:lnTo>
                  <a:lnTo>
                    <a:pt x="3431421" y="2904580"/>
                  </a:lnTo>
                  <a:lnTo>
                    <a:pt x="3458302" y="2869803"/>
                  </a:lnTo>
                  <a:lnTo>
                    <a:pt x="3482189" y="2832758"/>
                  </a:lnTo>
                  <a:lnTo>
                    <a:pt x="3502899" y="2793626"/>
                  </a:lnTo>
                  <a:lnTo>
                    <a:pt x="3520251" y="2752589"/>
                  </a:lnTo>
                  <a:lnTo>
                    <a:pt x="3534063" y="2709828"/>
                  </a:lnTo>
                  <a:lnTo>
                    <a:pt x="3544153" y="2665525"/>
                  </a:lnTo>
                  <a:lnTo>
                    <a:pt x="3550341" y="2619862"/>
                  </a:lnTo>
                  <a:lnTo>
                    <a:pt x="3552444" y="2573020"/>
                  </a:lnTo>
                  <a:lnTo>
                    <a:pt x="3552444" y="514603"/>
                  </a:lnTo>
                  <a:lnTo>
                    <a:pt x="3550341" y="467761"/>
                  </a:lnTo>
                  <a:lnTo>
                    <a:pt x="3544153" y="422098"/>
                  </a:lnTo>
                  <a:lnTo>
                    <a:pt x="3534063" y="377795"/>
                  </a:lnTo>
                  <a:lnTo>
                    <a:pt x="3520251" y="335034"/>
                  </a:lnTo>
                  <a:lnTo>
                    <a:pt x="3502899" y="293997"/>
                  </a:lnTo>
                  <a:lnTo>
                    <a:pt x="3482189" y="254865"/>
                  </a:lnTo>
                  <a:lnTo>
                    <a:pt x="3458302" y="217820"/>
                  </a:lnTo>
                  <a:lnTo>
                    <a:pt x="3431421" y="183043"/>
                  </a:lnTo>
                  <a:lnTo>
                    <a:pt x="3401726" y="150717"/>
                  </a:lnTo>
                  <a:lnTo>
                    <a:pt x="3369400" y="121022"/>
                  </a:lnTo>
                  <a:lnTo>
                    <a:pt x="3334623" y="94141"/>
                  </a:lnTo>
                  <a:lnTo>
                    <a:pt x="3297578" y="70254"/>
                  </a:lnTo>
                  <a:lnTo>
                    <a:pt x="3258446" y="49544"/>
                  </a:lnTo>
                  <a:lnTo>
                    <a:pt x="3217409" y="32192"/>
                  </a:lnTo>
                  <a:lnTo>
                    <a:pt x="3174648" y="18380"/>
                  </a:lnTo>
                  <a:lnTo>
                    <a:pt x="3130345" y="8290"/>
                  </a:lnTo>
                  <a:lnTo>
                    <a:pt x="3084682" y="2102"/>
                  </a:lnTo>
                  <a:lnTo>
                    <a:pt x="3037840" y="0"/>
                  </a:lnTo>
                  <a:close/>
                </a:path>
              </a:pathLst>
            </a:custGeom>
            <a:solidFill>
              <a:srgbClr val="2EA2ED">
                <a:alpha val="1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72831" y="1035938"/>
              <a:ext cx="3552825" cy="3088005"/>
            </a:xfrm>
            <a:custGeom>
              <a:avLst/>
              <a:gdLst/>
              <a:ahLst/>
              <a:cxnLst/>
              <a:rect l="l" t="t" r="r" b="b"/>
              <a:pathLst>
                <a:path w="3552825" h="3088004">
                  <a:moveTo>
                    <a:pt x="0" y="514603"/>
                  </a:moveTo>
                  <a:lnTo>
                    <a:pt x="2102" y="467761"/>
                  </a:lnTo>
                  <a:lnTo>
                    <a:pt x="8290" y="422098"/>
                  </a:lnTo>
                  <a:lnTo>
                    <a:pt x="18380" y="377795"/>
                  </a:lnTo>
                  <a:lnTo>
                    <a:pt x="32192" y="335034"/>
                  </a:lnTo>
                  <a:lnTo>
                    <a:pt x="49544" y="293997"/>
                  </a:lnTo>
                  <a:lnTo>
                    <a:pt x="70254" y="254865"/>
                  </a:lnTo>
                  <a:lnTo>
                    <a:pt x="94141" y="217820"/>
                  </a:lnTo>
                  <a:lnTo>
                    <a:pt x="121022" y="183043"/>
                  </a:lnTo>
                  <a:lnTo>
                    <a:pt x="150717" y="150717"/>
                  </a:lnTo>
                  <a:lnTo>
                    <a:pt x="183043" y="121022"/>
                  </a:lnTo>
                  <a:lnTo>
                    <a:pt x="217820" y="94141"/>
                  </a:lnTo>
                  <a:lnTo>
                    <a:pt x="254865" y="70254"/>
                  </a:lnTo>
                  <a:lnTo>
                    <a:pt x="293997" y="49544"/>
                  </a:lnTo>
                  <a:lnTo>
                    <a:pt x="335034" y="32192"/>
                  </a:lnTo>
                  <a:lnTo>
                    <a:pt x="377795" y="18380"/>
                  </a:lnTo>
                  <a:lnTo>
                    <a:pt x="422098" y="8290"/>
                  </a:lnTo>
                  <a:lnTo>
                    <a:pt x="467761" y="2102"/>
                  </a:lnTo>
                  <a:lnTo>
                    <a:pt x="514604" y="0"/>
                  </a:lnTo>
                  <a:lnTo>
                    <a:pt x="3037840" y="0"/>
                  </a:lnTo>
                  <a:lnTo>
                    <a:pt x="3084682" y="2102"/>
                  </a:lnTo>
                  <a:lnTo>
                    <a:pt x="3130345" y="8290"/>
                  </a:lnTo>
                  <a:lnTo>
                    <a:pt x="3174648" y="18380"/>
                  </a:lnTo>
                  <a:lnTo>
                    <a:pt x="3217409" y="32192"/>
                  </a:lnTo>
                  <a:lnTo>
                    <a:pt x="3258446" y="49544"/>
                  </a:lnTo>
                  <a:lnTo>
                    <a:pt x="3297578" y="70254"/>
                  </a:lnTo>
                  <a:lnTo>
                    <a:pt x="3334623" y="94141"/>
                  </a:lnTo>
                  <a:lnTo>
                    <a:pt x="3369400" y="121022"/>
                  </a:lnTo>
                  <a:lnTo>
                    <a:pt x="3401726" y="150717"/>
                  </a:lnTo>
                  <a:lnTo>
                    <a:pt x="3431421" y="183043"/>
                  </a:lnTo>
                  <a:lnTo>
                    <a:pt x="3458302" y="217820"/>
                  </a:lnTo>
                  <a:lnTo>
                    <a:pt x="3482189" y="254865"/>
                  </a:lnTo>
                  <a:lnTo>
                    <a:pt x="3502899" y="293997"/>
                  </a:lnTo>
                  <a:lnTo>
                    <a:pt x="3520251" y="335034"/>
                  </a:lnTo>
                  <a:lnTo>
                    <a:pt x="3534063" y="377795"/>
                  </a:lnTo>
                  <a:lnTo>
                    <a:pt x="3544153" y="422098"/>
                  </a:lnTo>
                  <a:lnTo>
                    <a:pt x="3550341" y="467761"/>
                  </a:lnTo>
                  <a:lnTo>
                    <a:pt x="3552444" y="514603"/>
                  </a:lnTo>
                  <a:lnTo>
                    <a:pt x="3552444" y="2573020"/>
                  </a:lnTo>
                  <a:lnTo>
                    <a:pt x="3550341" y="2619862"/>
                  </a:lnTo>
                  <a:lnTo>
                    <a:pt x="3544153" y="2665525"/>
                  </a:lnTo>
                  <a:lnTo>
                    <a:pt x="3534063" y="2709828"/>
                  </a:lnTo>
                  <a:lnTo>
                    <a:pt x="3520251" y="2752589"/>
                  </a:lnTo>
                  <a:lnTo>
                    <a:pt x="3502899" y="2793626"/>
                  </a:lnTo>
                  <a:lnTo>
                    <a:pt x="3482189" y="2832758"/>
                  </a:lnTo>
                  <a:lnTo>
                    <a:pt x="3458302" y="2869803"/>
                  </a:lnTo>
                  <a:lnTo>
                    <a:pt x="3431421" y="2904580"/>
                  </a:lnTo>
                  <a:lnTo>
                    <a:pt x="3401726" y="2936906"/>
                  </a:lnTo>
                  <a:lnTo>
                    <a:pt x="3369400" y="2966601"/>
                  </a:lnTo>
                  <a:lnTo>
                    <a:pt x="3334623" y="2993482"/>
                  </a:lnTo>
                  <a:lnTo>
                    <a:pt x="3297578" y="3017369"/>
                  </a:lnTo>
                  <a:lnTo>
                    <a:pt x="3258446" y="3038079"/>
                  </a:lnTo>
                  <a:lnTo>
                    <a:pt x="3217409" y="3055431"/>
                  </a:lnTo>
                  <a:lnTo>
                    <a:pt x="3174648" y="3069243"/>
                  </a:lnTo>
                  <a:lnTo>
                    <a:pt x="3130345" y="3079333"/>
                  </a:lnTo>
                  <a:lnTo>
                    <a:pt x="3084682" y="3085521"/>
                  </a:lnTo>
                  <a:lnTo>
                    <a:pt x="3037840" y="3087623"/>
                  </a:lnTo>
                  <a:lnTo>
                    <a:pt x="514604" y="3087623"/>
                  </a:lnTo>
                  <a:lnTo>
                    <a:pt x="467761" y="3085521"/>
                  </a:lnTo>
                  <a:lnTo>
                    <a:pt x="422098" y="3079333"/>
                  </a:lnTo>
                  <a:lnTo>
                    <a:pt x="377795" y="3069243"/>
                  </a:lnTo>
                  <a:lnTo>
                    <a:pt x="335034" y="3055431"/>
                  </a:lnTo>
                  <a:lnTo>
                    <a:pt x="293997" y="3038079"/>
                  </a:lnTo>
                  <a:lnTo>
                    <a:pt x="254865" y="3017369"/>
                  </a:lnTo>
                  <a:lnTo>
                    <a:pt x="217820" y="2993482"/>
                  </a:lnTo>
                  <a:lnTo>
                    <a:pt x="183043" y="2966601"/>
                  </a:lnTo>
                  <a:lnTo>
                    <a:pt x="150717" y="2936906"/>
                  </a:lnTo>
                  <a:lnTo>
                    <a:pt x="121022" y="2904580"/>
                  </a:lnTo>
                  <a:lnTo>
                    <a:pt x="94141" y="2869803"/>
                  </a:lnTo>
                  <a:lnTo>
                    <a:pt x="70254" y="2832758"/>
                  </a:lnTo>
                  <a:lnTo>
                    <a:pt x="49544" y="2793626"/>
                  </a:lnTo>
                  <a:lnTo>
                    <a:pt x="32192" y="2752589"/>
                  </a:lnTo>
                  <a:lnTo>
                    <a:pt x="18380" y="2709828"/>
                  </a:lnTo>
                  <a:lnTo>
                    <a:pt x="8290" y="2665525"/>
                  </a:lnTo>
                  <a:lnTo>
                    <a:pt x="2102" y="2619862"/>
                  </a:lnTo>
                  <a:lnTo>
                    <a:pt x="0" y="2573020"/>
                  </a:lnTo>
                  <a:lnTo>
                    <a:pt x="0" y="514603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402573" y="1275079"/>
            <a:ext cx="260096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App()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900"/>
              </a:spcBef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900"/>
              </a:spcBef>
            </a:pPr>
            <a:r>
              <a:rPr sz="1200" dirty="0">
                <a:latin typeface="Courier New"/>
                <a:cs typeface="Courier New"/>
              </a:rPr>
              <a:t>&lt;div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className="App"&gt;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900"/>
              </a:spcBef>
            </a:pPr>
            <a:r>
              <a:rPr sz="1200" dirty="0">
                <a:latin typeface="Courier New"/>
                <a:cs typeface="Courier New"/>
              </a:rPr>
              <a:t>&lt;Welcome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name="Neo"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900"/>
              </a:spcBef>
            </a:pPr>
            <a:r>
              <a:rPr sz="1200" dirty="0">
                <a:latin typeface="Courier New"/>
                <a:cs typeface="Courier New"/>
              </a:rPr>
              <a:t>&lt;Text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905"/>
              </a:spcBef>
            </a:pPr>
            <a:r>
              <a:rPr sz="1200" dirty="0">
                <a:latin typeface="Courier New"/>
                <a:cs typeface="Courier New"/>
              </a:rPr>
              <a:t>&lt;StyledText</a:t>
            </a:r>
            <a:r>
              <a:rPr sz="1200" spc="-8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900"/>
              </a:spcBef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900"/>
              </a:spcBef>
            </a:pPr>
            <a:r>
              <a:rPr sz="1200" spc="-2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655889" y="1169733"/>
            <a:ext cx="6819265" cy="4940300"/>
            <a:chOff x="1655889" y="1169733"/>
            <a:chExt cx="6819265" cy="4940300"/>
          </a:xfrm>
        </p:grpSpPr>
        <p:sp>
          <p:nvSpPr>
            <p:cNvPr id="25" name="object 25"/>
            <p:cNvSpPr/>
            <p:nvPr/>
          </p:nvSpPr>
          <p:spPr>
            <a:xfrm>
              <a:off x="1663826" y="1177671"/>
              <a:ext cx="1002030" cy="272415"/>
            </a:xfrm>
            <a:custGeom>
              <a:avLst/>
              <a:gdLst/>
              <a:ahLst/>
              <a:cxnLst/>
              <a:rect l="l" t="t" r="r" b="b"/>
              <a:pathLst>
                <a:path w="1002030" h="272415">
                  <a:moveTo>
                    <a:pt x="1002030" y="0"/>
                  </a:moveTo>
                  <a:lnTo>
                    <a:pt x="0" y="0"/>
                  </a:lnTo>
                  <a:lnTo>
                    <a:pt x="0" y="272034"/>
                  </a:lnTo>
                  <a:lnTo>
                    <a:pt x="1002030" y="272034"/>
                  </a:lnTo>
                  <a:lnTo>
                    <a:pt x="1002030" y="0"/>
                  </a:lnTo>
                  <a:close/>
                </a:path>
              </a:pathLst>
            </a:custGeom>
            <a:solidFill>
              <a:srgbClr val="E1A285">
                <a:alpha val="4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63826" y="1177671"/>
              <a:ext cx="1002030" cy="272415"/>
            </a:xfrm>
            <a:custGeom>
              <a:avLst/>
              <a:gdLst/>
              <a:ahLst/>
              <a:cxnLst/>
              <a:rect l="l" t="t" r="r" b="b"/>
              <a:pathLst>
                <a:path w="1002030" h="272415">
                  <a:moveTo>
                    <a:pt x="0" y="272034"/>
                  </a:moveTo>
                  <a:lnTo>
                    <a:pt x="1002030" y="272034"/>
                  </a:lnTo>
                  <a:lnTo>
                    <a:pt x="1002030" y="0"/>
                  </a:lnTo>
                  <a:lnTo>
                    <a:pt x="0" y="0"/>
                  </a:lnTo>
                  <a:lnTo>
                    <a:pt x="0" y="272034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6281" y="4119422"/>
              <a:ext cx="6218682" cy="177393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4297" y="4203191"/>
              <a:ext cx="5971794" cy="161544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382773" y="4201604"/>
              <a:ext cx="5975350" cy="1618615"/>
            </a:xfrm>
            <a:custGeom>
              <a:avLst/>
              <a:gdLst/>
              <a:ahLst/>
              <a:cxnLst/>
              <a:rect l="l" t="t" r="r" b="b"/>
              <a:pathLst>
                <a:path w="5975350" h="1618614">
                  <a:moveTo>
                    <a:pt x="0" y="1618615"/>
                  </a:moveTo>
                  <a:lnTo>
                    <a:pt x="5974969" y="1618615"/>
                  </a:lnTo>
                  <a:lnTo>
                    <a:pt x="5974969" y="0"/>
                  </a:lnTo>
                  <a:lnTo>
                    <a:pt x="0" y="0"/>
                  </a:lnTo>
                  <a:lnTo>
                    <a:pt x="0" y="16186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7128" y="5688711"/>
              <a:ext cx="5235702" cy="41300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937128" y="5688711"/>
              <a:ext cx="5236210" cy="413384"/>
            </a:xfrm>
            <a:custGeom>
              <a:avLst/>
              <a:gdLst/>
              <a:ahLst/>
              <a:cxnLst/>
              <a:rect l="l" t="t" r="r" b="b"/>
              <a:pathLst>
                <a:path w="5236209" h="413385">
                  <a:moveTo>
                    <a:pt x="0" y="68833"/>
                  </a:moveTo>
                  <a:lnTo>
                    <a:pt x="5415" y="42042"/>
                  </a:lnTo>
                  <a:lnTo>
                    <a:pt x="20177" y="20162"/>
                  </a:lnTo>
                  <a:lnTo>
                    <a:pt x="42058" y="5410"/>
                  </a:lnTo>
                  <a:lnTo>
                    <a:pt x="68834" y="0"/>
                  </a:lnTo>
                  <a:lnTo>
                    <a:pt x="5166868" y="0"/>
                  </a:lnTo>
                  <a:lnTo>
                    <a:pt x="5193643" y="5410"/>
                  </a:lnTo>
                  <a:lnTo>
                    <a:pt x="5215524" y="20162"/>
                  </a:lnTo>
                  <a:lnTo>
                    <a:pt x="5230286" y="42042"/>
                  </a:lnTo>
                  <a:lnTo>
                    <a:pt x="5235702" y="68833"/>
                  </a:lnTo>
                  <a:lnTo>
                    <a:pt x="5235702" y="344169"/>
                  </a:lnTo>
                  <a:lnTo>
                    <a:pt x="5230286" y="370961"/>
                  </a:lnTo>
                  <a:lnTo>
                    <a:pt x="5215524" y="392841"/>
                  </a:lnTo>
                  <a:lnTo>
                    <a:pt x="5193643" y="407593"/>
                  </a:lnTo>
                  <a:lnTo>
                    <a:pt x="5166868" y="413003"/>
                  </a:lnTo>
                  <a:lnTo>
                    <a:pt x="68834" y="413003"/>
                  </a:lnTo>
                  <a:lnTo>
                    <a:pt x="42058" y="407593"/>
                  </a:lnTo>
                  <a:lnTo>
                    <a:pt x="20177" y="392841"/>
                  </a:lnTo>
                  <a:lnTo>
                    <a:pt x="5415" y="370961"/>
                  </a:lnTo>
                  <a:lnTo>
                    <a:pt x="0" y="344169"/>
                  </a:lnTo>
                  <a:lnTo>
                    <a:pt x="0" y="68833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284470" y="5765291"/>
            <a:ext cx="5410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45" dirty="0">
                <a:latin typeface="Trebuchet MS"/>
                <a:cs typeface="Trebuchet MS"/>
              </a:rPr>
              <a:t>Output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394523" y="839787"/>
            <a:ext cx="1261745" cy="247015"/>
            <a:chOff x="1394523" y="839787"/>
            <a:chExt cx="1261745" cy="24701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2461" y="847725"/>
              <a:ext cx="1245870" cy="23088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402461" y="847725"/>
              <a:ext cx="1245870" cy="231140"/>
            </a:xfrm>
            <a:custGeom>
              <a:avLst/>
              <a:gdLst/>
              <a:ahLst/>
              <a:cxnLst/>
              <a:rect l="l" t="t" r="r" b="b"/>
              <a:pathLst>
                <a:path w="1245870" h="231140">
                  <a:moveTo>
                    <a:pt x="0" y="38480"/>
                  </a:moveTo>
                  <a:lnTo>
                    <a:pt x="3030" y="23520"/>
                  </a:lnTo>
                  <a:lnTo>
                    <a:pt x="11287" y="11287"/>
                  </a:lnTo>
                  <a:lnTo>
                    <a:pt x="23520" y="3030"/>
                  </a:lnTo>
                  <a:lnTo>
                    <a:pt x="38481" y="0"/>
                  </a:lnTo>
                  <a:lnTo>
                    <a:pt x="1207389" y="0"/>
                  </a:lnTo>
                  <a:lnTo>
                    <a:pt x="1222349" y="3030"/>
                  </a:lnTo>
                  <a:lnTo>
                    <a:pt x="1234582" y="11287"/>
                  </a:lnTo>
                  <a:lnTo>
                    <a:pt x="1242839" y="23520"/>
                  </a:lnTo>
                  <a:lnTo>
                    <a:pt x="1245870" y="38480"/>
                  </a:lnTo>
                  <a:lnTo>
                    <a:pt x="1245870" y="192404"/>
                  </a:lnTo>
                  <a:lnTo>
                    <a:pt x="1242839" y="207365"/>
                  </a:lnTo>
                  <a:lnTo>
                    <a:pt x="1234582" y="219598"/>
                  </a:lnTo>
                  <a:lnTo>
                    <a:pt x="1222349" y="227855"/>
                  </a:lnTo>
                  <a:lnTo>
                    <a:pt x="1207389" y="230885"/>
                  </a:lnTo>
                  <a:lnTo>
                    <a:pt x="38481" y="230885"/>
                  </a:lnTo>
                  <a:lnTo>
                    <a:pt x="23520" y="227855"/>
                  </a:lnTo>
                  <a:lnTo>
                    <a:pt x="11287" y="219598"/>
                  </a:lnTo>
                  <a:lnTo>
                    <a:pt x="3030" y="207365"/>
                  </a:lnTo>
                  <a:lnTo>
                    <a:pt x="0" y="192404"/>
                  </a:lnTo>
                  <a:lnTo>
                    <a:pt x="0" y="3848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545844" y="849121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9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322371" y="933513"/>
            <a:ext cx="1261745" cy="247015"/>
            <a:chOff x="9322371" y="933513"/>
            <a:chExt cx="1261745" cy="24701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0308" y="941450"/>
              <a:ext cx="1245870" cy="23088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330308" y="941450"/>
              <a:ext cx="1245870" cy="231140"/>
            </a:xfrm>
            <a:custGeom>
              <a:avLst/>
              <a:gdLst/>
              <a:ahLst/>
              <a:cxnLst/>
              <a:rect l="l" t="t" r="r" b="b"/>
              <a:pathLst>
                <a:path w="1245870" h="231140">
                  <a:moveTo>
                    <a:pt x="0" y="38480"/>
                  </a:moveTo>
                  <a:lnTo>
                    <a:pt x="3030" y="23520"/>
                  </a:lnTo>
                  <a:lnTo>
                    <a:pt x="11287" y="11287"/>
                  </a:lnTo>
                  <a:lnTo>
                    <a:pt x="23520" y="3030"/>
                  </a:lnTo>
                  <a:lnTo>
                    <a:pt x="38481" y="0"/>
                  </a:lnTo>
                  <a:lnTo>
                    <a:pt x="1207389" y="0"/>
                  </a:lnTo>
                  <a:lnTo>
                    <a:pt x="1222349" y="3030"/>
                  </a:lnTo>
                  <a:lnTo>
                    <a:pt x="1234582" y="11287"/>
                  </a:lnTo>
                  <a:lnTo>
                    <a:pt x="1242839" y="23520"/>
                  </a:lnTo>
                  <a:lnTo>
                    <a:pt x="1245870" y="38480"/>
                  </a:lnTo>
                  <a:lnTo>
                    <a:pt x="1245870" y="192404"/>
                  </a:lnTo>
                  <a:lnTo>
                    <a:pt x="1242839" y="207365"/>
                  </a:lnTo>
                  <a:lnTo>
                    <a:pt x="1234582" y="219598"/>
                  </a:lnTo>
                  <a:lnTo>
                    <a:pt x="1222349" y="227855"/>
                  </a:lnTo>
                  <a:lnTo>
                    <a:pt x="1207389" y="230885"/>
                  </a:lnTo>
                  <a:lnTo>
                    <a:pt x="38481" y="230885"/>
                  </a:lnTo>
                  <a:lnTo>
                    <a:pt x="23520" y="227855"/>
                  </a:lnTo>
                  <a:lnTo>
                    <a:pt x="11287" y="219598"/>
                  </a:lnTo>
                  <a:lnTo>
                    <a:pt x="3030" y="207365"/>
                  </a:lnTo>
                  <a:lnTo>
                    <a:pt x="0" y="192404"/>
                  </a:lnTo>
                  <a:lnTo>
                    <a:pt x="0" y="3848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9435592" y="942340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11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253291" y="947991"/>
            <a:ext cx="1263015" cy="247015"/>
            <a:chOff x="5253291" y="947991"/>
            <a:chExt cx="1263015" cy="247015"/>
          </a:xfrm>
        </p:grpSpPr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1228" y="955928"/>
              <a:ext cx="1246631" cy="23088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261228" y="955928"/>
              <a:ext cx="1247140" cy="231140"/>
            </a:xfrm>
            <a:custGeom>
              <a:avLst/>
              <a:gdLst/>
              <a:ahLst/>
              <a:cxnLst/>
              <a:rect l="l" t="t" r="r" b="b"/>
              <a:pathLst>
                <a:path w="1247140" h="231140">
                  <a:moveTo>
                    <a:pt x="0" y="38480"/>
                  </a:moveTo>
                  <a:lnTo>
                    <a:pt x="3030" y="23520"/>
                  </a:lnTo>
                  <a:lnTo>
                    <a:pt x="11287" y="11287"/>
                  </a:lnTo>
                  <a:lnTo>
                    <a:pt x="23520" y="3030"/>
                  </a:lnTo>
                  <a:lnTo>
                    <a:pt x="38481" y="0"/>
                  </a:lnTo>
                  <a:lnTo>
                    <a:pt x="1208151" y="0"/>
                  </a:lnTo>
                  <a:lnTo>
                    <a:pt x="1223111" y="3030"/>
                  </a:lnTo>
                  <a:lnTo>
                    <a:pt x="1235344" y="11287"/>
                  </a:lnTo>
                  <a:lnTo>
                    <a:pt x="1243601" y="23520"/>
                  </a:lnTo>
                  <a:lnTo>
                    <a:pt x="1246632" y="38480"/>
                  </a:lnTo>
                  <a:lnTo>
                    <a:pt x="1246632" y="192404"/>
                  </a:lnTo>
                  <a:lnTo>
                    <a:pt x="1243601" y="207365"/>
                  </a:lnTo>
                  <a:lnTo>
                    <a:pt x="1235344" y="219598"/>
                  </a:lnTo>
                  <a:lnTo>
                    <a:pt x="1223111" y="227855"/>
                  </a:lnTo>
                  <a:lnTo>
                    <a:pt x="1208151" y="230885"/>
                  </a:lnTo>
                  <a:lnTo>
                    <a:pt x="38481" y="230885"/>
                  </a:lnTo>
                  <a:lnTo>
                    <a:pt x="23520" y="227855"/>
                  </a:lnTo>
                  <a:lnTo>
                    <a:pt x="11287" y="219598"/>
                  </a:lnTo>
                  <a:lnTo>
                    <a:pt x="3030" y="207365"/>
                  </a:lnTo>
                  <a:lnTo>
                    <a:pt x="0" y="192404"/>
                  </a:lnTo>
                  <a:lnTo>
                    <a:pt x="0" y="3848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366258" y="956817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10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92632" y="646074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950898" y="646074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936478" y="6460744"/>
            <a:ext cx="2432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spc="-25" dirty="0">
                <a:latin typeface="Trebuchet MS"/>
                <a:cs typeface="Trebuchet MS"/>
              </a:rPr>
              <a:t>9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87797" y="211582"/>
            <a:ext cx="22167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latin typeface="Verdana"/>
                <a:cs typeface="Verdana"/>
              </a:rPr>
              <a:t>SUMMARY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92632" y="646074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50898" y="646074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36478" y="6460744"/>
            <a:ext cx="2432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spc="-25" dirty="0">
                <a:latin typeface="Trebuchet MS"/>
                <a:cs typeface="Trebuchet MS"/>
              </a:rPr>
              <a:t>10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4900" y="1782013"/>
            <a:ext cx="9084945" cy="216408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80" dirty="0">
                <a:latin typeface="Trebuchet MS"/>
                <a:cs typeface="Trebuchet MS"/>
              </a:rPr>
              <a:t>Components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are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building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blocks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of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40" dirty="0">
                <a:latin typeface="Trebuchet MS"/>
                <a:cs typeface="Trebuchet MS"/>
              </a:rPr>
              <a:t>ReactJS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apps.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35" dirty="0">
                <a:latin typeface="Trebuchet MS"/>
                <a:cs typeface="Trebuchet MS"/>
              </a:rPr>
              <a:t>Two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types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of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40" dirty="0">
                <a:latin typeface="Trebuchet MS"/>
                <a:cs typeface="Trebuchet MS"/>
              </a:rPr>
              <a:t>ReactJS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components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are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class </a:t>
            </a:r>
            <a:r>
              <a:rPr sz="2000" spc="-85" dirty="0">
                <a:latin typeface="Trebuchet MS"/>
                <a:cs typeface="Trebuchet MS"/>
              </a:rPr>
              <a:t>components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and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functional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Trebuchet MS"/>
                <a:cs typeface="Trebuchet MS"/>
              </a:rPr>
              <a:t>components.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7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20" dirty="0">
                <a:latin typeface="Trebuchet MS"/>
                <a:cs typeface="Trebuchet MS"/>
              </a:rPr>
              <a:t>The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functional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component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is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the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preferred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one.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75" dirty="0">
                <a:latin typeface="Trebuchet MS"/>
                <a:cs typeface="Trebuchet MS"/>
              </a:rPr>
              <a:t>Props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flow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in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one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direction.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90" dirty="0">
                <a:latin typeface="Trebuchet MS"/>
                <a:cs typeface="Trebuchet MS"/>
              </a:rPr>
              <a:t>HOC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are </a:t>
            </a:r>
            <a:r>
              <a:rPr sz="2000" spc="-120" dirty="0">
                <a:latin typeface="Trebuchet MS"/>
                <a:cs typeface="Trebuchet MS"/>
              </a:rPr>
              <a:t>template</a:t>
            </a:r>
            <a:r>
              <a:rPr sz="2000" spc="-85" dirty="0">
                <a:latin typeface="Trebuchet MS"/>
                <a:cs typeface="Trebuchet MS"/>
              </a:rPr>
              <a:t> components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for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building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new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components.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9417" y="2985770"/>
            <a:ext cx="30587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10" dirty="0">
                <a:latin typeface="Arial"/>
                <a:cs typeface="Arial"/>
              </a:rPr>
              <a:t>SESSION</a:t>
            </a:r>
            <a:r>
              <a:rPr sz="4800" spc="-10" dirty="0">
                <a:latin typeface="Arial"/>
                <a:cs typeface="Arial"/>
              </a:rPr>
              <a:t> </a:t>
            </a:r>
            <a:r>
              <a:rPr sz="4800" spc="-25" dirty="0">
                <a:latin typeface="Arial"/>
                <a:cs typeface="Arial"/>
              </a:rPr>
              <a:t>03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00757" y="3881882"/>
            <a:ext cx="17627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10" dirty="0">
                <a:solidFill>
                  <a:srgbClr val="7E7E7E"/>
                </a:solidFill>
                <a:latin typeface="Georgia"/>
                <a:cs typeface="Georgia"/>
              </a:rPr>
              <a:t>JSX</a:t>
            </a:r>
            <a:r>
              <a:rPr sz="2000" spc="35" dirty="0">
                <a:solidFill>
                  <a:srgbClr val="7E7E7E"/>
                </a:solidFill>
                <a:latin typeface="Georgia"/>
                <a:cs typeface="Georgia"/>
              </a:rPr>
              <a:t> </a:t>
            </a:r>
            <a:r>
              <a:rPr sz="2000" spc="-90" dirty="0">
                <a:solidFill>
                  <a:srgbClr val="7E7E7E"/>
                </a:solidFill>
                <a:latin typeface="Georgia"/>
                <a:cs typeface="Georgia"/>
              </a:rPr>
              <a:t>ELEMENTS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21515" y="1542622"/>
            <a:ext cx="4841240" cy="3637915"/>
            <a:chOff x="6321515" y="1542622"/>
            <a:chExt cx="4841240" cy="36379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6009" y="1542622"/>
              <a:ext cx="4438056" cy="36321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21515" y="5166117"/>
              <a:ext cx="4841240" cy="14604"/>
            </a:xfrm>
            <a:custGeom>
              <a:avLst/>
              <a:gdLst/>
              <a:ahLst/>
              <a:cxnLst/>
              <a:rect l="l" t="t" r="r" b="b"/>
              <a:pathLst>
                <a:path w="4841240" h="14604">
                  <a:moveTo>
                    <a:pt x="4841059" y="0"/>
                  </a:moveTo>
                  <a:lnTo>
                    <a:pt x="0" y="0"/>
                  </a:lnTo>
                  <a:lnTo>
                    <a:pt x="21015" y="8972"/>
                  </a:lnTo>
                  <a:lnTo>
                    <a:pt x="60994" y="14087"/>
                  </a:lnTo>
                  <a:lnTo>
                    <a:pt x="4780064" y="14087"/>
                  </a:lnTo>
                  <a:lnTo>
                    <a:pt x="4820043" y="8972"/>
                  </a:lnTo>
                  <a:lnTo>
                    <a:pt x="484105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816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OBJECTIVES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5500" y="6512559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83766" y="6512559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72621" y="6514338"/>
            <a:ext cx="1663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spc="-50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1055" y="1836419"/>
            <a:ext cx="603123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Trebuchet MS"/>
                <a:cs typeface="Trebuchet MS"/>
              </a:rPr>
              <a:t>In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this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session, </a:t>
            </a:r>
            <a:r>
              <a:rPr sz="2400" spc="-155" dirty="0">
                <a:latin typeface="Trebuchet MS"/>
                <a:cs typeface="Trebuchet MS"/>
              </a:rPr>
              <a:t>the</a:t>
            </a:r>
            <a:r>
              <a:rPr sz="2400" spc="-280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topics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discussed</a:t>
            </a:r>
            <a:r>
              <a:rPr sz="2400" spc="-270" dirty="0">
                <a:latin typeface="Trebuchet MS"/>
                <a:cs typeface="Trebuchet MS"/>
              </a:rPr>
              <a:t> </a:t>
            </a:r>
            <a:r>
              <a:rPr sz="2400" spc="-170" dirty="0">
                <a:latin typeface="Trebuchet MS"/>
                <a:cs typeface="Trebuchet MS"/>
              </a:rPr>
              <a:t>are</a:t>
            </a:r>
            <a:r>
              <a:rPr sz="2400" spc="-27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as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follows: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50" dirty="0">
                <a:latin typeface="Trebuchet MS"/>
                <a:cs typeface="Trebuchet MS"/>
              </a:rPr>
              <a:t>Illustrate creating </a:t>
            </a:r>
            <a:r>
              <a:rPr sz="2400" spc="-100" dirty="0">
                <a:latin typeface="Trebuchet MS"/>
                <a:cs typeface="Trebuchet MS"/>
              </a:rPr>
              <a:t>and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rendering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204" dirty="0">
                <a:latin typeface="Trebuchet MS"/>
                <a:cs typeface="Trebuchet MS"/>
              </a:rPr>
              <a:t>JSX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elements</a:t>
            </a: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50" dirty="0">
                <a:latin typeface="Trebuchet MS"/>
                <a:cs typeface="Trebuchet MS"/>
              </a:rPr>
              <a:t>Illustrate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nesting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204" dirty="0">
                <a:latin typeface="Trebuchet MS"/>
                <a:cs typeface="Trebuchet MS"/>
              </a:rPr>
              <a:t>JSX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Elements</a:t>
            </a: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45" dirty="0">
                <a:latin typeface="Trebuchet MS"/>
                <a:cs typeface="Trebuchet MS"/>
              </a:rPr>
              <a:t>Explain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204" dirty="0">
                <a:latin typeface="Trebuchet MS"/>
                <a:cs typeface="Trebuchet MS"/>
              </a:rPr>
              <a:t>JSX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expressions</a:t>
            </a: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45" dirty="0">
                <a:latin typeface="Trebuchet MS"/>
                <a:cs typeface="Trebuchet MS"/>
              </a:rPr>
              <a:t>Explain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the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properties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of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JSX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935">
              <a:lnSpc>
                <a:spcPct val="100000"/>
              </a:lnSpc>
              <a:spcBef>
                <a:spcPts val="100"/>
              </a:spcBef>
            </a:pPr>
            <a:r>
              <a:rPr dirty="0"/>
              <a:t>CREATING</a:t>
            </a:r>
            <a:r>
              <a:rPr spc="-120" dirty="0"/>
              <a:t> </a:t>
            </a:r>
            <a:r>
              <a:rPr spc="280" dirty="0"/>
              <a:t>AND</a:t>
            </a:r>
            <a:r>
              <a:rPr spc="-110" dirty="0"/>
              <a:t> </a:t>
            </a:r>
            <a:r>
              <a:rPr spc="105" dirty="0"/>
              <a:t>RENDERING</a:t>
            </a:r>
            <a:r>
              <a:rPr spc="-125" dirty="0"/>
              <a:t> </a:t>
            </a:r>
            <a:r>
              <a:rPr dirty="0"/>
              <a:t>JSX</a:t>
            </a:r>
            <a:r>
              <a:rPr spc="-120" dirty="0"/>
              <a:t> </a:t>
            </a:r>
            <a:r>
              <a:rPr spc="45" dirty="0"/>
              <a:t>ELEMENTS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54265" y="1694751"/>
            <a:ext cx="4258310" cy="1378585"/>
            <a:chOff x="854265" y="1694751"/>
            <a:chExt cx="4258310" cy="13785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2202" y="1702689"/>
              <a:ext cx="4242054" cy="13624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62202" y="1702689"/>
              <a:ext cx="4242435" cy="1362710"/>
            </a:xfrm>
            <a:custGeom>
              <a:avLst/>
              <a:gdLst/>
              <a:ahLst/>
              <a:cxnLst/>
              <a:rect l="l" t="t" r="r" b="b"/>
              <a:pathLst>
                <a:path w="4242435" h="1362710">
                  <a:moveTo>
                    <a:pt x="0" y="227075"/>
                  </a:moveTo>
                  <a:lnTo>
                    <a:pt x="4613" y="181329"/>
                  </a:lnTo>
                  <a:lnTo>
                    <a:pt x="17844" y="138713"/>
                  </a:lnTo>
                  <a:lnTo>
                    <a:pt x="38780" y="100142"/>
                  </a:lnTo>
                  <a:lnTo>
                    <a:pt x="66508" y="66532"/>
                  </a:lnTo>
                  <a:lnTo>
                    <a:pt x="100114" y="38797"/>
                  </a:lnTo>
                  <a:lnTo>
                    <a:pt x="138686" y="17853"/>
                  </a:lnTo>
                  <a:lnTo>
                    <a:pt x="181311" y="4615"/>
                  </a:lnTo>
                  <a:lnTo>
                    <a:pt x="227076" y="0"/>
                  </a:lnTo>
                  <a:lnTo>
                    <a:pt x="4014978" y="0"/>
                  </a:lnTo>
                  <a:lnTo>
                    <a:pt x="4060724" y="4615"/>
                  </a:lnTo>
                  <a:lnTo>
                    <a:pt x="4103340" y="17853"/>
                  </a:lnTo>
                  <a:lnTo>
                    <a:pt x="4141911" y="38797"/>
                  </a:lnTo>
                  <a:lnTo>
                    <a:pt x="4175521" y="66532"/>
                  </a:lnTo>
                  <a:lnTo>
                    <a:pt x="4203256" y="100142"/>
                  </a:lnTo>
                  <a:lnTo>
                    <a:pt x="4224200" y="138713"/>
                  </a:lnTo>
                  <a:lnTo>
                    <a:pt x="4237438" y="181329"/>
                  </a:lnTo>
                  <a:lnTo>
                    <a:pt x="4242054" y="227075"/>
                  </a:lnTo>
                  <a:lnTo>
                    <a:pt x="4242054" y="1135380"/>
                  </a:lnTo>
                  <a:lnTo>
                    <a:pt x="4237438" y="1181126"/>
                  </a:lnTo>
                  <a:lnTo>
                    <a:pt x="4224200" y="1223742"/>
                  </a:lnTo>
                  <a:lnTo>
                    <a:pt x="4203256" y="1262313"/>
                  </a:lnTo>
                  <a:lnTo>
                    <a:pt x="4175521" y="1295923"/>
                  </a:lnTo>
                  <a:lnTo>
                    <a:pt x="4141911" y="1323658"/>
                  </a:lnTo>
                  <a:lnTo>
                    <a:pt x="4103340" y="1344602"/>
                  </a:lnTo>
                  <a:lnTo>
                    <a:pt x="4060724" y="1357840"/>
                  </a:lnTo>
                  <a:lnTo>
                    <a:pt x="4014978" y="1362456"/>
                  </a:lnTo>
                  <a:lnTo>
                    <a:pt x="227076" y="1362456"/>
                  </a:lnTo>
                  <a:lnTo>
                    <a:pt x="181311" y="1357840"/>
                  </a:lnTo>
                  <a:lnTo>
                    <a:pt x="138686" y="1344602"/>
                  </a:lnTo>
                  <a:lnTo>
                    <a:pt x="100114" y="1323658"/>
                  </a:lnTo>
                  <a:lnTo>
                    <a:pt x="66508" y="1295923"/>
                  </a:lnTo>
                  <a:lnTo>
                    <a:pt x="38780" y="1262313"/>
                  </a:lnTo>
                  <a:lnTo>
                    <a:pt x="17844" y="1223742"/>
                  </a:lnTo>
                  <a:lnTo>
                    <a:pt x="4613" y="1181126"/>
                  </a:lnTo>
                  <a:lnTo>
                    <a:pt x="0" y="1135380"/>
                  </a:lnTo>
                  <a:lnTo>
                    <a:pt x="0" y="227075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06855" y="1719326"/>
            <a:ext cx="387159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7815" algn="l"/>
              </a:tabLst>
            </a:pPr>
            <a:r>
              <a:rPr sz="1400" spc="-50" dirty="0">
                <a:latin typeface="Trebuchet MS"/>
                <a:cs typeface="Trebuchet MS"/>
              </a:rPr>
              <a:t>HTML-</a:t>
            </a:r>
            <a:r>
              <a:rPr sz="1400" spc="-95" dirty="0">
                <a:latin typeface="Trebuchet MS"/>
                <a:cs typeface="Trebuchet MS"/>
              </a:rPr>
              <a:t>like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markup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within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80" dirty="0">
                <a:latin typeface="Trebuchet MS"/>
                <a:cs typeface="Trebuchet MS"/>
              </a:rPr>
              <a:t>a </a:t>
            </a:r>
            <a:r>
              <a:rPr sz="1400" spc="-95" dirty="0">
                <a:latin typeface="Trebuchet MS"/>
                <a:cs typeface="Trebuchet MS"/>
              </a:rPr>
              <a:t>JavaScript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file</a:t>
            </a:r>
            <a:endParaRPr sz="1400">
              <a:latin typeface="Trebuchet MS"/>
              <a:cs typeface="Trebuchet MS"/>
            </a:endParaRPr>
          </a:p>
          <a:p>
            <a:pPr marL="298450" marR="254000" indent="-285750">
              <a:lnSpc>
                <a:spcPct val="100000"/>
              </a:lnSpc>
              <a:buFont typeface="Wingdings"/>
              <a:buChar char=""/>
              <a:tabLst>
                <a:tab pos="298450" algn="l"/>
              </a:tabLst>
            </a:pPr>
            <a:r>
              <a:rPr sz="1400" spc="-114" dirty="0">
                <a:latin typeface="Trebuchet MS"/>
                <a:cs typeface="Trebuchet MS"/>
              </a:rPr>
              <a:t>JSX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converted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into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95" dirty="0">
                <a:latin typeface="Trebuchet MS"/>
                <a:cs typeface="Trebuchet MS"/>
              </a:rPr>
              <a:t>JavaScript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by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Webpack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and </a:t>
            </a:r>
            <a:r>
              <a:rPr sz="1400" spc="-10" dirty="0">
                <a:latin typeface="Trebuchet MS"/>
                <a:cs typeface="Trebuchet MS"/>
              </a:rPr>
              <a:t>Babel</a:t>
            </a:r>
            <a:endParaRPr sz="1400">
              <a:latin typeface="Trebuchet MS"/>
              <a:cs typeface="Trebuchet MS"/>
            </a:endParaRPr>
          </a:p>
          <a:p>
            <a:pPr marL="297815" indent="-285115">
              <a:lnSpc>
                <a:spcPct val="100000"/>
              </a:lnSpc>
              <a:buFont typeface="Wingdings"/>
              <a:buChar char=""/>
              <a:tabLst>
                <a:tab pos="297815" algn="l"/>
              </a:tabLst>
            </a:pPr>
            <a:r>
              <a:rPr sz="1400" spc="-65" dirty="0">
                <a:latin typeface="Trebuchet MS"/>
                <a:cs typeface="Trebuchet MS"/>
              </a:rPr>
              <a:t>Rendering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logic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and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markup</a:t>
            </a:r>
            <a:r>
              <a:rPr sz="1400" spc="-80" dirty="0">
                <a:latin typeface="Trebuchet MS"/>
                <a:cs typeface="Trebuchet MS"/>
              </a:rPr>
              <a:t> placed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in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80" dirty="0">
                <a:latin typeface="Trebuchet MS"/>
                <a:cs typeface="Trebuchet MS"/>
              </a:rPr>
              <a:t>a </a:t>
            </a:r>
            <a:r>
              <a:rPr sz="1400" spc="-60" dirty="0">
                <a:latin typeface="Trebuchet MS"/>
                <a:cs typeface="Trebuchet MS"/>
              </a:rPr>
              <a:t>single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file</a:t>
            </a:r>
            <a:endParaRPr sz="1400">
              <a:latin typeface="Trebuchet MS"/>
              <a:cs typeface="Trebuchet MS"/>
            </a:endParaRPr>
          </a:p>
          <a:p>
            <a:pPr marL="298450" marR="263525" indent="-285750">
              <a:lnSpc>
                <a:spcPct val="100000"/>
              </a:lnSpc>
              <a:buFont typeface="Wingdings"/>
              <a:buChar char=""/>
              <a:tabLst>
                <a:tab pos="298450" algn="l"/>
              </a:tabLst>
            </a:pPr>
            <a:r>
              <a:rPr sz="1400" spc="-65" dirty="0">
                <a:latin typeface="Trebuchet MS"/>
                <a:cs typeface="Trebuchet MS"/>
              </a:rPr>
              <a:t>Defines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layout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and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visual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presentation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of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user </a:t>
            </a:r>
            <a:r>
              <a:rPr sz="1400" spc="-90" dirty="0">
                <a:latin typeface="Trebuchet MS"/>
                <a:cs typeface="Trebuchet MS"/>
              </a:rPr>
              <a:t>interface</a:t>
            </a:r>
            <a:r>
              <a:rPr sz="1400" spc="-35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(UI) </a:t>
            </a:r>
            <a:r>
              <a:rPr sz="1400" spc="-10" dirty="0">
                <a:latin typeface="Trebuchet MS"/>
                <a:cs typeface="Trebuchet MS"/>
              </a:rPr>
              <a:t>components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54265" y="1197165"/>
            <a:ext cx="2555240" cy="604520"/>
            <a:chOff x="854265" y="1197165"/>
            <a:chExt cx="2555240" cy="6045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202" y="1205102"/>
              <a:ext cx="2538984" cy="58839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62202" y="1205102"/>
              <a:ext cx="2539365" cy="588645"/>
            </a:xfrm>
            <a:custGeom>
              <a:avLst/>
              <a:gdLst/>
              <a:ahLst/>
              <a:cxnLst/>
              <a:rect l="l" t="t" r="r" b="b"/>
              <a:pathLst>
                <a:path w="2539365" h="588644">
                  <a:moveTo>
                    <a:pt x="0" y="82930"/>
                  </a:moveTo>
                  <a:lnTo>
                    <a:pt x="6517" y="50631"/>
                  </a:lnTo>
                  <a:lnTo>
                    <a:pt x="24291" y="24272"/>
                  </a:lnTo>
                  <a:lnTo>
                    <a:pt x="50652" y="6510"/>
                  </a:lnTo>
                  <a:lnTo>
                    <a:pt x="82931" y="0"/>
                  </a:lnTo>
                  <a:lnTo>
                    <a:pt x="423164" y="0"/>
                  </a:lnTo>
                  <a:lnTo>
                    <a:pt x="1057910" y="0"/>
                  </a:lnTo>
                  <a:lnTo>
                    <a:pt x="2456053" y="0"/>
                  </a:lnTo>
                  <a:lnTo>
                    <a:pt x="2488352" y="6510"/>
                  </a:lnTo>
                  <a:lnTo>
                    <a:pt x="2514711" y="24272"/>
                  </a:lnTo>
                  <a:lnTo>
                    <a:pt x="2532473" y="50631"/>
                  </a:lnTo>
                  <a:lnTo>
                    <a:pt x="2538984" y="82930"/>
                  </a:lnTo>
                  <a:lnTo>
                    <a:pt x="2538984" y="290321"/>
                  </a:lnTo>
                  <a:lnTo>
                    <a:pt x="2538984" y="414654"/>
                  </a:lnTo>
                  <a:lnTo>
                    <a:pt x="2532473" y="446954"/>
                  </a:lnTo>
                  <a:lnTo>
                    <a:pt x="2514711" y="473313"/>
                  </a:lnTo>
                  <a:lnTo>
                    <a:pt x="2488352" y="491075"/>
                  </a:lnTo>
                  <a:lnTo>
                    <a:pt x="2456053" y="497585"/>
                  </a:lnTo>
                  <a:lnTo>
                    <a:pt x="1057910" y="497585"/>
                  </a:lnTo>
                  <a:lnTo>
                    <a:pt x="834771" y="588390"/>
                  </a:lnTo>
                  <a:lnTo>
                    <a:pt x="423164" y="497585"/>
                  </a:lnTo>
                  <a:lnTo>
                    <a:pt x="82931" y="497585"/>
                  </a:lnTo>
                  <a:lnTo>
                    <a:pt x="50652" y="491075"/>
                  </a:lnTo>
                  <a:lnTo>
                    <a:pt x="24291" y="473313"/>
                  </a:lnTo>
                  <a:lnTo>
                    <a:pt x="6517" y="446954"/>
                  </a:lnTo>
                  <a:lnTo>
                    <a:pt x="0" y="414654"/>
                  </a:lnTo>
                  <a:lnTo>
                    <a:pt x="0" y="290321"/>
                  </a:lnTo>
                  <a:lnTo>
                    <a:pt x="0" y="8293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89558" y="1306322"/>
            <a:ext cx="168211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latin typeface="Trebuchet MS"/>
                <a:cs typeface="Trebuchet MS"/>
              </a:rPr>
              <a:t>JavaScript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XML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(JSX)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260847" y="878586"/>
            <a:ext cx="5617845" cy="2402205"/>
            <a:chOff x="5260847" y="878586"/>
            <a:chExt cx="5617845" cy="240220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0847" y="878586"/>
              <a:ext cx="2839211" cy="21412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2287" y="963168"/>
              <a:ext cx="2665475" cy="19812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67471" y="878586"/>
              <a:ext cx="2910839" cy="21412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59673" y="963168"/>
              <a:ext cx="2735579" cy="19812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9032" y="2858643"/>
              <a:ext cx="1466849" cy="4137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979032" y="2858643"/>
              <a:ext cx="1466850" cy="414020"/>
            </a:xfrm>
            <a:custGeom>
              <a:avLst/>
              <a:gdLst/>
              <a:ahLst/>
              <a:cxnLst/>
              <a:rect l="l" t="t" r="r" b="b"/>
              <a:pathLst>
                <a:path w="1466850" h="414020">
                  <a:moveTo>
                    <a:pt x="0" y="68961"/>
                  </a:moveTo>
                  <a:lnTo>
                    <a:pt x="5417" y="42112"/>
                  </a:lnTo>
                  <a:lnTo>
                    <a:pt x="20193" y="20193"/>
                  </a:lnTo>
                  <a:lnTo>
                    <a:pt x="42112" y="5417"/>
                  </a:lnTo>
                  <a:lnTo>
                    <a:pt x="68961" y="0"/>
                  </a:lnTo>
                  <a:lnTo>
                    <a:pt x="1397889" y="0"/>
                  </a:lnTo>
                  <a:lnTo>
                    <a:pt x="1424737" y="5417"/>
                  </a:lnTo>
                  <a:lnTo>
                    <a:pt x="1446657" y="20193"/>
                  </a:lnTo>
                  <a:lnTo>
                    <a:pt x="1461432" y="42112"/>
                  </a:lnTo>
                  <a:lnTo>
                    <a:pt x="1466850" y="68961"/>
                  </a:lnTo>
                  <a:lnTo>
                    <a:pt x="1466850" y="344805"/>
                  </a:lnTo>
                  <a:lnTo>
                    <a:pt x="1461432" y="371653"/>
                  </a:lnTo>
                  <a:lnTo>
                    <a:pt x="1446657" y="393573"/>
                  </a:lnTo>
                  <a:lnTo>
                    <a:pt x="1424737" y="408348"/>
                  </a:lnTo>
                  <a:lnTo>
                    <a:pt x="1397889" y="413766"/>
                  </a:lnTo>
                  <a:lnTo>
                    <a:pt x="68961" y="413766"/>
                  </a:lnTo>
                  <a:lnTo>
                    <a:pt x="42112" y="408348"/>
                  </a:lnTo>
                  <a:lnTo>
                    <a:pt x="20193" y="393573"/>
                  </a:lnTo>
                  <a:lnTo>
                    <a:pt x="5417" y="371653"/>
                  </a:lnTo>
                  <a:lnTo>
                    <a:pt x="0" y="344805"/>
                  </a:lnTo>
                  <a:lnTo>
                    <a:pt x="0" y="6896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342126" y="2935224"/>
            <a:ext cx="7410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35" dirty="0">
                <a:latin typeface="Trebuchet MS"/>
                <a:cs typeface="Trebuchet MS"/>
              </a:rPr>
              <a:t>HTML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File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636571" y="2850705"/>
            <a:ext cx="1482725" cy="429895"/>
            <a:chOff x="8636571" y="2850705"/>
            <a:chExt cx="1482725" cy="429895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44508" y="2858642"/>
              <a:ext cx="1466850" cy="41376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644508" y="2858642"/>
              <a:ext cx="1466850" cy="414020"/>
            </a:xfrm>
            <a:custGeom>
              <a:avLst/>
              <a:gdLst/>
              <a:ahLst/>
              <a:cxnLst/>
              <a:rect l="l" t="t" r="r" b="b"/>
              <a:pathLst>
                <a:path w="1466850" h="414020">
                  <a:moveTo>
                    <a:pt x="0" y="68961"/>
                  </a:moveTo>
                  <a:lnTo>
                    <a:pt x="5417" y="42112"/>
                  </a:lnTo>
                  <a:lnTo>
                    <a:pt x="20193" y="20193"/>
                  </a:lnTo>
                  <a:lnTo>
                    <a:pt x="42112" y="5417"/>
                  </a:lnTo>
                  <a:lnTo>
                    <a:pt x="68961" y="0"/>
                  </a:lnTo>
                  <a:lnTo>
                    <a:pt x="1397889" y="0"/>
                  </a:lnTo>
                  <a:lnTo>
                    <a:pt x="1424737" y="5417"/>
                  </a:lnTo>
                  <a:lnTo>
                    <a:pt x="1446657" y="20193"/>
                  </a:lnTo>
                  <a:lnTo>
                    <a:pt x="1461432" y="42112"/>
                  </a:lnTo>
                  <a:lnTo>
                    <a:pt x="1466850" y="68961"/>
                  </a:lnTo>
                  <a:lnTo>
                    <a:pt x="1466850" y="344805"/>
                  </a:lnTo>
                  <a:lnTo>
                    <a:pt x="1461432" y="371653"/>
                  </a:lnTo>
                  <a:lnTo>
                    <a:pt x="1446657" y="393573"/>
                  </a:lnTo>
                  <a:lnTo>
                    <a:pt x="1424737" y="408348"/>
                  </a:lnTo>
                  <a:lnTo>
                    <a:pt x="1397889" y="413766"/>
                  </a:lnTo>
                  <a:lnTo>
                    <a:pt x="68961" y="413766"/>
                  </a:lnTo>
                  <a:lnTo>
                    <a:pt x="42112" y="408348"/>
                  </a:lnTo>
                  <a:lnTo>
                    <a:pt x="20193" y="393573"/>
                  </a:lnTo>
                  <a:lnTo>
                    <a:pt x="5417" y="371653"/>
                  </a:lnTo>
                  <a:lnTo>
                    <a:pt x="0" y="344805"/>
                  </a:lnTo>
                  <a:lnTo>
                    <a:pt x="0" y="6896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862059" y="2935224"/>
            <a:ext cx="10318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95" dirty="0">
                <a:latin typeface="Trebuchet MS"/>
                <a:cs typeface="Trebuchet MS"/>
              </a:rPr>
              <a:t>JavaScript</a:t>
            </a:r>
            <a:r>
              <a:rPr sz="1400" spc="-35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File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788414" y="3180575"/>
            <a:ext cx="3301365" cy="2998470"/>
            <a:chOff x="1788414" y="3180575"/>
            <a:chExt cx="3301365" cy="2998470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88414" y="3180575"/>
              <a:ext cx="3300984" cy="286511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84426" y="3272027"/>
              <a:ext cx="3118104" cy="269138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10815" y="5757291"/>
              <a:ext cx="1466088" cy="41376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710815" y="5757291"/>
              <a:ext cx="1466215" cy="414020"/>
            </a:xfrm>
            <a:custGeom>
              <a:avLst/>
              <a:gdLst/>
              <a:ahLst/>
              <a:cxnLst/>
              <a:rect l="l" t="t" r="r" b="b"/>
              <a:pathLst>
                <a:path w="1466214" h="414020">
                  <a:moveTo>
                    <a:pt x="0" y="68960"/>
                  </a:moveTo>
                  <a:lnTo>
                    <a:pt x="5417" y="42117"/>
                  </a:lnTo>
                  <a:lnTo>
                    <a:pt x="20193" y="20197"/>
                  </a:lnTo>
                  <a:lnTo>
                    <a:pt x="42112" y="5419"/>
                  </a:lnTo>
                  <a:lnTo>
                    <a:pt x="68961" y="0"/>
                  </a:lnTo>
                  <a:lnTo>
                    <a:pt x="1397127" y="0"/>
                  </a:lnTo>
                  <a:lnTo>
                    <a:pt x="1423975" y="5419"/>
                  </a:lnTo>
                  <a:lnTo>
                    <a:pt x="1445895" y="20197"/>
                  </a:lnTo>
                  <a:lnTo>
                    <a:pt x="1460670" y="42117"/>
                  </a:lnTo>
                  <a:lnTo>
                    <a:pt x="1466088" y="68960"/>
                  </a:lnTo>
                  <a:lnTo>
                    <a:pt x="1466088" y="344804"/>
                  </a:lnTo>
                  <a:lnTo>
                    <a:pt x="1460670" y="371648"/>
                  </a:lnTo>
                  <a:lnTo>
                    <a:pt x="1445895" y="393568"/>
                  </a:lnTo>
                  <a:lnTo>
                    <a:pt x="1423975" y="408346"/>
                  </a:lnTo>
                  <a:lnTo>
                    <a:pt x="1397127" y="413765"/>
                  </a:lnTo>
                  <a:lnTo>
                    <a:pt x="68961" y="413765"/>
                  </a:lnTo>
                  <a:lnTo>
                    <a:pt x="42112" y="408346"/>
                  </a:lnTo>
                  <a:lnTo>
                    <a:pt x="20193" y="393568"/>
                  </a:lnTo>
                  <a:lnTo>
                    <a:pt x="5417" y="371648"/>
                  </a:lnTo>
                  <a:lnTo>
                    <a:pt x="0" y="344804"/>
                  </a:lnTo>
                  <a:lnTo>
                    <a:pt x="0" y="6896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6298691" y="3180575"/>
            <a:ext cx="3399790" cy="2998470"/>
            <a:chOff x="6298691" y="3180575"/>
            <a:chExt cx="3399790" cy="2998470"/>
          </a:xfrm>
        </p:grpSpPr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98691" y="3180575"/>
              <a:ext cx="3399282" cy="286511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95465" y="3272027"/>
              <a:ext cx="3214878" cy="269138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82814" y="5757291"/>
              <a:ext cx="1466088" cy="41376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282814" y="5757291"/>
              <a:ext cx="1466215" cy="414020"/>
            </a:xfrm>
            <a:custGeom>
              <a:avLst/>
              <a:gdLst/>
              <a:ahLst/>
              <a:cxnLst/>
              <a:rect l="l" t="t" r="r" b="b"/>
              <a:pathLst>
                <a:path w="1466215" h="414020">
                  <a:moveTo>
                    <a:pt x="0" y="68960"/>
                  </a:moveTo>
                  <a:lnTo>
                    <a:pt x="5417" y="42117"/>
                  </a:lnTo>
                  <a:lnTo>
                    <a:pt x="20193" y="20197"/>
                  </a:lnTo>
                  <a:lnTo>
                    <a:pt x="42112" y="5419"/>
                  </a:lnTo>
                  <a:lnTo>
                    <a:pt x="68961" y="0"/>
                  </a:lnTo>
                  <a:lnTo>
                    <a:pt x="1397127" y="0"/>
                  </a:lnTo>
                  <a:lnTo>
                    <a:pt x="1423975" y="5419"/>
                  </a:lnTo>
                  <a:lnTo>
                    <a:pt x="1445895" y="20197"/>
                  </a:lnTo>
                  <a:lnTo>
                    <a:pt x="1460670" y="42117"/>
                  </a:lnTo>
                  <a:lnTo>
                    <a:pt x="1466088" y="68960"/>
                  </a:lnTo>
                  <a:lnTo>
                    <a:pt x="1466088" y="344804"/>
                  </a:lnTo>
                  <a:lnTo>
                    <a:pt x="1460670" y="371648"/>
                  </a:lnTo>
                  <a:lnTo>
                    <a:pt x="1445895" y="393568"/>
                  </a:lnTo>
                  <a:lnTo>
                    <a:pt x="1423975" y="408346"/>
                  </a:lnTo>
                  <a:lnTo>
                    <a:pt x="1397127" y="413765"/>
                  </a:lnTo>
                  <a:lnTo>
                    <a:pt x="68961" y="413765"/>
                  </a:lnTo>
                  <a:lnTo>
                    <a:pt x="42112" y="408346"/>
                  </a:lnTo>
                  <a:lnTo>
                    <a:pt x="20193" y="393568"/>
                  </a:lnTo>
                  <a:lnTo>
                    <a:pt x="5417" y="371648"/>
                  </a:lnTo>
                  <a:lnTo>
                    <a:pt x="0" y="344804"/>
                  </a:lnTo>
                  <a:lnTo>
                    <a:pt x="0" y="6896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914142" y="5726938"/>
            <a:ext cx="1059815" cy="452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7810" marR="5080" indent="-245745">
              <a:lnSpc>
                <a:spcPct val="100000"/>
              </a:lnSpc>
              <a:spcBef>
                <a:spcPts val="95"/>
              </a:spcBef>
            </a:pPr>
            <a:r>
              <a:rPr sz="1400" spc="-25" dirty="0">
                <a:latin typeface="Trebuchet MS"/>
                <a:cs typeface="Trebuchet MS"/>
              </a:rPr>
              <a:t>Markup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of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the </a:t>
            </a:r>
            <a:r>
              <a:rPr sz="1400" spc="-10" dirty="0">
                <a:latin typeface="Trebuchet MS"/>
                <a:cs typeface="Trebuchet MS"/>
              </a:rPr>
              <a:t>Sidebar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25500" y="6512559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783766" y="6512559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072621" y="6514338"/>
            <a:ext cx="1663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spc="-50" dirty="0"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85888" y="5726938"/>
            <a:ext cx="1059815" cy="452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3845" marR="5080" indent="-271780">
              <a:lnSpc>
                <a:spcPct val="100000"/>
              </a:lnSpc>
              <a:spcBef>
                <a:spcPts val="95"/>
              </a:spcBef>
            </a:pPr>
            <a:r>
              <a:rPr sz="1400" spc="-25" dirty="0">
                <a:latin typeface="Trebuchet MS"/>
                <a:cs typeface="Trebuchet MS"/>
              </a:rPr>
              <a:t>Markup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of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the </a:t>
            </a:r>
            <a:r>
              <a:rPr sz="1400" spc="-10" dirty="0">
                <a:latin typeface="Trebuchet MS"/>
                <a:cs typeface="Trebuchet MS"/>
              </a:rPr>
              <a:t>Button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635">
              <a:lnSpc>
                <a:spcPct val="100000"/>
              </a:lnSpc>
              <a:spcBef>
                <a:spcPts val="100"/>
              </a:spcBef>
            </a:pPr>
            <a:r>
              <a:rPr dirty="0"/>
              <a:t>PROPERTIES</a:t>
            </a:r>
            <a:r>
              <a:rPr spc="-180" dirty="0"/>
              <a:t> </a:t>
            </a:r>
            <a:r>
              <a:rPr spc="60" dirty="0"/>
              <a:t>OF</a:t>
            </a:r>
            <a:r>
              <a:rPr spc="-180" dirty="0"/>
              <a:t> </a:t>
            </a:r>
            <a:r>
              <a:rPr spc="-25" dirty="0"/>
              <a:t>JSX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95838" y="836358"/>
            <a:ext cx="3257550" cy="1791335"/>
            <a:chOff x="4295838" y="836358"/>
            <a:chExt cx="3257550" cy="1791335"/>
          </a:xfrm>
        </p:grpSpPr>
        <p:sp>
          <p:nvSpPr>
            <p:cNvPr id="4" name="object 4"/>
            <p:cNvSpPr/>
            <p:nvPr/>
          </p:nvSpPr>
          <p:spPr>
            <a:xfrm>
              <a:off x="4303776" y="844296"/>
              <a:ext cx="382905" cy="1775460"/>
            </a:xfrm>
            <a:custGeom>
              <a:avLst/>
              <a:gdLst/>
              <a:ahLst/>
              <a:cxnLst/>
              <a:rect l="l" t="t" r="r" b="b"/>
              <a:pathLst>
                <a:path w="382904" h="1775460">
                  <a:moveTo>
                    <a:pt x="15239" y="0"/>
                  </a:moveTo>
                  <a:lnTo>
                    <a:pt x="48646" y="34696"/>
                  </a:lnTo>
                  <a:lnTo>
                    <a:pt x="80461" y="70334"/>
                  </a:lnTo>
                  <a:lnTo>
                    <a:pt x="110685" y="106869"/>
                  </a:lnTo>
                  <a:lnTo>
                    <a:pt x="139319" y="144253"/>
                  </a:lnTo>
                  <a:lnTo>
                    <a:pt x="166362" y="182442"/>
                  </a:lnTo>
                  <a:lnTo>
                    <a:pt x="191814" y="221388"/>
                  </a:lnTo>
                  <a:lnTo>
                    <a:pt x="215676" y="261047"/>
                  </a:lnTo>
                  <a:lnTo>
                    <a:pt x="237946" y="301372"/>
                  </a:lnTo>
                  <a:lnTo>
                    <a:pt x="258626" y="342317"/>
                  </a:lnTo>
                  <a:lnTo>
                    <a:pt x="277715" y="383836"/>
                  </a:lnTo>
                  <a:lnTo>
                    <a:pt x="295214" y="425884"/>
                  </a:lnTo>
                  <a:lnTo>
                    <a:pt x="311121" y="468415"/>
                  </a:lnTo>
                  <a:lnTo>
                    <a:pt x="325438" y="511381"/>
                  </a:lnTo>
                  <a:lnTo>
                    <a:pt x="338164" y="554739"/>
                  </a:lnTo>
                  <a:lnTo>
                    <a:pt x="349300" y="598441"/>
                  </a:lnTo>
                  <a:lnTo>
                    <a:pt x="358844" y="642441"/>
                  </a:lnTo>
                  <a:lnTo>
                    <a:pt x="366798" y="686694"/>
                  </a:lnTo>
                  <a:lnTo>
                    <a:pt x="373161" y="731154"/>
                  </a:lnTo>
                  <a:lnTo>
                    <a:pt x="377933" y="775775"/>
                  </a:lnTo>
                  <a:lnTo>
                    <a:pt x="381115" y="820511"/>
                  </a:lnTo>
                  <a:lnTo>
                    <a:pt x="382706" y="865316"/>
                  </a:lnTo>
                  <a:lnTo>
                    <a:pt x="382706" y="910143"/>
                  </a:lnTo>
                  <a:lnTo>
                    <a:pt x="381115" y="954948"/>
                  </a:lnTo>
                  <a:lnTo>
                    <a:pt x="377933" y="999684"/>
                  </a:lnTo>
                  <a:lnTo>
                    <a:pt x="373161" y="1044305"/>
                  </a:lnTo>
                  <a:lnTo>
                    <a:pt x="366798" y="1088765"/>
                  </a:lnTo>
                  <a:lnTo>
                    <a:pt x="358844" y="1133018"/>
                  </a:lnTo>
                  <a:lnTo>
                    <a:pt x="349300" y="1177018"/>
                  </a:lnTo>
                  <a:lnTo>
                    <a:pt x="338164" y="1220720"/>
                  </a:lnTo>
                  <a:lnTo>
                    <a:pt x="325438" y="1264078"/>
                  </a:lnTo>
                  <a:lnTo>
                    <a:pt x="311121" y="1307044"/>
                  </a:lnTo>
                  <a:lnTo>
                    <a:pt x="295214" y="1349575"/>
                  </a:lnTo>
                  <a:lnTo>
                    <a:pt x="277715" y="1391623"/>
                  </a:lnTo>
                  <a:lnTo>
                    <a:pt x="258626" y="1433142"/>
                  </a:lnTo>
                  <a:lnTo>
                    <a:pt x="237946" y="1474087"/>
                  </a:lnTo>
                  <a:lnTo>
                    <a:pt x="215676" y="1514412"/>
                  </a:lnTo>
                  <a:lnTo>
                    <a:pt x="191814" y="1554071"/>
                  </a:lnTo>
                  <a:lnTo>
                    <a:pt x="166362" y="1593017"/>
                  </a:lnTo>
                  <a:lnTo>
                    <a:pt x="139319" y="1631206"/>
                  </a:lnTo>
                  <a:lnTo>
                    <a:pt x="110685" y="1668590"/>
                  </a:lnTo>
                  <a:lnTo>
                    <a:pt x="80461" y="1705125"/>
                  </a:lnTo>
                  <a:lnTo>
                    <a:pt x="48646" y="1740763"/>
                  </a:lnTo>
                  <a:lnTo>
                    <a:pt x="15239" y="1775460"/>
                  </a:lnTo>
                  <a:lnTo>
                    <a:pt x="0" y="1760220"/>
                  </a:lnTo>
                  <a:lnTo>
                    <a:pt x="33588" y="1725301"/>
                  </a:lnTo>
                  <a:lnTo>
                    <a:pt x="65538" y="1689413"/>
                  </a:lnTo>
                  <a:lnTo>
                    <a:pt x="95850" y="1652603"/>
                  </a:lnTo>
                  <a:lnTo>
                    <a:pt x="124523" y="1614920"/>
                  </a:lnTo>
                  <a:lnTo>
                    <a:pt x="151558" y="1576413"/>
                  </a:lnTo>
                  <a:lnTo>
                    <a:pt x="176955" y="1537129"/>
                  </a:lnTo>
                  <a:lnTo>
                    <a:pt x="200712" y="1497118"/>
                  </a:lnTo>
                  <a:lnTo>
                    <a:pt x="222832" y="1456428"/>
                  </a:lnTo>
                  <a:lnTo>
                    <a:pt x="243313" y="1415107"/>
                  </a:lnTo>
                  <a:lnTo>
                    <a:pt x="262155" y="1373204"/>
                  </a:lnTo>
                  <a:lnTo>
                    <a:pt x="279359" y="1330768"/>
                  </a:lnTo>
                  <a:lnTo>
                    <a:pt x="294925" y="1287846"/>
                  </a:lnTo>
                  <a:lnTo>
                    <a:pt x="308852" y="1244488"/>
                  </a:lnTo>
                  <a:lnTo>
                    <a:pt x="321140" y="1200742"/>
                  </a:lnTo>
                  <a:lnTo>
                    <a:pt x="331790" y="1156657"/>
                  </a:lnTo>
                  <a:lnTo>
                    <a:pt x="340802" y="1112280"/>
                  </a:lnTo>
                  <a:lnTo>
                    <a:pt x="348175" y="1067661"/>
                  </a:lnTo>
                  <a:lnTo>
                    <a:pt x="353910" y="1022848"/>
                  </a:lnTo>
                  <a:lnTo>
                    <a:pt x="358006" y="977889"/>
                  </a:lnTo>
                  <a:lnTo>
                    <a:pt x="360464" y="932834"/>
                  </a:lnTo>
                  <a:lnTo>
                    <a:pt x="361283" y="887730"/>
                  </a:lnTo>
                  <a:lnTo>
                    <a:pt x="360464" y="842625"/>
                  </a:lnTo>
                  <a:lnTo>
                    <a:pt x="358006" y="797570"/>
                  </a:lnTo>
                  <a:lnTo>
                    <a:pt x="353910" y="752611"/>
                  </a:lnTo>
                  <a:lnTo>
                    <a:pt x="348175" y="707798"/>
                  </a:lnTo>
                  <a:lnTo>
                    <a:pt x="340802" y="663179"/>
                  </a:lnTo>
                  <a:lnTo>
                    <a:pt x="331790" y="618802"/>
                  </a:lnTo>
                  <a:lnTo>
                    <a:pt x="321140" y="574717"/>
                  </a:lnTo>
                  <a:lnTo>
                    <a:pt x="308852" y="530971"/>
                  </a:lnTo>
                  <a:lnTo>
                    <a:pt x="294925" y="487613"/>
                  </a:lnTo>
                  <a:lnTo>
                    <a:pt x="279359" y="444691"/>
                  </a:lnTo>
                  <a:lnTo>
                    <a:pt x="262155" y="402255"/>
                  </a:lnTo>
                  <a:lnTo>
                    <a:pt x="243313" y="360352"/>
                  </a:lnTo>
                  <a:lnTo>
                    <a:pt x="222832" y="319031"/>
                  </a:lnTo>
                  <a:lnTo>
                    <a:pt x="200712" y="278341"/>
                  </a:lnTo>
                  <a:lnTo>
                    <a:pt x="176955" y="238330"/>
                  </a:lnTo>
                  <a:lnTo>
                    <a:pt x="151558" y="199046"/>
                  </a:lnTo>
                  <a:lnTo>
                    <a:pt x="124523" y="160539"/>
                  </a:lnTo>
                  <a:lnTo>
                    <a:pt x="95850" y="122856"/>
                  </a:lnTo>
                  <a:lnTo>
                    <a:pt x="65538" y="86046"/>
                  </a:lnTo>
                  <a:lnTo>
                    <a:pt x="33588" y="50158"/>
                  </a:lnTo>
                  <a:lnTo>
                    <a:pt x="0" y="15240"/>
                  </a:lnTo>
                  <a:lnTo>
                    <a:pt x="15239" y="0"/>
                  </a:lnTo>
                  <a:close/>
                </a:path>
              </a:pathLst>
            </a:custGeom>
            <a:ln w="15874">
              <a:solidFill>
                <a:srgbClr val="4AC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40377" y="987933"/>
              <a:ext cx="3004820" cy="372745"/>
            </a:xfrm>
            <a:custGeom>
              <a:avLst/>
              <a:gdLst/>
              <a:ahLst/>
              <a:cxnLst/>
              <a:rect l="l" t="t" r="r" b="b"/>
              <a:pathLst>
                <a:path w="3004820" h="372744">
                  <a:moveTo>
                    <a:pt x="3004566" y="0"/>
                  </a:moveTo>
                  <a:lnTo>
                    <a:pt x="0" y="0"/>
                  </a:lnTo>
                  <a:lnTo>
                    <a:pt x="0" y="372617"/>
                  </a:lnTo>
                  <a:lnTo>
                    <a:pt x="3004566" y="372617"/>
                  </a:lnTo>
                  <a:lnTo>
                    <a:pt x="3004566" y="0"/>
                  </a:lnTo>
                  <a:close/>
                </a:path>
              </a:pathLst>
            </a:custGeom>
            <a:solidFill>
              <a:srgbClr val="82C7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40377" y="987933"/>
              <a:ext cx="3004820" cy="372745"/>
            </a:xfrm>
            <a:custGeom>
              <a:avLst/>
              <a:gdLst/>
              <a:ahLst/>
              <a:cxnLst/>
              <a:rect l="l" t="t" r="r" b="b"/>
              <a:pathLst>
                <a:path w="3004820" h="372744">
                  <a:moveTo>
                    <a:pt x="0" y="372617"/>
                  </a:moveTo>
                  <a:lnTo>
                    <a:pt x="3004566" y="372617"/>
                  </a:lnTo>
                  <a:lnTo>
                    <a:pt x="3004566" y="0"/>
                  </a:lnTo>
                  <a:lnTo>
                    <a:pt x="0" y="0"/>
                  </a:lnTo>
                  <a:lnTo>
                    <a:pt x="0" y="372617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07967" y="941451"/>
              <a:ext cx="464820" cy="466090"/>
            </a:xfrm>
            <a:custGeom>
              <a:avLst/>
              <a:gdLst/>
              <a:ahLst/>
              <a:cxnLst/>
              <a:rect l="l" t="t" r="r" b="b"/>
              <a:pathLst>
                <a:path w="464820" h="466090">
                  <a:moveTo>
                    <a:pt x="232410" y="0"/>
                  </a:moveTo>
                  <a:lnTo>
                    <a:pt x="185559" y="4731"/>
                  </a:lnTo>
                  <a:lnTo>
                    <a:pt x="141928" y="18299"/>
                  </a:lnTo>
                  <a:lnTo>
                    <a:pt x="102449" y="39768"/>
                  </a:lnTo>
                  <a:lnTo>
                    <a:pt x="68056" y="68198"/>
                  </a:lnTo>
                  <a:lnTo>
                    <a:pt x="39681" y="102654"/>
                  </a:lnTo>
                  <a:lnTo>
                    <a:pt x="18258" y="142196"/>
                  </a:lnTo>
                  <a:lnTo>
                    <a:pt x="4720" y="185887"/>
                  </a:lnTo>
                  <a:lnTo>
                    <a:pt x="0" y="232790"/>
                  </a:lnTo>
                  <a:lnTo>
                    <a:pt x="4720" y="279694"/>
                  </a:lnTo>
                  <a:lnTo>
                    <a:pt x="18258" y="323385"/>
                  </a:lnTo>
                  <a:lnTo>
                    <a:pt x="39681" y="362927"/>
                  </a:lnTo>
                  <a:lnTo>
                    <a:pt x="68056" y="397382"/>
                  </a:lnTo>
                  <a:lnTo>
                    <a:pt x="102449" y="425813"/>
                  </a:lnTo>
                  <a:lnTo>
                    <a:pt x="141928" y="447282"/>
                  </a:lnTo>
                  <a:lnTo>
                    <a:pt x="185559" y="460850"/>
                  </a:lnTo>
                  <a:lnTo>
                    <a:pt x="232410" y="465581"/>
                  </a:lnTo>
                  <a:lnTo>
                    <a:pt x="279260" y="460850"/>
                  </a:lnTo>
                  <a:lnTo>
                    <a:pt x="322891" y="447282"/>
                  </a:lnTo>
                  <a:lnTo>
                    <a:pt x="362370" y="425813"/>
                  </a:lnTo>
                  <a:lnTo>
                    <a:pt x="396763" y="397382"/>
                  </a:lnTo>
                  <a:lnTo>
                    <a:pt x="425138" y="362927"/>
                  </a:lnTo>
                  <a:lnTo>
                    <a:pt x="446561" y="323385"/>
                  </a:lnTo>
                  <a:lnTo>
                    <a:pt x="460099" y="279694"/>
                  </a:lnTo>
                  <a:lnTo>
                    <a:pt x="464820" y="232790"/>
                  </a:lnTo>
                  <a:lnTo>
                    <a:pt x="460099" y="185887"/>
                  </a:lnTo>
                  <a:lnTo>
                    <a:pt x="446561" y="142196"/>
                  </a:lnTo>
                  <a:lnTo>
                    <a:pt x="425138" y="102654"/>
                  </a:lnTo>
                  <a:lnTo>
                    <a:pt x="396763" y="68198"/>
                  </a:lnTo>
                  <a:lnTo>
                    <a:pt x="362370" y="39768"/>
                  </a:lnTo>
                  <a:lnTo>
                    <a:pt x="322891" y="18299"/>
                  </a:lnTo>
                  <a:lnTo>
                    <a:pt x="279260" y="4731"/>
                  </a:lnTo>
                  <a:lnTo>
                    <a:pt x="2324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07967" y="941451"/>
              <a:ext cx="464820" cy="466090"/>
            </a:xfrm>
            <a:custGeom>
              <a:avLst/>
              <a:gdLst/>
              <a:ahLst/>
              <a:cxnLst/>
              <a:rect l="l" t="t" r="r" b="b"/>
              <a:pathLst>
                <a:path w="464820" h="466090">
                  <a:moveTo>
                    <a:pt x="0" y="232790"/>
                  </a:moveTo>
                  <a:lnTo>
                    <a:pt x="4720" y="185887"/>
                  </a:lnTo>
                  <a:lnTo>
                    <a:pt x="18258" y="142196"/>
                  </a:lnTo>
                  <a:lnTo>
                    <a:pt x="39681" y="102654"/>
                  </a:lnTo>
                  <a:lnTo>
                    <a:pt x="68056" y="68198"/>
                  </a:lnTo>
                  <a:lnTo>
                    <a:pt x="102449" y="39768"/>
                  </a:lnTo>
                  <a:lnTo>
                    <a:pt x="141928" y="18299"/>
                  </a:lnTo>
                  <a:lnTo>
                    <a:pt x="185559" y="4731"/>
                  </a:lnTo>
                  <a:lnTo>
                    <a:pt x="232410" y="0"/>
                  </a:lnTo>
                  <a:lnTo>
                    <a:pt x="279260" y="4731"/>
                  </a:lnTo>
                  <a:lnTo>
                    <a:pt x="322891" y="18299"/>
                  </a:lnTo>
                  <a:lnTo>
                    <a:pt x="362370" y="39768"/>
                  </a:lnTo>
                  <a:lnTo>
                    <a:pt x="396763" y="68198"/>
                  </a:lnTo>
                  <a:lnTo>
                    <a:pt x="425138" y="102654"/>
                  </a:lnTo>
                  <a:lnTo>
                    <a:pt x="446561" y="142196"/>
                  </a:lnTo>
                  <a:lnTo>
                    <a:pt x="460099" y="185887"/>
                  </a:lnTo>
                  <a:lnTo>
                    <a:pt x="464820" y="232790"/>
                  </a:lnTo>
                  <a:lnTo>
                    <a:pt x="460099" y="279694"/>
                  </a:lnTo>
                  <a:lnTo>
                    <a:pt x="446561" y="323385"/>
                  </a:lnTo>
                  <a:lnTo>
                    <a:pt x="425138" y="362927"/>
                  </a:lnTo>
                  <a:lnTo>
                    <a:pt x="396763" y="397382"/>
                  </a:lnTo>
                  <a:lnTo>
                    <a:pt x="362370" y="425813"/>
                  </a:lnTo>
                  <a:lnTo>
                    <a:pt x="322891" y="447282"/>
                  </a:lnTo>
                  <a:lnTo>
                    <a:pt x="279260" y="460850"/>
                  </a:lnTo>
                  <a:lnTo>
                    <a:pt x="232410" y="465581"/>
                  </a:lnTo>
                  <a:lnTo>
                    <a:pt x="185559" y="460850"/>
                  </a:lnTo>
                  <a:lnTo>
                    <a:pt x="141928" y="447282"/>
                  </a:lnTo>
                  <a:lnTo>
                    <a:pt x="102449" y="425813"/>
                  </a:lnTo>
                  <a:lnTo>
                    <a:pt x="68056" y="397382"/>
                  </a:lnTo>
                  <a:lnTo>
                    <a:pt x="39681" y="362927"/>
                  </a:lnTo>
                  <a:lnTo>
                    <a:pt x="18258" y="323385"/>
                  </a:lnTo>
                  <a:lnTo>
                    <a:pt x="4720" y="279694"/>
                  </a:lnTo>
                  <a:lnTo>
                    <a:pt x="0" y="232790"/>
                  </a:lnTo>
                  <a:close/>
                </a:path>
              </a:pathLst>
            </a:custGeom>
            <a:ln w="15875">
              <a:solidFill>
                <a:srgbClr val="4AC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76013" y="1546479"/>
              <a:ext cx="2868930" cy="372110"/>
            </a:xfrm>
            <a:custGeom>
              <a:avLst/>
              <a:gdLst/>
              <a:ahLst/>
              <a:cxnLst/>
              <a:rect l="l" t="t" r="r" b="b"/>
              <a:pathLst>
                <a:path w="2868929" h="372110">
                  <a:moveTo>
                    <a:pt x="2868930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2868930" y="371856"/>
                  </a:lnTo>
                  <a:lnTo>
                    <a:pt x="2868930" y="0"/>
                  </a:lnTo>
                  <a:close/>
                </a:path>
              </a:pathLst>
            </a:custGeom>
            <a:solidFill>
              <a:srgbClr val="22B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76013" y="1546479"/>
              <a:ext cx="2868930" cy="372110"/>
            </a:xfrm>
            <a:custGeom>
              <a:avLst/>
              <a:gdLst/>
              <a:ahLst/>
              <a:cxnLst/>
              <a:rect l="l" t="t" r="r" b="b"/>
              <a:pathLst>
                <a:path w="2868929" h="372110">
                  <a:moveTo>
                    <a:pt x="0" y="371856"/>
                  </a:moveTo>
                  <a:lnTo>
                    <a:pt x="2868930" y="371856"/>
                  </a:lnTo>
                  <a:lnTo>
                    <a:pt x="2868930" y="0"/>
                  </a:lnTo>
                  <a:lnTo>
                    <a:pt x="0" y="0"/>
                  </a:lnTo>
                  <a:lnTo>
                    <a:pt x="0" y="371856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40377" y="1034033"/>
            <a:ext cx="2997200" cy="796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>
              <a:lnSpc>
                <a:spcPct val="100000"/>
              </a:lnSpc>
              <a:spcBef>
                <a:spcPts val="95"/>
              </a:spcBef>
            </a:pPr>
            <a:r>
              <a:rPr sz="1400" spc="-70" dirty="0">
                <a:latin typeface="Trebuchet MS"/>
                <a:cs typeface="Trebuchet MS"/>
              </a:rPr>
              <a:t>Return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single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root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element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90"/>
              </a:spcBef>
            </a:pPr>
            <a:endParaRPr sz="1400">
              <a:latin typeface="Trebuchet MS"/>
              <a:cs typeface="Trebuchet MS"/>
            </a:endParaRPr>
          </a:p>
          <a:p>
            <a:pPr marL="430530">
              <a:lnSpc>
                <a:spcPct val="100000"/>
              </a:lnSpc>
            </a:pPr>
            <a:r>
              <a:rPr sz="1400" spc="-65" dirty="0">
                <a:latin typeface="Trebuchet MS"/>
                <a:cs typeface="Trebuchet MS"/>
              </a:rPr>
              <a:t>Close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95" dirty="0">
                <a:latin typeface="Trebuchet MS"/>
                <a:cs typeface="Trebuchet MS"/>
              </a:rPr>
              <a:t>all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tags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35665" y="1492059"/>
            <a:ext cx="3117215" cy="992505"/>
            <a:chOff x="4435665" y="1492059"/>
            <a:chExt cx="3117215" cy="992505"/>
          </a:xfrm>
        </p:grpSpPr>
        <p:sp>
          <p:nvSpPr>
            <p:cNvPr id="13" name="object 13"/>
            <p:cNvSpPr/>
            <p:nvPr/>
          </p:nvSpPr>
          <p:spPr>
            <a:xfrm>
              <a:off x="4443603" y="1499997"/>
              <a:ext cx="464820" cy="464820"/>
            </a:xfrm>
            <a:custGeom>
              <a:avLst/>
              <a:gdLst/>
              <a:ahLst/>
              <a:cxnLst/>
              <a:rect l="l" t="t" r="r" b="b"/>
              <a:pathLst>
                <a:path w="464820" h="464819">
                  <a:moveTo>
                    <a:pt x="232410" y="0"/>
                  </a:moveTo>
                  <a:lnTo>
                    <a:pt x="185559" y="4720"/>
                  </a:lnTo>
                  <a:lnTo>
                    <a:pt x="141928" y="18258"/>
                  </a:lnTo>
                  <a:lnTo>
                    <a:pt x="102449" y="39681"/>
                  </a:lnTo>
                  <a:lnTo>
                    <a:pt x="68056" y="68056"/>
                  </a:lnTo>
                  <a:lnTo>
                    <a:pt x="39681" y="102449"/>
                  </a:lnTo>
                  <a:lnTo>
                    <a:pt x="18258" y="141928"/>
                  </a:lnTo>
                  <a:lnTo>
                    <a:pt x="4720" y="185559"/>
                  </a:lnTo>
                  <a:lnTo>
                    <a:pt x="0" y="232410"/>
                  </a:lnTo>
                  <a:lnTo>
                    <a:pt x="4720" y="279260"/>
                  </a:lnTo>
                  <a:lnTo>
                    <a:pt x="18258" y="322891"/>
                  </a:lnTo>
                  <a:lnTo>
                    <a:pt x="39681" y="362370"/>
                  </a:lnTo>
                  <a:lnTo>
                    <a:pt x="68056" y="396763"/>
                  </a:lnTo>
                  <a:lnTo>
                    <a:pt x="102449" y="425138"/>
                  </a:lnTo>
                  <a:lnTo>
                    <a:pt x="141928" y="446561"/>
                  </a:lnTo>
                  <a:lnTo>
                    <a:pt x="185559" y="460099"/>
                  </a:lnTo>
                  <a:lnTo>
                    <a:pt x="232410" y="464820"/>
                  </a:lnTo>
                  <a:lnTo>
                    <a:pt x="279260" y="460099"/>
                  </a:lnTo>
                  <a:lnTo>
                    <a:pt x="322891" y="446561"/>
                  </a:lnTo>
                  <a:lnTo>
                    <a:pt x="362370" y="425138"/>
                  </a:lnTo>
                  <a:lnTo>
                    <a:pt x="396763" y="396763"/>
                  </a:lnTo>
                  <a:lnTo>
                    <a:pt x="425138" y="362370"/>
                  </a:lnTo>
                  <a:lnTo>
                    <a:pt x="446561" y="322891"/>
                  </a:lnTo>
                  <a:lnTo>
                    <a:pt x="460099" y="279260"/>
                  </a:lnTo>
                  <a:lnTo>
                    <a:pt x="464820" y="232410"/>
                  </a:lnTo>
                  <a:lnTo>
                    <a:pt x="460099" y="185559"/>
                  </a:lnTo>
                  <a:lnTo>
                    <a:pt x="446561" y="141928"/>
                  </a:lnTo>
                  <a:lnTo>
                    <a:pt x="425138" y="102449"/>
                  </a:lnTo>
                  <a:lnTo>
                    <a:pt x="396763" y="68056"/>
                  </a:lnTo>
                  <a:lnTo>
                    <a:pt x="362370" y="39681"/>
                  </a:lnTo>
                  <a:lnTo>
                    <a:pt x="322891" y="18258"/>
                  </a:lnTo>
                  <a:lnTo>
                    <a:pt x="279260" y="4720"/>
                  </a:lnTo>
                  <a:lnTo>
                    <a:pt x="2324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43603" y="1499997"/>
              <a:ext cx="464820" cy="464820"/>
            </a:xfrm>
            <a:custGeom>
              <a:avLst/>
              <a:gdLst/>
              <a:ahLst/>
              <a:cxnLst/>
              <a:rect l="l" t="t" r="r" b="b"/>
              <a:pathLst>
                <a:path w="464820" h="464819">
                  <a:moveTo>
                    <a:pt x="0" y="232410"/>
                  </a:moveTo>
                  <a:lnTo>
                    <a:pt x="4720" y="185559"/>
                  </a:lnTo>
                  <a:lnTo>
                    <a:pt x="18258" y="141928"/>
                  </a:lnTo>
                  <a:lnTo>
                    <a:pt x="39681" y="102449"/>
                  </a:lnTo>
                  <a:lnTo>
                    <a:pt x="68056" y="68056"/>
                  </a:lnTo>
                  <a:lnTo>
                    <a:pt x="102449" y="39681"/>
                  </a:lnTo>
                  <a:lnTo>
                    <a:pt x="141928" y="18258"/>
                  </a:lnTo>
                  <a:lnTo>
                    <a:pt x="185559" y="4720"/>
                  </a:lnTo>
                  <a:lnTo>
                    <a:pt x="232410" y="0"/>
                  </a:lnTo>
                  <a:lnTo>
                    <a:pt x="279260" y="4720"/>
                  </a:lnTo>
                  <a:lnTo>
                    <a:pt x="322891" y="18258"/>
                  </a:lnTo>
                  <a:lnTo>
                    <a:pt x="362370" y="39681"/>
                  </a:lnTo>
                  <a:lnTo>
                    <a:pt x="396763" y="68056"/>
                  </a:lnTo>
                  <a:lnTo>
                    <a:pt x="425138" y="102449"/>
                  </a:lnTo>
                  <a:lnTo>
                    <a:pt x="446561" y="141928"/>
                  </a:lnTo>
                  <a:lnTo>
                    <a:pt x="460099" y="185559"/>
                  </a:lnTo>
                  <a:lnTo>
                    <a:pt x="464820" y="232410"/>
                  </a:lnTo>
                  <a:lnTo>
                    <a:pt x="460099" y="279260"/>
                  </a:lnTo>
                  <a:lnTo>
                    <a:pt x="446561" y="322891"/>
                  </a:lnTo>
                  <a:lnTo>
                    <a:pt x="425138" y="362370"/>
                  </a:lnTo>
                  <a:lnTo>
                    <a:pt x="396763" y="396763"/>
                  </a:lnTo>
                  <a:lnTo>
                    <a:pt x="362370" y="425138"/>
                  </a:lnTo>
                  <a:lnTo>
                    <a:pt x="322891" y="446561"/>
                  </a:lnTo>
                  <a:lnTo>
                    <a:pt x="279260" y="460099"/>
                  </a:lnTo>
                  <a:lnTo>
                    <a:pt x="232410" y="464820"/>
                  </a:lnTo>
                  <a:lnTo>
                    <a:pt x="185559" y="460099"/>
                  </a:lnTo>
                  <a:lnTo>
                    <a:pt x="141928" y="446561"/>
                  </a:lnTo>
                  <a:lnTo>
                    <a:pt x="102449" y="425138"/>
                  </a:lnTo>
                  <a:lnTo>
                    <a:pt x="68056" y="396763"/>
                  </a:lnTo>
                  <a:lnTo>
                    <a:pt x="39681" y="362370"/>
                  </a:lnTo>
                  <a:lnTo>
                    <a:pt x="18258" y="322891"/>
                  </a:lnTo>
                  <a:lnTo>
                    <a:pt x="4720" y="279260"/>
                  </a:lnTo>
                  <a:lnTo>
                    <a:pt x="0" y="232410"/>
                  </a:lnTo>
                  <a:close/>
                </a:path>
              </a:pathLst>
            </a:custGeom>
            <a:ln w="15875">
              <a:solidFill>
                <a:srgbClr val="85C1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40377" y="2104263"/>
              <a:ext cx="3004820" cy="372110"/>
            </a:xfrm>
            <a:custGeom>
              <a:avLst/>
              <a:gdLst/>
              <a:ahLst/>
              <a:cxnLst/>
              <a:rect l="l" t="t" r="r" b="b"/>
              <a:pathLst>
                <a:path w="3004820" h="372110">
                  <a:moveTo>
                    <a:pt x="3004566" y="0"/>
                  </a:moveTo>
                  <a:lnTo>
                    <a:pt x="0" y="0"/>
                  </a:lnTo>
                  <a:lnTo>
                    <a:pt x="0" y="371855"/>
                  </a:lnTo>
                  <a:lnTo>
                    <a:pt x="3004566" y="371855"/>
                  </a:lnTo>
                  <a:lnTo>
                    <a:pt x="3004566" y="0"/>
                  </a:lnTo>
                  <a:close/>
                </a:path>
              </a:pathLst>
            </a:custGeom>
            <a:solidFill>
              <a:srgbClr val="66F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40377" y="2104263"/>
              <a:ext cx="3004820" cy="372110"/>
            </a:xfrm>
            <a:custGeom>
              <a:avLst/>
              <a:gdLst/>
              <a:ahLst/>
              <a:cxnLst/>
              <a:rect l="l" t="t" r="r" b="b"/>
              <a:pathLst>
                <a:path w="3004820" h="372110">
                  <a:moveTo>
                    <a:pt x="0" y="371855"/>
                  </a:moveTo>
                  <a:lnTo>
                    <a:pt x="3004566" y="371855"/>
                  </a:lnTo>
                  <a:lnTo>
                    <a:pt x="3004566" y="0"/>
                  </a:lnTo>
                  <a:lnTo>
                    <a:pt x="0" y="0"/>
                  </a:lnTo>
                  <a:lnTo>
                    <a:pt x="0" y="371855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823205" y="2150110"/>
            <a:ext cx="81343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70" dirty="0">
                <a:latin typeface="Trebuchet MS"/>
                <a:cs typeface="Trebuchet MS"/>
              </a:rPr>
              <a:t>CamelCase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326449" y="1778571"/>
            <a:ext cx="2454275" cy="752475"/>
            <a:chOff x="2326449" y="1778571"/>
            <a:chExt cx="2454275" cy="752475"/>
          </a:xfrm>
        </p:grpSpPr>
        <p:sp>
          <p:nvSpPr>
            <p:cNvPr id="19" name="object 19"/>
            <p:cNvSpPr/>
            <p:nvPr/>
          </p:nvSpPr>
          <p:spPr>
            <a:xfrm>
              <a:off x="4307966" y="2057780"/>
              <a:ext cx="464820" cy="464820"/>
            </a:xfrm>
            <a:custGeom>
              <a:avLst/>
              <a:gdLst/>
              <a:ahLst/>
              <a:cxnLst/>
              <a:rect l="l" t="t" r="r" b="b"/>
              <a:pathLst>
                <a:path w="464820" h="464819">
                  <a:moveTo>
                    <a:pt x="232410" y="0"/>
                  </a:moveTo>
                  <a:lnTo>
                    <a:pt x="185559" y="4720"/>
                  </a:lnTo>
                  <a:lnTo>
                    <a:pt x="141928" y="18258"/>
                  </a:lnTo>
                  <a:lnTo>
                    <a:pt x="102449" y="39681"/>
                  </a:lnTo>
                  <a:lnTo>
                    <a:pt x="68056" y="68056"/>
                  </a:lnTo>
                  <a:lnTo>
                    <a:pt x="39681" y="102449"/>
                  </a:lnTo>
                  <a:lnTo>
                    <a:pt x="18258" y="141928"/>
                  </a:lnTo>
                  <a:lnTo>
                    <a:pt x="4720" y="185559"/>
                  </a:lnTo>
                  <a:lnTo>
                    <a:pt x="0" y="232410"/>
                  </a:lnTo>
                  <a:lnTo>
                    <a:pt x="4720" y="279260"/>
                  </a:lnTo>
                  <a:lnTo>
                    <a:pt x="18258" y="322891"/>
                  </a:lnTo>
                  <a:lnTo>
                    <a:pt x="39681" y="362370"/>
                  </a:lnTo>
                  <a:lnTo>
                    <a:pt x="68056" y="396763"/>
                  </a:lnTo>
                  <a:lnTo>
                    <a:pt x="102449" y="425138"/>
                  </a:lnTo>
                  <a:lnTo>
                    <a:pt x="141928" y="446561"/>
                  </a:lnTo>
                  <a:lnTo>
                    <a:pt x="185559" y="460099"/>
                  </a:lnTo>
                  <a:lnTo>
                    <a:pt x="232410" y="464820"/>
                  </a:lnTo>
                  <a:lnTo>
                    <a:pt x="279260" y="460099"/>
                  </a:lnTo>
                  <a:lnTo>
                    <a:pt x="322891" y="446561"/>
                  </a:lnTo>
                  <a:lnTo>
                    <a:pt x="362370" y="425138"/>
                  </a:lnTo>
                  <a:lnTo>
                    <a:pt x="396763" y="396763"/>
                  </a:lnTo>
                  <a:lnTo>
                    <a:pt x="425138" y="362370"/>
                  </a:lnTo>
                  <a:lnTo>
                    <a:pt x="446561" y="322891"/>
                  </a:lnTo>
                  <a:lnTo>
                    <a:pt x="460099" y="279260"/>
                  </a:lnTo>
                  <a:lnTo>
                    <a:pt x="464820" y="232410"/>
                  </a:lnTo>
                  <a:lnTo>
                    <a:pt x="460099" y="185559"/>
                  </a:lnTo>
                  <a:lnTo>
                    <a:pt x="446561" y="141928"/>
                  </a:lnTo>
                  <a:lnTo>
                    <a:pt x="425138" y="102449"/>
                  </a:lnTo>
                  <a:lnTo>
                    <a:pt x="396763" y="68056"/>
                  </a:lnTo>
                  <a:lnTo>
                    <a:pt x="362370" y="39681"/>
                  </a:lnTo>
                  <a:lnTo>
                    <a:pt x="322891" y="18258"/>
                  </a:lnTo>
                  <a:lnTo>
                    <a:pt x="279260" y="4720"/>
                  </a:lnTo>
                  <a:lnTo>
                    <a:pt x="2324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07966" y="2057780"/>
              <a:ext cx="464820" cy="464820"/>
            </a:xfrm>
            <a:custGeom>
              <a:avLst/>
              <a:gdLst/>
              <a:ahLst/>
              <a:cxnLst/>
              <a:rect l="l" t="t" r="r" b="b"/>
              <a:pathLst>
                <a:path w="464820" h="464819">
                  <a:moveTo>
                    <a:pt x="0" y="232410"/>
                  </a:moveTo>
                  <a:lnTo>
                    <a:pt x="4720" y="185559"/>
                  </a:lnTo>
                  <a:lnTo>
                    <a:pt x="18258" y="141928"/>
                  </a:lnTo>
                  <a:lnTo>
                    <a:pt x="39681" y="102449"/>
                  </a:lnTo>
                  <a:lnTo>
                    <a:pt x="68056" y="68056"/>
                  </a:lnTo>
                  <a:lnTo>
                    <a:pt x="102449" y="39681"/>
                  </a:lnTo>
                  <a:lnTo>
                    <a:pt x="141928" y="18258"/>
                  </a:lnTo>
                  <a:lnTo>
                    <a:pt x="185559" y="4720"/>
                  </a:lnTo>
                  <a:lnTo>
                    <a:pt x="232410" y="0"/>
                  </a:lnTo>
                  <a:lnTo>
                    <a:pt x="279260" y="4720"/>
                  </a:lnTo>
                  <a:lnTo>
                    <a:pt x="322891" y="18258"/>
                  </a:lnTo>
                  <a:lnTo>
                    <a:pt x="362370" y="39681"/>
                  </a:lnTo>
                  <a:lnTo>
                    <a:pt x="396763" y="68056"/>
                  </a:lnTo>
                  <a:lnTo>
                    <a:pt x="425138" y="102449"/>
                  </a:lnTo>
                  <a:lnTo>
                    <a:pt x="446561" y="141928"/>
                  </a:lnTo>
                  <a:lnTo>
                    <a:pt x="460099" y="185559"/>
                  </a:lnTo>
                  <a:lnTo>
                    <a:pt x="464820" y="232410"/>
                  </a:lnTo>
                  <a:lnTo>
                    <a:pt x="460099" y="279260"/>
                  </a:lnTo>
                  <a:lnTo>
                    <a:pt x="446561" y="322891"/>
                  </a:lnTo>
                  <a:lnTo>
                    <a:pt x="425138" y="362370"/>
                  </a:lnTo>
                  <a:lnTo>
                    <a:pt x="396763" y="396763"/>
                  </a:lnTo>
                  <a:lnTo>
                    <a:pt x="362370" y="425138"/>
                  </a:lnTo>
                  <a:lnTo>
                    <a:pt x="322891" y="446561"/>
                  </a:lnTo>
                  <a:lnTo>
                    <a:pt x="279260" y="460099"/>
                  </a:lnTo>
                  <a:lnTo>
                    <a:pt x="232410" y="464820"/>
                  </a:lnTo>
                  <a:lnTo>
                    <a:pt x="185559" y="460099"/>
                  </a:lnTo>
                  <a:lnTo>
                    <a:pt x="141928" y="446561"/>
                  </a:lnTo>
                  <a:lnTo>
                    <a:pt x="102449" y="425138"/>
                  </a:lnTo>
                  <a:lnTo>
                    <a:pt x="68056" y="396763"/>
                  </a:lnTo>
                  <a:lnTo>
                    <a:pt x="39681" y="362370"/>
                  </a:lnTo>
                  <a:lnTo>
                    <a:pt x="18258" y="322891"/>
                  </a:lnTo>
                  <a:lnTo>
                    <a:pt x="4720" y="279260"/>
                  </a:lnTo>
                  <a:lnTo>
                    <a:pt x="0" y="232410"/>
                  </a:lnTo>
                  <a:close/>
                </a:path>
              </a:pathLst>
            </a:custGeom>
            <a:ln w="15875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34386" y="1786508"/>
              <a:ext cx="1943100" cy="586105"/>
            </a:xfrm>
            <a:custGeom>
              <a:avLst/>
              <a:gdLst/>
              <a:ahLst/>
              <a:cxnLst/>
              <a:rect l="l" t="t" r="r" b="b"/>
              <a:pathLst>
                <a:path w="1943100" h="586105">
                  <a:moveTo>
                    <a:pt x="1650111" y="0"/>
                  </a:moveTo>
                  <a:lnTo>
                    <a:pt x="0" y="0"/>
                  </a:lnTo>
                  <a:lnTo>
                    <a:pt x="0" y="585978"/>
                  </a:lnTo>
                  <a:lnTo>
                    <a:pt x="1650111" y="585978"/>
                  </a:lnTo>
                  <a:lnTo>
                    <a:pt x="1943100" y="292989"/>
                  </a:lnTo>
                  <a:lnTo>
                    <a:pt x="1650111" y="0"/>
                  </a:lnTo>
                  <a:close/>
                </a:path>
              </a:pathLst>
            </a:custGeom>
            <a:solidFill>
              <a:srgbClr val="C79E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34386" y="1786508"/>
              <a:ext cx="1943100" cy="586105"/>
            </a:xfrm>
            <a:custGeom>
              <a:avLst/>
              <a:gdLst/>
              <a:ahLst/>
              <a:cxnLst/>
              <a:rect l="l" t="t" r="r" b="b"/>
              <a:pathLst>
                <a:path w="1943100" h="586105">
                  <a:moveTo>
                    <a:pt x="0" y="0"/>
                  </a:moveTo>
                  <a:lnTo>
                    <a:pt x="1650111" y="0"/>
                  </a:lnTo>
                  <a:lnTo>
                    <a:pt x="1943100" y="292989"/>
                  </a:lnTo>
                  <a:lnTo>
                    <a:pt x="1650111" y="585978"/>
                  </a:lnTo>
                  <a:lnTo>
                    <a:pt x="0" y="585978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528823" y="1809749"/>
            <a:ext cx="14065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9560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latin typeface="Trebuchet MS"/>
                <a:cs typeface="Trebuchet MS"/>
              </a:rPr>
              <a:t>Rules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and </a:t>
            </a:r>
            <a:r>
              <a:rPr sz="1600" spc="-80" dirty="0">
                <a:latin typeface="Trebuchet MS"/>
                <a:cs typeface="Trebuchet MS"/>
              </a:rPr>
              <a:t>Properties</a:t>
            </a:r>
            <a:r>
              <a:rPr sz="1600" spc="-70" dirty="0">
                <a:latin typeface="Trebuchet MS"/>
                <a:cs typeface="Trebuchet MS"/>
              </a:rPr>
              <a:t> of </a:t>
            </a:r>
            <a:r>
              <a:rPr sz="1600" spc="-114" dirty="0">
                <a:latin typeface="Trebuchet MS"/>
                <a:cs typeface="Trebuchet MS"/>
              </a:rPr>
              <a:t>JSX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31227" y="2572575"/>
            <a:ext cx="3113405" cy="3737610"/>
            <a:chOff x="931227" y="2572575"/>
            <a:chExt cx="3113405" cy="3737610"/>
          </a:xfrm>
        </p:grpSpPr>
        <p:sp>
          <p:nvSpPr>
            <p:cNvPr id="25" name="object 25"/>
            <p:cNvSpPr/>
            <p:nvPr/>
          </p:nvSpPr>
          <p:spPr>
            <a:xfrm>
              <a:off x="939164" y="2580513"/>
              <a:ext cx="3097530" cy="3721735"/>
            </a:xfrm>
            <a:custGeom>
              <a:avLst/>
              <a:gdLst/>
              <a:ahLst/>
              <a:cxnLst/>
              <a:rect l="l" t="t" r="r" b="b"/>
              <a:pathLst>
                <a:path w="3097529" h="3721735">
                  <a:moveTo>
                    <a:pt x="2787777" y="0"/>
                  </a:moveTo>
                  <a:lnTo>
                    <a:pt x="309753" y="0"/>
                  </a:lnTo>
                  <a:lnTo>
                    <a:pt x="263980" y="3358"/>
                  </a:lnTo>
                  <a:lnTo>
                    <a:pt x="220293" y="13114"/>
                  </a:lnTo>
                  <a:lnTo>
                    <a:pt x="179170" y="28789"/>
                  </a:lnTo>
                  <a:lnTo>
                    <a:pt x="141090" y="49903"/>
                  </a:lnTo>
                  <a:lnTo>
                    <a:pt x="106533" y="75978"/>
                  </a:lnTo>
                  <a:lnTo>
                    <a:pt x="75978" y="106533"/>
                  </a:lnTo>
                  <a:lnTo>
                    <a:pt x="49903" y="141090"/>
                  </a:lnTo>
                  <a:lnTo>
                    <a:pt x="28789" y="179170"/>
                  </a:lnTo>
                  <a:lnTo>
                    <a:pt x="13114" y="220293"/>
                  </a:lnTo>
                  <a:lnTo>
                    <a:pt x="3358" y="263980"/>
                  </a:lnTo>
                  <a:lnTo>
                    <a:pt x="0" y="309752"/>
                  </a:lnTo>
                  <a:lnTo>
                    <a:pt x="0" y="3411854"/>
                  </a:lnTo>
                  <a:lnTo>
                    <a:pt x="3358" y="3457627"/>
                  </a:lnTo>
                  <a:lnTo>
                    <a:pt x="13114" y="3501314"/>
                  </a:lnTo>
                  <a:lnTo>
                    <a:pt x="28789" y="3542437"/>
                  </a:lnTo>
                  <a:lnTo>
                    <a:pt x="49903" y="3580517"/>
                  </a:lnTo>
                  <a:lnTo>
                    <a:pt x="75978" y="3615074"/>
                  </a:lnTo>
                  <a:lnTo>
                    <a:pt x="106533" y="3645629"/>
                  </a:lnTo>
                  <a:lnTo>
                    <a:pt x="141090" y="3671704"/>
                  </a:lnTo>
                  <a:lnTo>
                    <a:pt x="179170" y="3692818"/>
                  </a:lnTo>
                  <a:lnTo>
                    <a:pt x="220293" y="3708493"/>
                  </a:lnTo>
                  <a:lnTo>
                    <a:pt x="263980" y="3718249"/>
                  </a:lnTo>
                  <a:lnTo>
                    <a:pt x="309753" y="3721607"/>
                  </a:lnTo>
                  <a:lnTo>
                    <a:pt x="2787777" y="3721607"/>
                  </a:lnTo>
                  <a:lnTo>
                    <a:pt x="2833549" y="3718249"/>
                  </a:lnTo>
                  <a:lnTo>
                    <a:pt x="2877236" y="3708493"/>
                  </a:lnTo>
                  <a:lnTo>
                    <a:pt x="2918359" y="3692818"/>
                  </a:lnTo>
                  <a:lnTo>
                    <a:pt x="2956439" y="3671704"/>
                  </a:lnTo>
                  <a:lnTo>
                    <a:pt x="2990996" y="3645629"/>
                  </a:lnTo>
                  <a:lnTo>
                    <a:pt x="3021551" y="3615074"/>
                  </a:lnTo>
                  <a:lnTo>
                    <a:pt x="3047626" y="3580517"/>
                  </a:lnTo>
                  <a:lnTo>
                    <a:pt x="3068740" y="3542437"/>
                  </a:lnTo>
                  <a:lnTo>
                    <a:pt x="3084415" y="3501314"/>
                  </a:lnTo>
                  <a:lnTo>
                    <a:pt x="3094171" y="3457627"/>
                  </a:lnTo>
                  <a:lnTo>
                    <a:pt x="3097530" y="3411854"/>
                  </a:lnTo>
                  <a:lnTo>
                    <a:pt x="3097530" y="309752"/>
                  </a:lnTo>
                  <a:lnTo>
                    <a:pt x="3094171" y="263980"/>
                  </a:lnTo>
                  <a:lnTo>
                    <a:pt x="3084415" y="220293"/>
                  </a:lnTo>
                  <a:lnTo>
                    <a:pt x="3068740" y="179170"/>
                  </a:lnTo>
                  <a:lnTo>
                    <a:pt x="3047626" y="141090"/>
                  </a:lnTo>
                  <a:lnTo>
                    <a:pt x="3021551" y="106533"/>
                  </a:lnTo>
                  <a:lnTo>
                    <a:pt x="2990996" y="75978"/>
                  </a:lnTo>
                  <a:lnTo>
                    <a:pt x="2956439" y="49903"/>
                  </a:lnTo>
                  <a:lnTo>
                    <a:pt x="2918359" y="28789"/>
                  </a:lnTo>
                  <a:lnTo>
                    <a:pt x="2877236" y="13114"/>
                  </a:lnTo>
                  <a:lnTo>
                    <a:pt x="2833549" y="3358"/>
                  </a:lnTo>
                  <a:lnTo>
                    <a:pt x="2787777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39164" y="2580513"/>
              <a:ext cx="3097530" cy="3721735"/>
            </a:xfrm>
            <a:custGeom>
              <a:avLst/>
              <a:gdLst/>
              <a:ahLst/>
              <a:cxnLst/>
              <a:rect l="l" t="t" r="r" b="b"/>
              <a:pathLst>
                <a:path w="3097529" h="3721735">
                  <a:moveTo>
                    <a:pt x="0" y="309752"/>
                  </a:moveTo>
                  <a:lnTo>
                    <a:pt x="3358" y="263980"/>
                  </a:lnTo>
                  <a:lnTo>
                    <a:pt x="13114" y="220293"/>
                  </a:lnTo>
                  <a:lnTo>
                    <a:pt x="28789" y="179170"/>
                  </a:lnTo>
                  <a:lnTo>
                    <a:pt x="49903" y="141090"/>
                  </a:lnTo>
                  <a:lnTo>
                    <a:pt x="75978" y="106533"/>
                  </a:lnTo>
                  <a:lnTo>
                    <a:pt x="106533" y="75978"/>
                  </a:lnTo>
                  <a:lnTo>
                    <a:pt x="141090" y="49903"/>
                  </a:lnTo>
                  <a:lnTo>
                    <a:pt x="179170" y="28789"/>
                  </a:lnTo>
                  <a:lnTo>
                    <a:pt x="220293" y="13114"/>
                  </a:lnTo>
                  <a:lnTo>
                    <a:pt x="263980" y="3358"/>
                  </a:lnTo>
                  <a:lnTo>
                    <a:pt x="309753" y="0"/>
                  </a:lnTo>
                  <a:lnTo>
                    <a:pt x="2787777" y="0"/>
                  </a:lnTo>
                  <a:lnTo>
                    <a:pt x="2833549" y="3358"/>
                  </a:lnTo>
                  <a:lnTo>
                    <a:pt x="2877236" y="13114"/>
                  </a:lnTo>
                  <a:lnTo>
                    <a:pt x="2918359" y="28789"/>
                  </a:lnTo>
                  <a:lnTo>
                    <a:pt x="2956439" y="49903"/>
                  </a:lnTo>
                  <a:lnTo>
                    <a:pt x="2990996" y="75978"/>
                  </a:lnTo>
                  <a:lnTo>
                    <a:pt x="3021551" y="106533"/>
                  </a:lnTo>
                  <a:lnTo>
                    <a:pt x="3047626" y="141090"/>
                  </a:lnTo>
                  <a:lnTo>
                    <a:pt x="3068740" y="179170"/>
                  </a:lnTo>
                  <a:lnTo>
                    <a:pt x="3084415" y="220293"/>
                  </a:lnTo>
                  <a:lnTo>
                    <a:pt x="3094171" y="263980"/>
                  </a:lnTo>
                  <a:lnTo>
                    <a:pt x="3097530" y="309752"/>
                  </a:lnTo>
                  <a:lnTo>
                    <a:pt x="3097530" y="3411854"/>
                  </a:lnTo>
                  <a:lnTo>
                    <a:pt x="3094171" y="3457627"/>
                  </a:lnTo>
                  <a:lnTo>
                    <a:pt x="3084415" y="3501314"/>
                  </a:lnTo>
                  <a:lnTo>
                    <a:pt x="3068740" y="3542437"/>
                  </a:lnTo>
                  <a:lnTo>
                    <a:pt x="3047626" y="3580517"/>
                  </a:lnTo>
                  <a:lnTo>
                    <a:pt x="3021551" y="3615074"/>
                  </a:lnTo>
                  <a:lnTo>
                    <a:pt x="2990996" y="3645629"/>
                  </a:lnTo>
                  <a:lnTo>
                    <a:pt x="2956439" y="3671704"/>
                  </a:lnTo>
                  <a:lnTo>
                    <a:pt x="2918359" y="3692818"/>
                  </a:lnTo>
                  <a:lnTo>
                    <a:pt x="2877236" y="3708493"/>
                  </a:lnTo>
                  <a:lnTo>
                    <a:pt x="2833549" y="3718249"/>
                  </a:lnTo>
                  <a:lnTo>
                    <a:pt x="2787777" y="3721607"/>
                  </a:lnTo>
                  <a:lnTo>
                    <a:pt x="309753" y="3721607"/>
                  </a:lnTo>
                  <a:lnTo>
                    <a:pt x="263980" y="3718249"/>
                  </a:lnTo>
                  <a:lnTo>
                    <a:pt x="220293" y="3708493"/>
                  </a:lnTo>
                  <a:lnTo>
                    <a:pt x="179170" y="3692818"/>
                  </a:lnTo>
                  <a:lnTo>
                    <a:pt x="141090" y="3671704"/>
                  </a:lnTo>
                  <a:lnTo>
                    <a:pt x="106533" y="3645629"/>
                  </a:lnTo>
                  <a:lnTo>
                    <a:pt x="75978" y="3615074"/>
                  </a:lnTo>
                  <a:lnTo>
                    <a:pt x="49903" y="3580517"/>
                  </a:lnTo>
                  <a:lnTo>
                    <a:pt x="28789" y="3542437"/>
                  </a:lnTo>
                  <a:lnTo>
                    <a:pt x="13114" y="3501314"/>
                  </a:lnTo>
                  <a:lnTo>
                    <a:pt x="3358" y="3457627"/>
                  </a:lnTo>
                  <a:lnTo>
                    <a:pt x="0" y="3411854"/>
                  </a:lnTo>
                  <a:lnTo>
                    <a:pt x="0" y="309752"/>
                  </a:lnTo>
                  <a:close/>
                </a:path>
              </a:pathLst>
            </a:custGeom>
            <a:ln w="15875">
              <a:solidFill>
                <a:srgbClr val="CE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135380" y="2747263"/>
            <a:ext cx="1778635" cy="631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UserProile()</a:t>
            </a:r>
            <a:r>
              <a:rPr sz="1000" spc="-50" dirty="0">
                <a:latin typeface="Courier New"/>
                <a:cs typeface="Courier New"/>
              </a:rPr>
              <a:t> { </a:t>
            </a: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ts val="1175"/>
              </a:lnSpc>
            </a:pPr>
            <a:r>
              <a:rPr sz="1000" spc="-10" dirty="0">
                <a:latin typeface="Courier New"/>
                <a:cs typeface="Courier New"/>
              </a:rPr>
              <a:t>&lt;div&gt;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ts val="1195"/>
              </a:lnSpc>
            </a:pPr>
            <a:r>
              <a:rPr sz="1000" spc="-10" dirty="0">
                <a:latin typeface="Courier New"/>
                <a:cs typeface="Courier New"/>
              </a:rPr>
              <a:t>&lt;h1&gt;Mark&lt;/h1&gt;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11580" y="3352292"/>
            <a:ext cx="3302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latin typeface="Courier New"/>
                <a:cs typeface="Courier New"/>
              </a:rPr>
              <a:t>&lt;img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11580" y="3502914"/>
            <a:ext cx="1854835" cy="480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195"/>
              </a:lnSpc>
              <a:spcBef>
                <a:spcPts val="105"/>
              </a:spcBef>
            </a:pPr>
            <a:r>
              <a:rPr sz="1000" spc="-10" dirty="0">
                <a:latin typeface="Courier New"/>
                <a:cs typeface="Courier New"/>
              </a:rPr>
              <a:t>src=“#”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0"/>
              </a:lnSpc>
            </a:pPr>
            <a:r>
              <a:rPr sz="1000" spc="-10" dirty="0">
                <a:latin typeface="Courier New"/>
                <a:cs typeface="Courier New"/>
              </a:rPr>
              <a:t>alt="Mark"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5"/>
              </a:lnSpc>
            </a:pPr>
            <a:r>
              <a:rPr sz="1000" spc="-10" dirty="0">
                <a:latin typeface="Courier New"/>
                <a:cs typeface="Courier New"/>
              </a:rPr>
              <a:t>class="user-profile-</a:t>
            </a:r>
            <a:r>
              <a:rPr sz="1000" spc="-20" dirty="0">
                <a:latin typeface="Courier New"/>
                <a:cs typeface="Courier New"/>
              </a:rPr>
              <a:t>pic"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11580" y="3956811"/>
            <a:ext cx="102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latin typeface="Courier New"/>
                <a:cs typeface="Courier New"/>
              </a:rPr>
              <a:t>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11580" y="4107688"/>
            <a:ext cx="1244600" cy="329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195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&lt;h2&gt;Hobbies&lt;/h2&gt;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5"/>
              </a:lnSpc>
            </a:pPr>
            <a:r>
              <a:rPr sz="1000" spc="-20" dirty="0">
                <a:latin typeface="Courier New"/>
                <a:cs typeface="Courier New"/>
              </a:rPr>
              <a:t>&lt;ul&gt;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05864" y="4453509"/>
            <a:ext cx="1314450" cy="457200"/>
          </a:xfrm>
          <a:prstGeom prst="rect">
            <a:avLst/>
          </a:prstGeom>
          <a:solidFill>
            <a:srgbClr val="2EA2ED">
              <a:alpha val="10195"/>
            </a:srgbClr>
          </a:solidFill>
          <a:ln w="15875">
            <a:solidFill>
              <a:srgbClr val="1F77A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415">
              <a:lnSpc>
                <a:spcPts val="950"/>
              </a:lnSpc>
            </a:pPr>
            <a:r>
              <a:rPr sz="1000" spc="-10" dirty="0">
                <a:latin typeface="Courier New"/>
                <a:cs typeface="Courier New"/>
              </a:rPr>
              <a:t>&lt;li&gt;Badminton</a:t>
            </a:r>
            <a:endParaRPr sz="1000">
              <a:latin typeface="Courier New"/>
              <a:cs typeface="Courier New"/>
            </a:endParaRPr>
          </a:p>
          <a:p>
            <a:pPr marL="18415">
              <a:lnSpc>
                <a:spcPts val="1190"/>
              </a:lnSpc>
            </a:pPr>
            <a:r>
              <a:rPr sz="1000" spc="-10" dirty="0">
                <a:latin typeface="Courier New"/>
                <a:cs typeface="Courier New"/>
              </a:rPr>
              <a:t>&lt;li&gt;Chess</a:t>
            </a:r>
            <a:endParaRPr sz="1000">
              <a:latin typeface="Courier New"/>
              <a:cs typeface="Courier New"/>
            </a:endParaRPr>
          </a:p>
          <a:p>
            <a:pPr marL="18415">
              <a:lnSpc>
                <a:spcPts val="1195"/>
              </a:lnSpc>
            </a:pPr>
            <a:r>
              <a:rPr sz="1000" spc="-10" dirty="0">
                <a:latin typeface="Courier New"/>
                <a:cs typeface="Courier New"/>
              </a:rPr>
              <a:t>&lt;li&gt;Gaming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24280" y="4862829"/>
            <a:ext cx="457834" cy="329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195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&lt;/ul&gt;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ts val="1195"/>
              </a:lnSpc>
            </a:pPr>
            <a:r>
              <a:rPr sz="1000" spc="-10" dirty="0">
                <a:latin typeface="Courier New"/>
                <a:cs typeface="Courier New"/>
              </a:rPr>
              <a:t>&lt;/div&gt;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24280" y="5165344"/>
            <a:ext cx="768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latin typeface="Courier New"/>
                <a:cs typeface="Courier New"/>
              </a:rPr>
              <a:t>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24280" y="5316220"/>
            <a:ext cx="768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526093" y="5775261"/>
            <a:ext cx="1256665" cy="452755"/>
            <a:chOff x="2526093" y="5775261"/>
            <a:chExt cx="1256665" cy="452755"/>
          </a:xfrm>
        </p:grpSpPr>
        <p:sp>
          <p:nvSpPr>
            <p:cNvPr id="37" name="object 37"/>
            <p:cNvSpPr/>
            <p:nvPr/>
          </p:nvSpPr>
          <p:spPr>
            <a:xfrm>
              <a:off x="2534030" y="5783198"/>
              <a:ext cx="1240790" cy="436880"/>
            </a:xfrm>
            <a:custGeom>
              <a:avLst/>
              <a:gdLst/>
              <a:ahLst/>
              <a:cxnLst/>
              <a:rect l="l" t="t" r="r" b="b"/>
              <a:pathLst>
                <a:path w="1240789" h="436879">
                  <a:moveTo>
                    <a:pt x="1196848" y="0"/>
                  </a:moveTo>
                  <a:lnTo>
                    <a:pt x="43688" y="0"/>
                  </a:lnTo>
                  <a:lnTo>
                    <a:pt x="26681" y="3430"/>
                  </a:lnTo>
                  <a:lnTo>
                    <a:pt x="12795" y="12787"/>
                  </a:lnTo>
                  <a:lnTo>
                    <a:pt x="3432" y="26665"/>
                  </a:lnTo>
                  <a:lnTo>
                    <a:pt x="0" y="43662"/>
                  </a:lnTo>
                  <a:lnTo>
                    <a:pt x="0" y="392963"/>
                  </a:lnTo>
                  <a:lnTo>
                    <a:pt x="3432" y="409960"/>
                  </a:lnTo>
                  <a:lnTo>
                    <a:pt x="12795" y="423838"/>
                  </a:lnTo>
                  <a:lnTo>
                    <a:pt x="26681" y="433195"/>
                  </a:lnTo>
                  <a:lnTo>
                    <a:pt x="43688" y="436626"/>
                  </a:lnTo>
                  <a:lnTo>
                    <a:pt x="1196848" y="436626"/>
                  </a:lnTo>
                  <a:lnTo>
                    <a:pt x="1213854" y="433195"/>
                  </a:lnTo>
                  <a:lnTo>
                    <a:pt x="1227740" y="423838"/>
                  </a:lnTo>
                  <a:lnTo>
                    <a:pt x="1237103" y="409960"/>
                  </a:lnTo>
                  <a:lnTo>
                    <a:pt x="1240536" y="392963"/>
                  </a:lnTo>
                  <a:lnTo>
                    <a:pt x="1240536" y="43662"/>
                  </a:lnTo>
                  <a:lnTo>
                    <a:pt x="1237103" y="26665"/>
                  </a:lnTo>
                  <a:lnTo>
                    <a:pt x="1227740" y="12787"/>
                  </a:lnTo>
                  <a:lnTo>
                    <a:pt x="1213854" y="3430"/>
                  </a:lnTo>
                  <a:lnTo>
                    <a:pt x="1196848" y="0"/>
                  </a:lnTo>
                  <a:close/>
                </a:path>
              </a:pathLst>
            </a:custGeom>
            <a:solidFill>
              <a:srgbClr val="CE66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34030" y="5783198"/>
              <a:ext cx="1240790" cy="436880"/>
            </a:xfrm>
            <a:custGeom>
              <a:avLst/>
              <a:gdLst/>
              <a:ahLst/>
              <a:cxnLst/>
              <a:rect l="l" t="t" r="r" b="b"/>
              <a:pathLst>
                <a:path w="1240789" h="436879">
                  <a:moveTo>
                    <a:pt x="0" y="43662"/>
                  </a:moveTo>
                  <a:lnTo>
                    <a:pt x="3432" y="26665"/>
                  </a:lnTo>
                  <a:lnTo>
                    <a:pt x="12795" y="12787"/>
                  </a:lnTo>
                  <a:lnTo>
                    <a:pt x="26681" y="3430"/>
                  </a:lnTo>
                  <a:lnTo>
                    <a:pt x="43688" y="0"/>
                  </a:lnTo>
                  <a:lnTo>
                    <a:pt x="1196848" y="0"/>
                  </a:lnTo>
                  <a:lnTo>
                    <a:pt x="1213854" y="3430"/>
                  </a:lnTo>
                  <a:lnTo>
                    <a:pt x="1227740" y="12787"/>
                  </a:lnTo>
                  <a:lnTo>
                    <a:pt x="1237103" y="26665"/>
                  </a:lnTo>
                  <a:lnTo>
                    <a:pt x="1240536" y="43662"/>
                  </a:lnTo>
                  <a:lnTo>
                    <a:pt x="1240536" y="392963"/>
                  </a:lnTo>
                  <a:lnTo>
                    <a:pt x="1237103" y="409960"/>
                  </a:lnTo>
                  <a:lnTo>
                    <a:pt x="1227740" y="423838"/>
                  </a:lnTo>
                  <a:lnTo>
                    <a:pt x="1213854" y="433195"/>
                  </a:lnTo>
                  <a:lnTo>
                    <a:pt x="1196848" y="436626"/>
                  </a:lnTo>
                  <a:lnTo>
                    <a:pt x="43688" y="436626"/>
                  </a:lnTo>
                  <a:lnTo>
                    <a:pt x="26681" y="433195"/>
                  </a:lnTo>
                  <a:lnTo>
                    <a:pt x="12795" y="423838"/>
                  </a:lnTo>
                  <a:lnTo>
                    <a:pt x="3432" y="409960"/>
                  </a:lnTo>
                  <a:lnTo>
                    <a:pt x="0" y="392963"/>
                  </a:lnTo>
                  <a:lnTo>
                    <a:pt x="0" y="43662"/>
                  </a:lnTo>
                  <a:close/>
                </a:path>
              </a:pathLst>
            </a:custGeom>
            <a:ln w="158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570226" y="5861558"/>
            <a:ext cx="11684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40" dirty="0">
                <a:solidFill>
                  <a:srgbClr val="FFFFFF"/>
                </a:solidFill>
                <a:latin typeface="Trebuchet MS"/>
                <a:cs typeface="Trebuchet MS"/>
              </a:rPr>
              <a:t>Wrong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JSX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537773" y="2573337"/>
            <a:ext cx="3521075" cy="3735704"/>
            <a:chOff x="4537773" y="2573337"/>
            <a:chExt cx="3521075" cy="3735704"/>
          </a:xfrm>
        </p:grpSpPr>
        <p:sp>
          <p:nvSpPr>
            <p:cNvPr id="41" name="object 41"/>
            <p:cNvSpPr/>
            <p:nvPr/>
          </p:nvSpPr>
          <p:spPr>
            <a:xfrm>
              <a:off x="4545710" y="2581275"/>
              <a:ext cx="3505200" cy="3719829"/>
            </a:xfrm>
            <a:custGeom>
              <a:avLst/>
              <a:gdLst/>
              <a:ahLst/>
              <a:cxnLst/>
              <a:rect l="l" t="t" r="r" b="b"/>
              <a:pathLst>
                <a:path w="3505200" h="3719829">
                  <a:moveTo>
                    <a:pt x="3154680" y="0"/>
                  </a:moveTo>
                  <a:lnTo>
                    <a:pt x="350520" y="0"/>
                  </a:lnTo>
                  <a:lnTo>
                    <a:pt x="302964" y="3200"/>
                  </a:lnTo>
                  <a:lnTo>
                    <a:pt x="257351" y="12523"/>
                  </a:lnTo>
                  <a:lnTo>
                    <a:pt x="214098" y="27551"/>
                  </a:lnTo>
                  <a:lnTo>
                    <a:pt x="173623" y="47864"/>
                  </a:lnTo>
                  <a:lnTo>
                    <a:pt x="136344" y="73047"/>
                  </a:lnTo>
                  <a:lnTo>
                    <a:pt x="102679" y="102679"/>
                  </a:lnTo>
                  <a:lnTo>
                    <a:pt x="73047" y="136344"/>
                  </a:lnTo>
                  <a:lnTo>
                    <a:pt x="47864" y="173623"/>
                  </a:lnTo>
                  <a:lnTo>
                    <a:pt x="27551" y="214098"/>
                  </a:lnTo>
                  <a:lnTo>
                    <a:pt x="12523" y="257351"/>
                  </a:lnTo>
                  <a:lnTo>
                    <a:pt x="3200" y="302964"/>
                  </a:lnTo>
                  <a:lnTo>
                    <a:pt x="0" y="350520"/>
                  </a:lnTo>
                  <a:lnTo>
                    <a:pt x="0" y="3368802"/>
                  </a:lnTo>
                  <a:lnTo>
                    <a:pt x="3200" y="3416365"/>
                  </a:lnTo>
                  <a:lnTo>
                    <a:pt x="12523" y="3461983"/>
                  </a:lnTo>
                  <a:lnTo>
                    <a:pt x="27551" y="3505239"/>
                  </a:lnTo>
                  <a:lnTo>
                    <a:pt x="47864" y="3545715"/>
                  </a:lnTo>
                  <a:lnTo>
                    <a:pt x="73047" y="3582994"/>
                  </a:lnTo>
                  <a:lnTo>
                    <a:pt x="102679" y="3616656"/>
                  </a:lnTo>
                  <a:lnTo>
                    <a:pt x="136344" y="3646286"/>
                  </a:lnTo>
                  <a:lnTo>
                    <a:pt x="173623" y="3671465"/>
                  </a:lnTo>
                  <a:lnTo>
                    <a:pt x="214098" y="3691776"/>
                  </a:lnTo>
                  <a:lnTo>
                    <a:pt x="257351" y="3706801"/>
                  </a:lnTo>
                  <a:lnTo>
                    <a:pt x="302964" y="3716122"/>
                  </a:lnTo>
                  <a:lnTo>
                    <a:pt x="350520" y="3719322"/>
                  </a:lnTo>
                  <a:lnTo>
                    <a:pt x="3154680" y="3719322"/>
                  </a:lnTo>
                  <a:lnTo>
                    <a:pt x="3202235" y="3716122"/>
                  </a:lnTo>
                  <a:lnTo>
                    <a:pt x="3247848" y="3706801"/>
                  </a:lnTo>
                  <a:lnTo>
                    <a:pt x="3291101" y="3691776"/>
                  </a:lnTo>
                  <a:lnTo>
                    <a:pt x="3331576" y="3671465"/>
                  </a:lnTo>
                  <a:lnTo>
                    <a:pt x="3368855" y="3646286"/>
                  </a:lnTo>
                  <a:lnTo>
                    <a:pt x="3402520" y="3616656"/>
                  </a:lnTo>
                  <a:lnTo>
                    <a:pt x="3432152" y="3582994"/>
                  </a:lnTo>
                  <a:lnTo>
                    <a:pt x="3457335" y="3545715"/>
                  </a:lnTo>
                  <a:lnTo>
                    <a:pt x="3477648" y="3505239"/>
                  </a:lnTo>
                  <a:lnTo>
                    <a:pt x="3492676" y="3461983"/>
                  </a:lnTo>
                  <a:lnTo>
                    <a:pt x="3501999" y="3416365"/>
                  </a:lnTo>
                  <a:lnTo>
                    <a:pt x="3505200" y="3368802"/>
                  </a:lnTo>
                  <a:lnTo>
                    <a:pt x="3505200" y="350520"/>
                  </a:lnTo>
                  <a:lnTo>
                    <a:pt x="3501999" y="302964"/>
                  </a:lnTo>
                  <a:lnTo>
                    <a:pt x="3492676" y="257351"/>
                  </a:lnTo>
                  <a:lnTo>
                    <a:pt x="3477648" y="214098"/>
                  </a:lnTo>
                  <a:lnTo>
                    <a:pt x="3457335" y="173623"/>
                  </a:lnTo>
                  <a:lnTo>
                    <a:pt x="3432152" y="136344"/>
                  </a:lnTo>
                  <a:lnTo>
                    <a:pt x="3402520" y="102679"/>
                  </a:lnTo>
                  <a:lnTo>
                    <a:pt x="3368855" y="73047"/>
                  </a:lnTo>
                  <a:lnTo>
                    <a:pt x="3331576" y="47864"/>
                  </a:lnTo>
                  <a:lnTo>
                    <a:pt x="3291101" y="27551"/>
                  </a:lnTo>
                  <a:lnTo>
                    <a:pt x="3247848" y="12523"/>
                  </a:lnTo>
                  <a:lnTo>
                    <a:pt x="3202235" y="3200"/>
                  </a:lnTo>
                  <a:lnTo>
                    <a:pt x="315468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45710" y="2581275"/>
              <a:ext cx="3505200" cy="3719829"/>
            </a:xfrm>
            <a:custGeom>
              <a:avLst/>
              <a:gdLst/>
              <a:ahLst/>
              <a:cxnLst/>
              <a:rect l="l" t="t" r="r" b="b"/>
              <a:pathLst>
                <a:path w="3505200" h="3719829">
                  <a:moveTo>
                    <a:pt x="0" y="350520"/>
                  </a:moveTo>
                  <a:lnTo>
                    <a:pt x="3200" y="302964"/>
                  </a:lnTo>
                  <a:lnTo>
                    <a:pt x="12523" y="257351"/>
                  </a:lnTo>
                  <a:lnTo>
                    <a:pt x="27551" y="214098"/>
                  </a:lnTo>
                  <a:lnTo>
                    <a:pt x="47864" y="173623"/>
                  </a:lnTo>
                  <a:lnTo>
                    <a:pt x="73047" y="136344"/>
                  </a:lnTo>
                  <a:lnTo>
                    <a:pt x="102679" y="102679"/>
                  </a:lnTo>
                  <a:lnTo>
                    <a:pt x="136344" y="73047"/>
                  </a:lnTo>
                  <a:lnTo>
                    <a:pt x="173623" y="47864"/>
                  </a:lnTo>
                  <a:lnTo>
                    <a:pt x="214098" y="27551"/>
                  </a:lnTo>
                  <a:lnTo>
                    <a:pt x="257351" y="12523"/>
                  </a:lnTo>
                  <a:lnTo>
                    <a:pt x="302964" y="3200"/>
                  </a:lnTo>
                  <a:lnTo>
                    <a:pt x="350520" y="0"/>
                  </a:lnTo>
                  <a:lnTo>
                    <a:pt x="3154680" y="0"/>
                  </a:lnTo>
                  <a:lnTo>
                    <a:pt x="3202235" y="3200"/>
                  </a:lnTo>
                  <a:lnTo>
                    <a:pt x="3247848" y="12523"/>
                  </a:lnTo>
                  <a:lnTo>
                    <a:pt x="3291101" y="27551"/>
                  </a:lnTo>
                  <a:lnTo>
                    <a:pt x="3331576" y="47864"/>
                  </a:lnTo>
                  <a:lnTo>
                    <a:pt x="3368855" y="73047"/>
                  </a:lnTo>
                  <a:lnTo>
                    <a:pt x="3402520" y="102679"/>
                  </a:lnTo>
                  <a:lnTo>
                    <a:pt x="3432152" y="136344"/>
                  </a:lnTo>
                  <a:lnTo>
                    <a:pt x="3457335" y="173623"/>
                  </a:lnTo>
                  <a:lnTo>
                    <a:pt x="3477648" y="214098"/>
                  </a:lnTo>
                  <a:lnTo>
                    <a:pt x="3492676" y="257351"/>
                  </a:lnTo>
                  <a:lnTo>
                    <a:pt x="3501999" y="302964"/>
                  </a:lnTo>
                  <a:lnTo>
                    <a:pt x="3505200" y="350520"/>
                  </a:lnTo>
                  <a:lnTo>
                    <a:pt x="3505200" y="3368802"/>
                  </a:lnTo>
                  <a:lnTo>
                    <a:pt x="3501999" y="3416365"/>
                  </a:lnTo>
                  <a:lnTo>
                    <a:pt x="3492676" y="3461983"/>
                  </a:lnTo>
                  <a:lnTo>
                    <a:pt x="3477648" y="3505239"/>
                  </a:lnTo>
                  <a:lnTo>
                    <a:pt x="3457335" y="3545715"/>
                  </a:lnTo>
                  <a:lnTo>
                    <a:pt x="3432152" y="3582994"/>
                  </a:lnTo>
                  <a:lnTo>
                    <a:pt x="3402520" y="3616656"/>
                  </a:lnTo>
                  <a:lnTo>
                    <a:pt x="3368855" y="3646286"/>
                  </a:lnTo>
                  <a:lnTo>
                    <a:pt x="3331576" y="3671465"/>
                  </a:lnTo>
                  <a:lnTo>
                    <a:pt x="3291101" y="3691776"/>
                  </a:lnTo>
                  <a:lnTo>
                    <a:pt x="3247848" y="3706801"/>
                  </a:lnTo>
                  <a:lnTo>
                    <a:pt x="3202235" y="3716122"/>
                  </a:lnTo>
                  <a:lnTo>
                    <a:pt x="3154680" y="3719322"/>
                  </a:lnTo>
                  <a:lnTo>
                    <a:pt x="350520" y="3719322"/>
                  </a:lnTo>
                  <a:lnTo>
                    <a:pt x="302964" y="3716122"/>
                  </a:lnTo>
                  <a:lnTo>
                    <a:pt x="257351" y="3706801"/>
                  </a:lnTo>
                  <a:lnTo>
                    <a:pt x="214098" y="3691776"/>
                  </a:lnTo>
                  <a:lnTo>
                    <a:pt x="173623" y="3671465"/>
                  </a:lnTo>
                  <a:lnTo>
                    <a:pt x="136344" y="3646286"/>
                  </a:lnTo>
                  <a:lnTo>
                    <a:pt x="102679" y="3616656"/>
                  </a:lnTo>
                  <a:lnTo>
                    <a:pt x="73047" y="3582994"/>
                  </a:lnTo>
                  <a:lnTo>
                    <a:pt x="47864" y="3545715"/>
                  </a:lnTo>
                  <a:lnTo>
                    <a:pt x="27551" y="3505239"/>
                  </a:lnTo>
                  <a:lnTo>
                    <a:pt x="12523" y="3461983"/>
                  </a:lnTo>
                  <a:lnTo>
                    <a:pt x="3200" y="3416365"/>
                  </a:lnTo>
                  <a:lnTo>
                    <a:pt x="0" y="3368802"/>
                  </a:lnTo>
                  <a:lnTo>
                    <a:pt x="0" y="350520"/>
                  </a:lnTo>
                  <a:close/>
                </a:path>
              </a:pathLst>
            </a:custGeom>
            <a:ln w="15875">
              <a:solidFill>
                <a:srgbClr val="47CF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742688" y="3545332"/>
            <a:ext cx="1778635" cy="631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UserProile()</a:t>
            </a:r>
            <a:r>
              <a:rPr sz="1000" spc="-50" dirty="0">
                <a:latin typeface="Courier New"/>
                <a:cs typeface="Courier New"/>
              </a:rPr>
              <a:t> { </a:t>
            </a: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ts val="1175"/>
              </a:lnSpc>
            </a:pPr>
            <a:r>
              <a:rPr sz="1000" spc="-10" dirty="0">
                <a:latin typeface="Courier New"/>
                <a:cs typeface="Courier New"/>
              </a:rPr>
              <a:t>&lt;div&gt;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ts val="1195"/>
              </a:lnSpc>
            </a:pPr>
            <a:r>
              <a:rPr sz="1000" spc="-10" dirty="0">
                <a:latin typeface="Courier New"/>
                <a:cs typeface="Courier New"/>
              </a:rPr>
              <a:t>&lt;h1&gt;Mark&lt;/h1&gt;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824603" y="4183760"/>
            <a:ext cx="504825" cy="171450"/>
          </a:xfrm>
          <a:prstGeom prst="rect">
            <a:avLst/>
          </a:prstGeom>
          <a:solidFill>
            <a:srgbClr val="EBF0B0">
              <a:alpha val="44705"/>
            </a:srgbClr>
          </a:solidFill>
          <a:ln w="15875">
            <a:solidFill>
              <a:srgbClr val="1F77A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985">
              <a:lnSpc>
                <a:spcPts val="1040"/>
              </a:lnSpc>
            </a:pPr>
            <a:r>
              <a:rPr sz="1000" spc="-20" dirty="0">
                <a:latin typeface="Courier New"/>
                <a:cs typeface="Courier New"/>
              </a:rPr>
              <a:t>&lt;img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818888" y="4301235"/>
            <a:ext cx="2159635" cy="48005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1376680">
              <a:lnSpc>
                <a:spcPts val="1190"/>
              </a:lnSpc>
              <a:spcBef>
                <a:spcPts val="150"/>
              </a:spcBef>
            </a:pPr>
            <a:r>
              <a:rPr sz="1000" spc="-10" dirty="0">
                <a:latin typeface="Courier New"/>
                <a:cs typeface="Courier New"/>
              </a:rPr>
              <a:t>src=“#" alt="Mark"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50"/>
              </a:lnSpc>
            </a:pPr>
            <a:r>
              <a:rPr sz="1000" spc="-10" dirty="0">
                <a:latin typeface="Courier New"/>
                <a:cs typeface="Courier New"/>
              </a:rPr>
              <a:t>className="user-profile-</a:t>
            </a:r>
            <a:r>
              <a:rPr sz="1000" spc="-20" dirty="0">
                <a:latin typeface="Courier New"/>
                <a:cs typeface="Courier New"/>
              </a:rPr>
              <a:t>pic"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18888" y="4754626"/>
            <a:ext cx="1244600" cy="48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195"/>
              </a:lnSpc>
              <a:spcBef>
                <a:spcPts val="100"/>
              </a:spcBef>
            </a:pP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0"/>
              </a:lnSpc>
            </a:pPr>
            <a:r>
              <a:rPr sz="1000" spc="-10" dirty="0">
                <a:latin typeface="Courier New"/>
                <a:cs typeface="Courier New"/>
              </a:rPr>
              <a:t>&lt;h2&gt;Hobbies&lt;/h2&gt;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5"/>
              </a:lnSpc>
            </a:pPr>
            <a:r>
              <a:rPr sz="1000" spc="-20" dirty="0">
                <a:latin typeface="Courier New"/>
                <a:cs typeface="Courier New"/>
              </a:rPr>
              <a:t>&lt;ul&gt;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824603" y="5188839"/>
            <a:ext cx="1526540" cy="493395"/>
          </a:xfrm>
          <a:prstGeom prst="rect">
            <a:avLst/>
          </a:prstGeom>
          <a:solidFill>
            <a:srgbClr val="2EA2ED">
              <a:alpha val="10195"/>
            </a:srgbClr>
          </a:solidFill>
          <a:ln w="15875">
            <a:solidFill>
              <a:srgbClr val="1F77AE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6985">
              <a:lnSpc>
                <a:spcPts val="1195"/>
              </a:lnSpc>
              <a:spcBef>
                <a:spcPts val="245"/>
              </a:spcBef>
            </a:pPr>
            <a:r>
              <a:rPr sz="1000" dirty="0">
                <a:latin typeface="Courier New"/>
                <a:cs typeface="Courier New"/>
              </a:rPr>
              <a:t>&lt;li&gt;Badminton</a:t>
            </a:r>
            <a:r>
              <a:rPr sz="1000" spc="-6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&lt;/li&gt;</a:t>
            </a:r>
            <a:endParaRPr sz="1000">
              <a:latin typeface="Courier New"/>
              <a:cs typeface="Courier New"/>
            </a:endParaRPr>
          </a:p>
          <a:p>
            <a:pPr marL="6985">
              <a:lnSpc>
                <a:spcPts val="1190"/>
              </a:lnSpc>
            </a:pPr>
            <a:r>
              <a:rPr sz="1000" dirty="0">
                <a:latin typeface="Courier New"/>
                <a:cs typeface="Courier New"/>
              </a:rPr>
              <a:t>&lt;li&gt;Chess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&lt;/li&gt;</a:t>
            </a:r>
            <a:endParaRPr sz="1000">
              <a:latin typeface="Courier New"/>
              <a:cs typeface="Courier New"/>
            </a:endParaRPr>
          </a:p>
          <a:p>
            <a:pPr marL="6985">
              <a:lnSpc>
                <a:spcPts val="1195"/>
              </a:lnSpc>
            </a:pPr>
            <a:r>
              <a:rPr sz="1000" dirty="0">
                <a:latin typeface="Courier New"/>
                <a:cs typeface="Courier New"/>
              </a:rPr>
              <a:t>&lt;li&gt;Gaming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&lt;/li&gt;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818888" y="5660897"/>
            <a:ext cx="482600" cy="631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195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&lt;/ul&gt;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0"/>
              </a:lnSpc>
            </a:pPr>
            <a:r>
              <a:rPr sz="1000" spc="-10" dirty="0">
                <a:latin typeface="Courier New"/>
                <a:cs typeface="Courier New"/>
              </a:rPr>
              <a:t>&lt;/div&gt;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0"/>
              </a:lnSpc>
            </a:pPr>
            <a:r>
              <a:rPr sz="1000" spc="-25" dirty="0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5"/>
              </a:lnSpc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493827" y="2654109"/>
            <a:ext cx="1256665" cy="426084"/>
            <a:chOff x="6493827" y="2654109"/>
            <a:chExt cx="1256665" cy="426084"/>
          </a:xfrm>
        </p:grpSpPr>
        <p:sp>
          <p:nvSpPr>
            <p:cNvPr id="50" name="object 50"/>
            <p:cNvSpPr/>
            <p:nvPr/>
          </p:nvSpPr>
          <p:spPr>
            <a:xfrm>
              <a:off x="6501765" y="2662047"/>
              <a:ext cx="1240790" cy="410209"/>
            </a:xfrm>
            <a:custGeom>
              <a:avLst/>
              <a:gdLst/>
              <a:ahLst/>
              <a:cxnLst/>
              <a:rect l="l" t="t" r="r" b="b"/>
              <a:pathLst>
                <a:path w="1240790" h="410210">
                  <a:moveTo>
                    <a:pt x="1199515" y="0"/>
                  </a:moveTo>
                  <a:lnTo>
                    <a:pt x="41021" y="0"/>
                  </a:lnTo>
                  <a:lnTo>
                    <a:pt x="25074" y="3230"/>
                  </a:lnTo>
                  <a:lnTo>
                    <a:pt x="12033" y="12033"/>
                  </a:lnTo>
                  <a:lnTo>
                    <a:pt x="3230" y="25074"/>
                  </a:lnTo>
                  <a:lnTo>
                    <a:pt x="0" y="41021"/>
                  </a:lnTo>
                  <a:lnTo>
                    <a:pt x="0" y="368935"/>
                  </a:lnTo>
                  <a:lnTo>
                    <a:pt x="3230" y="384881"/>
                  </a:lnTo>
                  <a:lnTo>
                    <a:pt x="12033" y="397922"/>
                  </a:lnTo>
                  <a:lnTo>
                    <a:pt x="25074" y="406725"/>
                  </a:lnTo>
                  <a:lnTo>
                    <a:pt x="41021" y="409956"/>
                  </a:lnTo>
                  <a:lnTo>
                    <a:pt x="1199515" y="409956"/>
                  </a:lnTo>
                  <a:lnTo>
                    <a:pt x="1215461" y="406725"/>
                  </a:lnTo>
                  <a:lnTo>
                    <a:pt x="1228502" y="397922"/>
                  </a:lnTo>
                  <a:lnTo>
                    <a:pt x="1237305" y="384881"/>
                  </a:lnTo>
                  <a:lnTo>
                    <a:pt x="1240536" y="368935"/>
                  </a:lnTo>
                  <a:lnTo>
                    <a:pt x="1240536" y="41021"/>
                  </a:lnTo>
                  <a:lnTo>
                    <a:pt x="1237305" y="25074"/>
                  </a:lnTo>
                  <a:lnTo>
                    <a:pt x="1228502" y="12033"/>
                  </a:lnTo>
                  <a:lnTo>
                    <a:pt x="1215461" y="3230"/>
                  </a:lnTo>
                  <a:lnTo>
                    <a:pt x="1199515" y="0"/>
                  </a:lnTo>
                  <a:close/>
                </a:path>
              </a:pathLst>
            </a:custGeom>
            <a:solidFill>
              <a:srgbClr val="47CF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501765" y="2662047"/>
              <a:ext cx="1240790" cy="410209"/>
            </a:xfrm>
            <a:custGeom>
              <a:avLst/>
              <a:gdLst/>
              <a:ahLst/>
              <a:cxnLst/>
              <a:rect l="l" t="t" r="r" b="b"/>
              <a:pathLst>
                <a:path w="1240790" h="410210">
                  <a:moveTo>
                    <a:pt x="0" y="41021"/>
                  </a:moveTo>
                  <a:lnTo>
                    <a:pt x="3230" y="25074"/>
                  </a:lnTo>
                  <a:lnTo>
                    <a:pt x="12033" y="12033"/>
                  </a:lnTo>
                  <a:lnTo>
                    <a:pt x="25074" y="3230"/>
                  </a:lnTo>
                  <a:lnTo>
                    <a:pt x="41021" y="0"/>
                  </a:lnTo>
                  <a:lnTo>
                    <a:pt x="1199515" y="0"/>
                  </a:lnTo>
                  <a:lnTo>
                    <a:pt x="1215461" y="3230"/>
                  </a:lnTo>
                  <a:lnTo>
                    <a:pt x="1228502" y="12033"/>
                  </a:lnTo>
                  <a:lnTo>
                    <a:pt x="1237305" y="25074"/>
                  </a:lnTo>
                  <a:lnTo>
                    <a:pt x="1240536" y="41021"/>
                  </a:lnTo>
                  <a:lnTo>
                    <a:pt x="1240536" y="368935"/>
                  </a:lnTo>
                  <a:lnTo>
                    <a:pt x="1237305" y="384881"/>
                  </a:lnTo>
                  <a:lnTo>
                    <a:pt x="1228502" y="397922"/>
                  </a:lnTo>
                  <a:lnTo>
                    <a:pt x="1215461" y="406725"/>
                  </a:lnTo>
                  <a:lnTo>
                    <a:pt x="1199515" y="409956"/>
                  </a:lnTo>
                  <a:lnTo>
                    <a:pt x="41021" y="409956"/>
                  </a:lnTo>
                  <a:lnTo>
                    <a:pt x="25074" y="406725"/>
                  </a:lnTo>
                  <a:lnTo>
                    <a:pt x="12033" y="397922"/>
                  </a:lnTo>
                  <a:lnTo>
                    <a:pt x="3230" y="384881"/>
                  </a:lnTo>
                  <a:lnTo>
                    <a:pt x="0" y="368935"/>
                  </a:lnTo>
                  <a:lnTo>
                    <a:pt x="0" y="41021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574028" y="2629407"/>
            <a:ext cx="1094740" cy="43370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71120">
              <a:lnSpc>
                <a:spcPts val="1540"/>
              </a:lnSpc>
              <a:spcBef>
                <a:spcPts val="265"/>
              </a:spcBef>
            </a:pP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Correct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rules 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followed in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JSX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8232711" y="2576385"/>
            <a:ext cx="3209925" cy="3729354"/>
            <a:chOff x="8232711" y="2576385"/>
            <a:chExt cx="3209925" cy="3729354"/>
          </a:xfrm>
        </p:grpSpPr>
        <p:sp>
          <p:nvSpPr>
            <p:cNvPr id="54" name="object 54"/>
            <p:cNvSpPr/>
            <p:nvPr/>
          </p:nvSpPr>
          <p:spPr>
            <a:xfrm>
              <a:off x="8240648" y="2584323"/>
              <a:ext cx="3194050" cy="3713479"/>
            </a:xfrm>
            <a:custGeom>
              <a:avLst/>
              <a:gdLst/>
              <a:ahLst/>
              <a:cxnLst/>
              <a:rect l="l" t="t" r="r" b="b"/>
              <a:pathLst>
                <a:path w="3194050" h="3713479">
                  <a:moveTo>
                    <a:pt x="2874137" y="0"/>
                  </a:moveTo>
                  <a:lnTo>
                    <a:pt x="319405" y="0"/>
                  </a:lnTo>
                  <a:lnTo>
                    <a:pt x="272205" y="3463"/>
                  </a:lnTo>
                  <a:lnTo>
                    <a:pt x="227156" y="13523"/>
                  </a:lnTo>
                  <a:lnTo>
                    <a:pt x="184751" y="29686"/>
                  </a:lnTo>
                  <a:lnTo>
                    <a:pt x="145485" y="51457"/>
                  </a:lnTo>
                  <a:lnTo>
                    <a:pt x="109851" y="78344"/>
                  </a:lnTo>
                  <a:lnTo>
                    <a:pt x="78344" y="109851"/>
                  </a:lnTo>
                  <a:lnTo>
                    <a:pt x="51457" y="145485"/>
                  </a:lnTo>
                  <a:lnTo>
                    <a:pt x="29686" y="184751"/>
                  </a:lnTo>
                  <a:lnTo>
                    <a:pt x="13523" y="227156"/>
                  </a:lnTo>
                  <a:lnTo>
                    <a:pt x="3463" y="272205"/>
                  </a:lnTo>
                  <a:lnTo>
                    <a:pt x="0" y="319404"/>
                  </a:lnTo>
                  <a:lnTo>
                    <a:pt x="0" y="3393871"/>
                  </a:lnTo>
                  <a:lnTo>
                    <a:pt x="3463" y="3441064"/>
                  </a:lnTo>
                  <a:lnTo>
                    <a:pt x="13523" y="3486106"/>
                  </a:lnTo>
                  <a:lnTo>
                    <a:pt x="29686" y="3528504"/>
                  </a:lnTo>
                  <a:lnTo>
                    <a:pt x="51457" y="3567764"/>
                  </a:lnTo>
                  <a:lnTo>
                    <a:pt x="78344" y="3603392"/>
                  </a:lnTo>
                  <a:lnTo>
                    <a:pt x="109851" y="3634894"/>
                  </a:lnTo>
                  <a:lnTo>
                    <a:pt x="145485" y="3661776"/>
                  </a:lnTo>
                  <a:lnTo>
                    <a:pt x="184751" y="3683544"/>
                  </a:lnTo>
                  <a:lnTo>
                    <a:pt x="227156" y="3699705"/>
                  </a:lnTo>
                  <a:lnTo>
                    <a:pt x="272205" y="3709763"/>
                  </a:lnTo>
                  <a:lnTo>
                    <a:pt x="319405" y="3713226"/>
                  </a:lnTo>
                  <a:lnTo>
                    <a:pt x="2874137" y="3713226"/>
                  </a:lnTo>
                  <a:lnTo>
                    <a:pt x="2921336" y="3709763"/>
                  </a:lnTo>
                  <a:lnTo>
                    <a:pt x="2966385" y="3699705"/>
                  </a:lnTo>
                  <a:lnTo>
                    <a:pt x="3008790" y="3683544"/>
                  </a:lnTo>
                  <a:lnTo>
                    <a:pt x="3048056" y="3661776"/>
                  </a:lnTo>
                  <a:lnTo>
                    <a:pt x="3083690" y="3634894"/>
                  </a:lnTo>
                  <a:lnTo>
                    <a:pt x="3115197" y="3603392"/>
                  </a:lnTo>
                  <a:lnTo>
                    <a:pt x="3142084" y="3567764"/>
                  </a:lnTo>
                  <a:lnTo>
                    <a:pt x="3163855" y="3528504"/>
                  </a:lnTo>
                  <a:lnTo>
                    <a:pt x="3180018" y="3486106"/>
                  </a:lnTo>
                  <a:lnTo>
                    <a:pt x="3190078" y="3441064"/>
                  </a:lnTo>
                  <a:lnTo>
                    <a:pt x="3193542" y="3393871"/>
                  </a:lnTo>
                  <a:lnTo>
                    <a:pt x="3193542" y="319404"/>
                  </a:lnTo>
                  <a:lnTo>
                    <a:pt x="3190078" y="272205"/>
                  </a:lnTo>
                  <a:lnTo>
                    <a:pt x="3180018" y="227156"/>
                  </a:lnTo>
                  <a:lnTo>
                    <a:pt x="3163855" y="184751"/>
                  </a:lnTo>
                  <a:lnTo>
                    <a:pt x="3142084" y="145485"/>
                  </a:lnTo>
                  <a:lnTo>
                    <a:pt x="3115197" y="109851"/>
                  </a:lnTo>
                  <a:lnTo>
                    <a:pt x="3083690" y="78344"/>
                  </a:lnTo>
                  <a:lnTo>
                    <a:pt x="3048056" y="51457"/>
                  </a:lnTo>
                  <a:lnTo>
                    <a:pt x="3008790" y="29686"/>
                  </a:lnTo>
                  <a:lnTo>
                    <a:pt x="2966385" y="13523"/>
                  </a:lnTo>
                  <a:lnTo>
                    <a:pt x="2921336" y="3463"/>
                  </a:lnTo>
                  <a:lnTo>
                    <a:pt x="2874137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240648" y="2584323"/>
              <a:ext cx="3194050" cy="3713479"/>
            </a:xfrm>
            <a:custGeom>
              <a:avLst/>
              <a:gdLst/>
              <a:ahLst/>
              <a:cxnLst/>
              <a:rect l="l" t="t" r="r" b="b"/>
              <a:pathLst>
                <a:path w="3194050" h="3713479">
                  <a:moveTo>
                    <a:pt x="0" y="319404"/>
                  </a:moveTo>
                  <a:lnTo>
                    <a:pt x="3463" y="272205"/>
                  </a:lnTo>
                  <a:lnTo>
                    <a:pt x="13523" y="227156"/>
                  </a:lnTo>
                  <a:lnTo>
                    <a:pt x="29686" y="184751"/>
                  </a:lnTo>
                  <a:lnTo>
                    <a:pt x="51457" y="145485"/>
                  </a:lnTo>
                  <a:lnTo>
                    <a:pt x="78344" y="109851"/>
                  </a:lnTo>
                  <a:lnTo>
                    <a:pt x="109851" y="78344"/>
                  </a:lnTo>
                  <a:lnTo>
                    <a:pt x="145485" y="51457"/>
                  </a:lnTo>
                  <a:lnTo>
                    <a:pt x="184751" y="29686"/>
                  </a:lnTo>
                  <a:lnTo>
                    <a:pt x="227156" y="13523"/>
                  </a:lnTo>
                  <a:lnTo>
                    <a:pt x="272205" y="3463"/>
                  </a:lnTo>
                  <a:lnTo>
                    <a:pt x="319405" y="0"/>
                  </a:lnTo>
                  <a:lnTo>
                    <a:pt x="2874137" y="0"/>
                  </a:lnTo>
                  <a:lnTo>
                    <a:pt x="2921336" y="3463"/>
                  </a:lnTo>
                  <a:lnTo>
                    <a:pt x="2966385" y="13523"/>
                  </a:lnTo>
                  <a:lnTo>
                    <a:pt x="3008790" y="29686"/>
                  </a:lnTo>
                  <a:lnTo>
                    <a:pt x="3048056" y="51457"/>
                  </a:lnTo>
                  <a:lnTo>
                    <a:pt x="3083690" y="78344"/>
                  </a:lnTo>
                  <a:lnTo>
                    <a:pt x="3115197" y="109851"/>
                  </a:lnTo>
                  <a:lnTo>
                    <a:pt x="3142084" y="145485"/>
                  </a:lnTo>
                  <a:lnTo>
                    <a:pt x="3163855" y="184751"/>
                  </a:lnTo>
                  <a:lnTo>
                    <a:pt x="3180018" y="227156"/>
                  </a:lnTo>
                  <a:lnTo>
                    <a:pt x="3190078" y="272205"/>
                  </a:lnTo>
                  <a:lnTo>
                    <a:pt x="3193542" y="319404"/>
                  </a:lnTo>
                  <a:lnTo>
                    <a:pt x="3193542" y="3393871"/>
                  </a:lnTo>
                  <a:lnTo>
                    <a:pt x="3190078" y="3441064"/>
                  </a:lnTo>
                  <a:lnTo>
                    <a:pt x="3180018" y="3486106"/>
                  </a:lnTo>
                  <a:lnTo>
                    <a:pt x="3163855" y="3528504"/>
                  </a:lnTo>
                  <a:lnTo>
                    <a:pt x="3142084" y="3567764"/>
                  </a:lnTo>
                  <a:lnTo>
                    <a:pt x="3115197" y="3603392"/>
                  </a:lnTo>
                  <a:lnTo>
                    <a:pt x="3083690" y="3634894"/>
                  </a:lnTo>
                  <a:lnTo>
                    <a:pt x="3048056" y="3661776"/>
                  </a:lnTo>
                  <a:lnTo>
                    <a:pt x="3008790" y="3683544"/>
                  </a:lnTo>
                  <a:lnTo>
                    <a:pt x="2966385" y="3699705"/>
                  </a:lnTo>
                  <a:lnTo>
                    <a:pt x="2921336" y="3709763"/>
                  </a:lnTo>
                  <a:lnTo>
                    <a:pt x="2874137" y="3713226"/>
                  </a:lnTo>
                  <a:lnTo>
                    <a:pt x="319405" y="3713226"/>
                  </a:lnTo>
                  <a:lnTo>
                    <a:pt x="272205" y="3709763"/>
                  </a:lnTo>
                  <a:lnTo>
                    <a:pt x="227156" y="3699705"/>
                  </a:lnTo>
                  <a:lnTo>
                    <a:pt x="184751" y="3683544"/>
                  </a:lnTo>
                  <a:lnTo>
                    <a:pt x="145485" y="3661776"/>
                  </a:lnTo>
                  <a:lnTo>
                    <a:pt x="109851" y="3634894"/>
                  </a:lnTo>
                  <a:lnTo>
                    <a:pt x="78344" y="3603392"/>
                  </a:lnTo>
                  <a:lnTo>
                    <a:pt x="51457" y="3567764"/>
                  </a:lnTo>
                  <a:lnTo>
                    <a:pt x="29686" y="3528504"/>
                  </a:lnTo>
                  <a:lnTo>
                    <a:pt x="13523" y="3486106"/>
                  </a:lnTo>
                  <a:lnTo>
                    <a:pt x="3463" y="3441064"/>
                  </a:lnTo>
                  <a:lnTo>
                    <a:pt x="0" y="3393871"/>
                  </a:lnTo>
                  <a:lnTo>
                    <a:pt x="0" y="319404"/>
                  </a:lnTo>
                  <a:close/>
                </a:path>
              </a:pathLst>
            </a:custGeom>
            <a:ln w="15875">
              <a:solidFill>
                <a:srgbClr val="A25D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437371" y="2749042"/>
            <a:ext cx="1778635" cy="63119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ts val="1190"/>
              </a:lnSpc>
              <a:spcBef>
                <a:spcPts val="150"/>
              </a:spcBef>
            </a:pP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UserProile()</a:t>
            </a:r>
            <a:r>
              <a:rPr sz="1000" spc="-50" dirty="0">
                <a:latin typeface="Courier New"/>
                <a:cs typeface="Courier New"/>
              </a:rPr>
              <a:t> { </a:t>
            </a: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40"/>
              </a:lnSpc>
            </a:pPr>
            <a:r>
              <a:rPr sz="1000" spc="-25" dirty="0">
                <a:latin typeface="Courier New"/>
                <a:cs typeface="Courier New"/>
              </a:rPr>
              <a:t>&lt;&gt;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5"/>
              </a:lnSpc>
            </a:pPr>
            <a:r>
              <a:rPr sz="1000" spc="-10" dirty="0">
                <a:latin typeface="Courier New"/>
                <a:cs typeface="Courier New"/>
              </a:rPr>
              <a:t>&lt;h1&gt;Mark&lt;/h1&gt;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373236" y="3362325"/>
            <a:ext cx="505459" cy="171450"/>
          </a:xfrm>
          <a:prstGeom prst="rect">
            <a:avLst/>
          </a:prstGeom>
          <a:solidFill>
            <a:srgbClr val="EBF0B0">
              <a:alpha val="44705"/>
            </a:srgbClr>
          </a:solidFill>
          <a:ln w="15875">
            <a:solidFill>
              <a:srgbClr val="1F77AE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30"/>
              </a:spcBef>
            </a:pPr>
            <a:r>
              <a:rPr sz="1000" spc="-20" dirty="0">
                <a:latin typeface="Courier New"/>
                <a:cs typeface="Courier New"/>
              </a:rPr>
              <a:t>&lt;img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450071" y="3504184"/>
            <a:ext cx="1829435" cy="48005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1059180">
              <a:lnSpc>
                <a:spcPts val="1190"/>
              </a:lnSpc>
              <a:spcBef>
                <a:spcPts val="150"/>
              </a:spcBef>
            </a:pPr>
            <a:r>
              <a:rPr sz="1000" spc="-10" dirty="0">
                <a:latin typeface="Courier New"/>
                <a:cs typeface="Courier New"/>
              </a:rPr>
              <a:t>src=“#" alt="Mark"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ts val="1150"/>
              </a:lnSpc>
            </a:pPr>
            <a:r>
              <a:rPr sz="1000" spc="-10" dirty="0">
                <a:latin typeface="Courier New"/>
                <a:cs typeface="Courier New"/>
              </a:rPr>
              <a:t>class="user-profile-</a:t>
            </a:r>
            <a:r>
              <a:rPr sz="1000" spc="-20" dirty="0">
                <a:latin typeface="Courier New"/>
                <a:cs typeface="Courier New"/>
              </a:rPr>
              <a:t>pic"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450071" y="3957573"/>
            <a:ext cx="768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latin typeface="Courier New"/>
                <a:cs typeface="Courier New"/>
              </a:rPr>
              <a:t>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450071" y="4108450"/>
            <a:ext cx="1219835" cy="933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195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&lt;h2&gt;Hobbies&lt;/h2&gt;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ts val="1190"/>
              </a:lnSpc>
            </a:pPr>
            <a:r>
              <a:rPr sz="1000" spc="-20" dirty="0">
                <a:latin typeface="Courier New"/>
                <a:cs typeface="Courier New"/>
              </a:rPr>
              <a:t>&lt;ul&gt;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ts val="1190"/>
              </a:lnSpc>
            </a:pPr>
            <a:r>
              <a:rPr sz="1000" spc="-10" dirty="0">
                <a:latin typeface="Courier New"/>
                <a:cs typeface="Courier New"/>
              </a:rPr>
              <a:t>&lt;li&gt;Badminton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ts val="1190"/>
              </a:lnSpc>
            </a:pPr>
            <a:r>
              <a:rPr sz="1000" spc="-10" dirty="0">
                <a:latin typeface="Courier New"/>
                <a:cs typeface="Courier New"/>
              </a:rPr>
              <a:t>&lt;li&gt;Chess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ts val="1190"/>
              </a:lnSpc>
            </a:pPr>
            <a:r>
              <a:rPr sz="1000" spc="-10" dirty="0">
                <a:latin typeface="Courier New"/>
                <a:cs typeface="Courier New"/>
              </a:rPr>
              <a:t>&lt;li&gt;Gaming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ts val="1195"/>
              </a:lnSpc>
            </a:pPr>
            <a:r>
              <a:rPr sz="1000" spc="-10" dirty="0">
                <a:latin typeface="Courier New"/>
                <a:cs typeface="Courier New"/>
              </a:rPr>
              <a:t>&lt;/ul&gt;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354948" y="5060060"/>
            <a:ext cx="504825" cy="171450"/>
          </a:xfrm>
          <a:prstGeom prst="rect">
            <a:avLst/>
          </a:prstGeom>
          <a:solidFill>
            <a:srgbClr val="EBF0B0">
              <a:alpha val="44705"/>
            </a:srgbClr>
          </a:solidFill>
          <a:ln w="15875">
            <a:solidFill>
              <a:srgbClr val="1F77A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4615">
              <a:lnSpc>
                <a:spcPts val="944"/>
              </a:lnSpc>
            </a:pPr>
            <a:r>
              <a:rPr sz="1000" spc="-25" dirty="0">
                <a:latin typeface="Courier New"/>
                <a:cs typeface="Courier New"/>
              </a:rPr>
              <a:t>&lt;/&gt;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437371" y="5165852"/>
            <a:ext cx="102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latin typeface="Courier New"/>
                <a:cs typeface="Courier New"/>
              </a:rPr>
              <a:t>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437371" y="5316728"/>
            <a:ext cx="102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9923589" y="5718111"/>
            <a:ext cx="1256665" cy="509905"/>
            <a:chOff x="9923589" y="5718111"/>
            <a:chExt cx="1256665" cy="509905"/>
          </a:xfrm>
        </p:grpSpPr>
        <p:sp>
          <p:nvSpPr>
            <p:cNvPr id="65" name="object 65"/>
            <p:cNvSpPr/>
            <p:nvPr/>
          </p:nvSpPr>
          <p:spPr>
            <a:xfrm>
              <a:off x="9931527" y="5726048"/>
              <a:ext cx="1240790" cy="494030"/>
            </a:xfrm>
            <a:custGeom>
              <a:avLst/>
              <a:gdLst/>
              <a:ahLst/>
              <a:cxnLst/>
              <a:rect l="l" t="t" r="r" b="b"/>
              <a:pathLst>
                <a:path w="1240790" h="494029">
                  <a:moveTo>
                    <a:pt x="1191133" y="0"/>
                  </a:moveTo>
                  <a:lnTo>
                    <a:pt x="49403" y="0"/>
                  </a:lnTo>
                  <a:lnTo>
                    <a:pt x="30164" y="3880"/>
                  </a:lnTo>
                  <a:lnTo>
                    <a:pt x="14462" y="14463"/>
                  </a:lnTo>
                  <a:lnTo>
                    <a:pt x="3879" y="30159"/>
                  </a:lnTo>
                  <a:lnTo>
                    <a:pt x="0" y="49377"/>
                  </a:lnTo>
                  <a:lnTo>
                    <a:pt x="0" y="444398"/>
                  </a:lnTo>
                  <a:lnTo>
                    <a:pt x="3879" y="463616"/>
                  </a:lnTo>
                  <a:lnTo>
                    <a:pt x="14462" y="479312"/>
                  </a:lnTo>
                  <a:lnTo>
                    <a:pt x="30164" y="489895"/>
                  </a:lnTo>
                  <a:lnTo>
                    <a:pt x="49403" y="493775"/>
                  </a:lnTo>
                  <a:lnTo>
                    <a:pt x="1191133" y="493775"/>
                  </a:lnTo>
                  <a:lnTo>
                    <a:pt x="1210371" y="489895"/>
                  </a:lnTo>
                  <a:lnTo>
                    <a:pt x="1226073" y="479312"/>
                  </a:lnTo>
                  <a:lnTo>
                    <a:pt x="1236656" y="463616"/>
                  </a:lnTo>
                  <a:lnTo>
                    <a:pt x="1240536" y="444398"/>
                  </a:lnTo>
                  <a:lnTo>
                    <a:pt x="1240536" y="49377"/>
                  </a:lnTo>
                  <a:lnTo>
                    <a:pt x="1236656" y="30159"/>
                  </a:lnTo>
                  <a:lnTo>
                    <a:pt x="1226073" y="14463"/>
                  </a:lnTo>
                  <a:lnTo>
                    <a:pt x="1210371" y="3880"/>
                  </a:lnTo>
                  <a:lnTo>
                    <a:pt x="1191133" y="0"/>
                  </a:lnTo>
                  <a:close/>
                </a:path>
              </a:pathLst>
            </a:custGeom>
            <a:solidFill>
              <a:srgbClr val="A25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931527" y="5726048"/>
              <a:ext cx="1240790" cy="494030"/>
            </a:xfrm>
            <a:custGeom>
              <a:avLst/>
              <a:gdLst/>
              <a:ahLst/>
              <a:cxnLst/>
              <a:rect l="l" t="t" r="r" b="b"/>
              <a:pathLst>
                <a:path w="1240790" h="494029">
                  <a:moveTo>
                    <a:pt x="0" y="49377"/>
                  </a:moveTo>
                  <a:lnTo>
                    <a:pt x="3879" y="30159"/>
                  </a:lnTo>
                  <a:lnTo>
                    <a:pt x="14462" y="14463"/>
                  </a:lnTo>
                  <a:lnTo>
                    <a:pt x="30164" y="3880"/>
                  </a:lnTo>
                  <a:lnTo>
                    <a:pt x="49403" y="0"/>
                  </a:lnTo>
                  <a:lnTo>
                    <a:pt x="1191133" y="0"/>
                  </a:lnTo>
                  <a:lnTo>
                    <a:pt x="1210371" y="3880"/>
                  </a:lnTo>
                  <a:lnTo>
                    <a:pt x="1226073" y="14463"/>
                  </a:lnTo>
                  <a:lnTo>
                    <a:pt x="1236656" y="30159"/>
                  </a:lnTo>
                  <a:lnTo>
                    <a:pt x="1240536" y="49377"/>
                  </a:lnTo>
                  <a:lnTo>
                    <a:pt x="1240536" y="444398"/>
                  </a:lnTo>
                  <a:lnTo>
                    <a:pt x="1236656" y="463616"/>
                  </a:lnTo>
                  <a:lnTo>
                    <a:pt x="1226073" y="479312"/>
                  </a:lnTo>
                  <a:lnTo>
                    <a:pt x="1210371" y="489895"/>
                  </a:lnTo>
                  <a:lnTo>
                    <a:pt x="1191133" y="493775"/>
                  </a:lnTo>
                  <a:lnTo>
                    <a:pt x="49403" y="493775"/>
                  </a:lnTo>
                  <a:lnTo>
                    <a:pt x="30164" y="489895"/>
                  </a:lnTo>
                  <a:lnTo>
                    <a:pt x="14462" y="479312"/>
                  </a:lnTo>
                  <a:lnTo>
                    <a:pt x="3879" y="463616"/>
                  </a:lnTo>
                  <a:lnTo>
                    <a:pt x="0" y="444398"/>
                  </a:lnTo>
                  <a:lnTo>
                    <a:pt x="0" y="49377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0070083" y="5735573"/>
            <a:ext cx="964565" cy="43370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43180" marR="5080" indent="-30480">
              <a:lnSpc>
                <a:spcPts val="1540"/>
              </a:lnSpc>
              <a:spcBef>
                <a:spcPts val="265"/>
              </a:spcBef>
            </a:pP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&lt;&gt;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&lt;/&gt;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wrap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option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306893" y="2440749"/>
            <a:ext cx="4285615" cy="2374265"/>
            <a:chOff x="1306893" y="2440749"/>
            <a:chExt cx="4285615" cy="2374265"/>
          </a:xfrm>
        </p:grpSpPr>
        <p:sp>
          <p:nvSpPr>
            <p:cNvPr id="69" name="object 69"/>
            <p:cNvSpPr/>
            <p:nvPr/>
          </p:nvSpPr>
          <p:spPr>
            <a:xfrm>
              <a:off x="1314830" y="3344036"/>
              <a:ext cx="647700" cy="171450"/>
            </a:xfrm>
            <a:custGeom>
              <a:avLst/>
              <a:gdLst/>
              <a:ahLst/>
              <a:cxnLst/>
              <a:rect l="l" t="t" r="r" b="b"/>
              <a:pathLst>
                <a:path w="647700" h="171450">
                  <a:moveTo>
                    <a:pt x="647700" y="0"/>
                  </a:moveTo>
                  <a:lnTo>
                    <a:pt x="0" y="0"/>
                  </a:lnTo>
                  <a:lnTo>
                    <a:pt x="0" y="171450"/>
                  </a:lnTo>
                  <a:lnTo>
                    <a:pt x="647700" y="171450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EBC2AC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314830" y="3344036"/>
              <a:ext cx="647700" cy="171450"/>
            </a:xfrm>
            <a:custGeom>
              <a:avLst/>
              <a:gdLst/>
              <a:ahLst/>
              <a:cxnLst/>
              <a:rect l="l" t="t" r="r" b="b"/>
              <a:pathLst>
                <a:path w="647700" h="171450">
                  <a:moveTo>
                    <a:pt x="0" y="171450"/>
                  </a:moveTo>
                  <a:lnTo>
                    <a:pt x="647700" y="171450"/>
                  </a:lnTo>
                  <a:lnTo>
                    <a:pt x="647700" y="0"/>
                  </a:lnTo>
                  <a:lnTo>
                    <a:pt x="0" y="0"/>
                  </a:lnTo>
                  <a:lnTo>
                    <a:pt x="0" y="17145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784978" y="4635626"/>
              <a:ext cx="799465" cy="171450"/>
            </a:xfrm>
            <a:custGeom>
              <a:avLst/>
              <a:gdLst/>
              <a:ahLst/>
              <a:cxnLst/>
              <a:rect l="l" t="t" r="r" b="b"/>
              <a:pathLst>
                <a:path w="799464" h="171450">
                  <a:moveTo>
                    <a:pt x="799338" y="0"/>
                  </a:moveTo>
                  <a:lnTo>
                    <a:pt x="0" y="0"/>
                  </a:lnTo>
                  <a:lnTo>
                    <a:pt x="0" y="171450"/>
                  </a:lnTo>
                  <a:lnTo>
                    <a:pt x="799338" y="171450"/>
                  </a:lnTo>
                  <a:lnTo>
                    <a:pt x="799338" y="0"/>
                  </a:lnTo>
                  <a:close/>
                </a:path>
              </a:pathLst>
            </a:custGeom>
            <a:solidFill>
              <a:srgbClr val="EBC2AC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784978" y="4635626"/>
              <a:ext cx="799465" cy="171450"/>
            </a:xfrm>
            <a:custGeom>
              <a:avLst/>
              <a:gdLst/>
              <a:ahLst/>
              <a:cxnLst/>
              <a:rect l="l" t="t" r="r" b="b"/>
              <a:pathLst>
                <a:path w="799464" h="171450">
                  <a:moveTo>
                    <a:pt x="0" y="171450"/>
                  </a:moveTo>
                  <a:lnTo>
                    <a:pt x="799338" y="171450"/>
                  </a:lnTo>
                  <a:lnTo>
                    <a:pt x="799338" y="0"/>
                  </a:lnTo>
                  <a:lnTo>
                    <a:pt x="0" y="0"/>
                  </a:lnTo>
                  <a:lnTo>
                    <a:pt x="0" y="17145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539620" y="4110608"/>
              <a:ext cx="647700" cy="171450"/>
            </a:xfrm>
            <a:custGeom>
              <a:avLst/>
              <a:gdLst/>
              <a:ahLst/>
              <a:cxnLst/>
              <a:rect l="l" t="t" r="r" b="b"/>
              <a:pathLst>
                <a:path w="647700" h="171450">
                  <a:moveTo>
                    <a:pt x="647700" y="0"/>
                  </a:moveTo>
                  <a:lnTo>
                    <a:pt x="0" y="0"/>
                  </a:lnTo>
                  <a:lnTo>
                    <a:pt x="0" y="171450"/>
                  </a:lnTo>
                  <a:lnTo>
                    <a:pt x="647700" y="171450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EBF0B0">
                <a:alpha val="4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539620" y="4110608"/>
              <a:ext cx="647700" cy="171450"/>
            </a:xfrm>
            <a:custGeom>
              <a:avLst/>
              <a:gdLst/>
              <a:ahLst/>
              <a:cxnLst/>
              <a:rect l="l" t="t" r="r" b="b"/>
              <a:pathLst>
                <a:path w="647700" h="171450">
                  <a:moveTo>
                    <a:pt x="0" y="171450"/>
                  </a:moveTo>
                  <a:lnTo>
                    <a:pt x="647700" y="171450"/>
                  </a:lnTo>
                  <a:lnTo>
                    <a:pt x="647700" y="0"/>
                  </a:lnTo>
                  <a:lnTo>
                    <a:pt x="0" y="0"/>
                  </a:lnTo>
                  <a:lnTo>
                    <a:pt x="0" y="17145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7918" y="2448686"/>
              <a:ext cx="1510283" cy="21336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637918" y="2448686"/>
              <a:ext cx="1510665" cy="213360"/>
            </a:xfrm>
            <a:custGeom>
              <a:avLst/>
              <a:gdLst/>
              <a:ahLst/>
              <a:cxnLst/>
              <a:rect l="l" t="t" r="r" b="b"/>
              <a:pathLst>
                <a:path w="1510664" h="213360">
                  <a:moveTo>
                    <a:pt x="0" y="35560"/>
                  </a:moveTo>
                  <a:lnTo>
                    <a:pt x="2788" y="21699"/>
                  </a:lnTo>
                  <a:lnTo>
                    <a:pt x="10398" y="10398"/>
                  </a:lnTo>
                  <a:lnTo>
                    <a:pt x="21699" y="2788"/>
                  </a:lnTo>
                  <a:lnTo>
                    <a:pt x="35560" y="0"/>
                  </a:lnTo>
                  <a:lnTo>
                    <a:pt x="1474724" y="0"/>
                  </a:lnTo>
                  <a:lnTo>
                    <a:pt x="1488584" y="2788"/>
                  </a:lnTo>
                  <a:lnTo>
                    <a:pt x="1499885" y="10398"/>
                  </a:lnTo>
                  <a:lnTo>
                    <a:pt x="1507495" y="21699"/>
                  </a:lnTo>
                  <a:lnTo>
                    <a:pt x="1510284" y="35560"/>
                  </a:lnTo>
                  <a:lnTo>
                    <a:pt x="1510284" y="177800"/>
                  </a:lnTo>
                  <a:lnTo>
                    <a:pt x="1507495" y="191660"/>
                  </a:lnTo>
                  <a:lnTo>
                    <a:pt x="1499885" y="202961"/>
                  </a:lnTo>
                  <a:lnTo>
                    <a:pt x="1488584" y="210571"/>
                  </a:lnTo>
                  <a:lnTo>
                    <a:pt x="1474724" y="213360"/>
                  </a:lnTo>
                  <a:lnTo>
                    <a:pt x="35560" y="213360"/>
                  </a:lnTo>
                  <a:lnTo>
                    <a:pt x="21699" y="210571"/>
                  </a:lnTo>
                  <a:lnTo>
                    <a:pt x="10398" y="202961"/>
                  </a:lnTo>
                  <a:lnTo>
                    <a:pt x="2788" y="191660"/>
                  </a:lnTo>
                  <a:lnTo>
                    <a:pt x="0" y="177800"/>
                  </a:lnTo>
                  <a:lnTo>
                    <a:pt x="0" y="3556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913889" y="2441447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4930965" y="2520759"/>
            <a:ext cx="1527175" cy="229235"/>
            <a:chOff x="4930965" y="2520759"/>
            <a:chExt cx="1527175" cy="229235"/>
          </a:xfrm>
        </p:grpSpPr>
        <p:pic>
          <p:nvPicPr>
            <p:cNvPr id="79" name="object 7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8903" y="2528697"/>
              <a:ext cx="1511046" cy="213360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938903" y="2528697"/>
              <a:ext cx="1511300" cy="213360"/>
            </a:xfrm>
            <a:custGeom>
              <a:avLst/>
              <a:gdLst/>
              <a:ahLst/>
              <a:cxnLst/>
              <a:rect l="l" t="t" r="r" b="b"/>
              <a:pathLst>
                <a:path w="1511300" h="213360">
                  <a:moveTo>
                    <a:pt x="0" y="35560"/>
                  </a:moveTo>
                  <a:lnTo>
                    <a:pt x="2788" y="21699"/>
                  </a:lnTo>
                  <a:lnTo>
                    <a:pt x="10398" y="10398"/>
                  </a:lnTo>
                  <a:lnTo>
                    <a:pt x="21699" y="2788"/>
                  </a:lnTo>
                  <a:lnTo>
                    <a:pt x="35560" y="0"/>
                  </a:lnTo>
                  <a:lnTo>
                    <a:pt x="1475486" y="0"/>
                  </a:lnTo>
                  <a:lnTo>
                    <a:pt x="1489346" y="2788"/>
                  </a:lnTo>
                  <a:lnTo>
                    <a:pt x="1500647" y="10398"/>
                  </a:lnTo>
                  <a:lnTo>
                    <a:pt x="1508257" y="21699"/>
                  </a:lnTo>
                  <a:lnTo>
                    <a:pt x="1511046" y="35560"/>
                  </a:lnTo>
                  <a:lnTo>
                    <a:pt x="1511046" y="177800"/>
                  </a:lnTo>
                  <a:lnTo>
                    <a:pt x="1508257" y="191660"/>
                  </a:lnTo>
                  <a:lnTo>
                    <a:pt x="1500647" y="202961"/>
                  </a:lnTo>
                  <a:lnTo>
                    <a:pt x="1489346" y="210571"/>
                  </a:lnTo>
                  <a:lnTo>
                    <a:pt x="1475486" y="213360"/>
                  </a:lnTo>
                  <a:lnTo>
                    <a:pt x="35560" y="213360"/>
                  </a:lnTo>
                  <a:lnTo>
                    <a:pt x="21699" y="210571"/>
                  </a:lnTo>
                  <a:lnTo>
                    <a:pt x="10398" y="202961"/>
                  </a:lnTo>
                  <a:lnTo>
                    <a:pt x="2788" y="191660"/>
                  </a:lnTo>
                  <a:lnTo>
                    <a:pt x="0" y="177800"/>
                  </a:lnTo>
                  <a:lnTo>
                    <a:pt x="0" y="3556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5215382" y="2521203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9019857" y="2457513"/>
            <a:ext cx="1527175" cy="230504"/>
            <a:chOff x="9019857" y="2457513"/>
            <a:chExt cx="1527175" cy="230504"/>
          </a:xfrm>
        </p:grpSpPr>
        <p:pic>
          <p:nvPicPr>
            <p:cNvPr id="83" name="object 8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7794" y="2465451"/>
              <a:ext cx="1511046" cy="214122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9027794" y="2465451"/>
              <a:ext cx="1511300" cy="214629"/>
            </a:xfrm>
            <a:custGeom>
              <a:avLst/>
              <a:gdLst/>
              <a:ahLst/>
              <a:cxnLst/>
              <a:rect l="l" t="t" r="r" b="b"/>
              <a:pathLst>
                <a:path w="1511300" h="214630">
                  <a:moveTo>
                    <a:pt x="0" y="35687"/>
                  </a:moveTo>
                  <a:lnTo>
                    <a:pt x="2807" y="21806"/>
                  </a:lnTo>
                  <a:lnTo>
                    <a:pt x="10461" y="10461"/>
                  </a:lnTo>
                  <a:lnTo>
                    <a:pt x="21806" y="2807"/>
                  </a:lnTo>
                  <a:lnTo>
                    <a:pt x="35687" y="0"/>
                  </a:lnTo>
                  <a:lnTo>
                    <a:pt x="1475359" y="0"/>
                  </a:lnTo>
                  <a:lnTo>
                    <a:pt x="1489239" y="2807"/>
                  </a:lnTo>
                  <a:lnTo>
                    <a:pt x="1500584" y="10461"/>
                  </a:lnTo>
                  <a:lnTo>
                    <a:pt x="1508238" y="21806"/>
                  </a:lnTo>
                  <a:lnTo>
                    <a:pt x="1511046" y="35687"/>
                  </a:lnTo>
                  <a:lnTo>
                    <a:pt x="1511046" y="178435"/>
                  </a:lnTo>
                  <a:lnTo>
                    <a:pt x="1508238" y="192315"/>
                  </a:lnTo>
                  <a:lnTo>
                    <a:pt x="1500584" y="203660"/>
                  </a:lnTo>
                  <a:lnTo>
                    <a:pt x="1489239" y="211314"/>
                  </a:lnTo>
                  <a:lnTo>
                    <a:pt x="1475359" y="214122"/>
                  </a:lnTo>
                  <a:lnTo>
                    <a:pt x="35687" y="214122"/>
                  </a:lnTo>
                  <a:lnTo>
                    <a:pt x="21806" y="211314"/>
                  </a:lnTo>
                  <a:lnTo>
                    <a:pt x="10461" y="203660"/>
                  </a:lnTo>
                  <a:lnTo>
                    <a:pt x="2807" y="192315"/>
                  </a:lnTo>
                  <a:lnTo>
                    <a:pt x="0" y="178435"/>
                  </a:lnTo>
                  <a:lnTo>
                    <a:pt x="0" y="3568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9304273" y="2458211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825500" y="6512559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783766" y="6512559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1072621" y="6514338"/>
            <a:ext cx="1663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spc="-50" dirty="0"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8720">
              <a:lnSpc>
                <a:spcPct val="100000"/>
              </a:lnSpc>
              <a:spcBef>
                <a:spcPts val="100"/>
              </a:spcBef>
            </a:pPr>
            <a:r>
              <a:rPr dirty="0"/>
              <a:t>JSX</a:t>
            </a:r>
            <a:r>
              <a:rPr spc="-265" dirty="0"/>
              <a:t> </a:t>
            </a:r>
            <a:r>
              <a:rPr spc="85" dirty="0"/>
              <a:t>EXPRESSIONS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0697" y="1049337"/>
            <a:ext cx="6289675" cy="4921250"/>
            <a:chOff x="500697" y="1049337"/>
            <a:chExt cx="6289675" cy="4921250"/>
          </a:xfrm>
        </p:grpSpPr>
        <p:sp>
          <p:nvSpPr>
            <p:cNvPr id="4" name="object 4"/>
            <p:cNvSpPr/>
            <p:nvPr/>
          </p:nvSpPr>
          <p:spPr>
            <a:xfrm>
              <a:off x="508634" y="1057275"/>
              <a:ext cx="6273800" cy="4905375"/>
            </a:xfrm>
            <a:custGeom>
              <a:avLst/>
              <a:gdLst/>
              <a:ahLst/>
              <a:cxnLst/>
              <a:rect l="l" t="t" r="r" b="b"/>
              <a:pathLst>
                <a:path w="6273800" h="4905375">
                  <a:moveTo>
                    <a:pt x="5456047" y="0"/>
                  </a:moveTo>
                  <a:lnTo>
                    <a:pt x="817499" y="0"/>
                  </a:lnTo>
                  <a:lnTo>
                    <a:pt x="769465" y="1387"/>
                  </a:lnTo>
                  <a:lnTo>
                    <a:pt x="722162" y="5500"/>
                  </a:lnTo>
                  <a:lnTo>
                    <a:pt x="675667" y="12260"/>
                  </a:lnTo>
                  <a:lnTo>
                    <a:pt x="630056" y="21591"/>
                  </a:lnTo>
                  <a:lnTo>
                    <a:pt x="585405" y="33416"/>
                  </a:lnTo>
                  <a:lnTo>
                    <a:pt x="541793" y="47659"/>
                  </a:lnTo>
                  <a:lnTo>
                    <a:pt x="499294" y="64244"/>
                  </a:lnTo>
                  <a:lnTo>
                    <a:pt x="457986" y="83092"/>
                  </a:lnTo>
                  <a:lnTo>
                    <a:pt x="417946" y="104129"/>
                  </a:lnTo>
                  <a:lnTo>
                    <a:pt x="379250" y="127276"/>
                  </a:lnTo>
                  <a:lnTo>
                    <a:pt x="341975" y="152458"/>
                  </a:lnTo>
                  <a:lnTo>
                    <a:pt x="306198" y="179597"/>
                  </a:lnTo>
                  <a:lnTo>
                    <a:pt x="271994" y="208617"/>
                  </a:lnTo>
                  <a:lnTo>
                    <a:pt x="239442" y="239442"/>
                  </a:lnTo>
                  <a:lnTo>
                    <a:pt x="208617" y="271994"/>
                  </a:lnTo>
                  <a:lnTo>
                    <a:pt x="179597" y="306198"/>
                  </a:lnTo>
                  <a:lnTo>
                    <a:pt x="152458" y="341975"/>
                  </a:lnTo>
                  <a:lnTo>
                    <a:pt x="127276" y="379250"/>
                  </a:lnTo>
                  <a:lnTo>
                    <a:pt x="104129" y="417946"/>
                  </a:lnTo>
                  <a:lnTo>
                    <a:pt x="83092" y="457986"/>
                  </a:lnTo>
                  <a:lnTo>
                    <a:pt x="64244" y="499294"/>
                  </a:lnTo>
                  <a:lnTo>
                    <a:pt x="47659" y="541793"/>
                  </a:lnTo>
                  <a:lnTo>
                    <a:pt x="33416" y="585405"/>
                  </a:lnTo>
                  <a:lnTo>
                    <a:pt x="21591" y="630056"/>
                  </a:lnTo>
                  <a:lnTo>
                    <a:pt x="12260" y="675667"/>
                  </a:lnTo>
                  <a:lnTo>
                    <a:pt x="5500" y="722162"/>
                  </a:lnTo>
                  <a:lnTo>
                    <a:pt x="1387" y="769465"/>
                  </a:lnTo>
                  <a:lnTo>
                    <a:pt x="0" y="817499"/>
                  </a:lnTo>
                  <a:lnTo>
                    <a:pt x="0" y="4087495"/>
                  </a:lnTo>
                  <a:lnTo>
                    <a:pt x="1387" y="4135528"/>
                  </a:lnTo>
                  <a:lnTo>
                    <a:pt x="5500" y="4182831"/>
                  </a:lnTo>
                  <a:lnTo>
                    <a:pt x="12260" y="4229326"/>
                  </a:lnTo>
                  <a:lnTo>
                    <a:pt x="21591" y="4274937"/>
                  </a:lnTo>
                  <a:lnTo>
                    <a:pt x="33416" y="4319588"/>
                  </a:lnTo>
                  <a:lnTo>
                    <a:pt x="47659" y="4363200"/>
                  </a:lnTo>
                  <a:lnTo>
                    <a:pt x="64244" y="4405699"/>
                  </a:lnTo>
                  <a:lnTo>
                    <a:pt x="83092" y="4447007"/>
                  </a:lnTo>
                  <a:lnTo>
                    <a:pt x="104129" y="4487047"/>
                  </a:lnTo>
                  <a:lnTo>
                    <a:pt x="127276" y="4525743"/>
                  </a:lnTo>
                  <a:lnTo>
                    <a:pt x="152458" y="4563018"/>
                  </a:lnTo>
                  <a:lnTo>
                    <a:pt x="179597" y="4598795"/>
                  </a:lnTo>
                  <a:lnTo>
                    <a:pt x="208617" y="4632999"/>
                  </a:lnTo>
                  <a:lnTo>
                    <a:pt x="239442" y="4665551"/>
                  </a:lnTo>
                  <a:lnTo>
                    <a:pt x="271994" y="4696376"/>
                  </a:lnTo>
                  <a:lnTo>
                    <a:pt x="306198" y="4725396"/>
                  </a:lnTo>
                  <a:lnTo>
                    <a:pt x="341975" y="4752535"/>
                  </a:lnTo>
                  <a:lnTo>
                    <a:pt x="379250" y="4777717"/>
                  </a:lnTo>
                  <a:lnTo>
                    <a:pt x="417946" y="4800864"/>
                  </a:lnTo>
                  <a:lnTo>
                    <a:pt x="457986" y="4821901"/>
                  </a:lnTo>
                  <a:lnTo>
                    <a:pt x="499294" y="4840749"/>
                  </a:lnTo>
                  <a:lnTo>
                    <a:pt x="541793" y="4857334"/>
                  </a:lnTo>
                  <a:lnTo>
                    <a:pt x="585405" y="4871577"/>
                  </a:lnTo>
                  <a:lnTo>
                    <a:pt x="630056" y="4883402"/>
                  </a:lnTo>
                  <a:lnTo>
                    <a:pt x="675667" y="4892733"/>
                  </a:lnTo>
                  <a:lnTo>
                    <a:pt x="722162" y="4899493"/>
                  </a:lnTo>
                  <a:lnTo>
                    <a:pt x="769465" y="4903606"/>
                  </a:lnTo>
                  <a:lnTo>
                    <a:pt x="817499" y="4904994"/>
                  </a:lnTo>
                  <a:lnTo>
                    <a:pt x="5456047" y="4904994"/>
                  </a:lnTo>
                  <a:lnTo>
                    <a:pt x="5504080" y="4903606"/>
                  </a:lnTo>
                  <a:lnTo>
                    <a:pt x="5551383" y="4899493"/>
                  </a:lnTo>
                  <a:lnTo>
                    <a:pt x="5597878" y="4892733"/>
                  </a:lnTo>
                  <a:lnTo>
                    <a:pt x="5643489" y="4883402"/>
                  </a:lnTo>
                  <a:lnTo>
                    <a:pt x="5688140" y="4871577"/>
                  </a:lnTo>
                  <a:lnTo>
                    <a:pt x="5731752" y="4857334"/>
                  </a:lnTo>
                  <a:lnTo>
                    <a:pt x="5774251" y="4840749"/>
                  </a:lnTo>
                  <a:lnTo>
                    <a:pt x="5815559" y="4821901"/>
                  </a:lnTo>
                  <a:lnTo>
                    <a:pt x="5855599" y="4800864"/>
                  </a:lnTo>
                  <a:lnTo>
                    <a:pt x="5894295" y="4777717"/>
                  </a:lnTo>
                  <a:lnTo>
                    <a:pt x="5931570" y="4752535"/>
                  </a:lnTo>
                  <a:lnTo>
                    <a:pt x="5967347" y="4725396"/>
                  </a:lnTo>
                  <a:lnTo>
                    <a:pt x="6001551" y="4696376"/>
                  </a:lnTo>
                  <a:lnTo>
                    <a:pt x="6034103" y="4665551"/>
                  </a:lnTo>
                  <a:lnTo>
                    <a:pt x="6064928" y="4632999"/>
                  </a:lnTo>
                  <a:lnTo>
                    <a:pt x="6093948" y="4598795"/>
                  </a:lnTo>
                  <a:lnTo>
                    <a:pt x="6121087" y="4563018"/>
                  </a:lnTo>
                  <a:lnTo>
                    <a:pt x="6146269" y="4525743"/>
                  </a:lnTo>
                  <a:lnTo>
                    <a:pt x="6169416" y="4487047"/>
                  </a:lnTo>
                  <a:lnTo>
                    <a:pt x="6190453" y="4447007"/>
                  </a:lnTo>
                  <a:lnTo>
                    <a:pt x="6209301" y="4405699"/>
                  </a:lnTo>
                  <a:lnTo>
                    <a:pt x="6225886" y="4363200"/>
                  </a:lnTo>
                  <a:lnTo>
                    <a:pt x="6240129" y="4319588"/>
                  </a:lnTo>
                  <a:lnTo>
                    <a:pt x="6251954" y="4274937"/>
                  </a:lnTo>
                  <a:lnTo>
                    <a:pt x="6261285" y="4229326"/>
                  </a:lnTo>
                  <a:lnTo>
                    <a:pt x="6268045" y="4182831"/>
                  </a:lnTo>
                  <a:lnTo>
                    <a:pt x="6272158" y="4135528"/>
                  </a:lnTo>
                  <a:lnTo>
                    <a:pt x="6273546" y="4087495"/>
                  </a:lnTo>
                  <a:lnTo>
                    <a:pt x="6273546" y="817499"/>
                  </a:lnTo>
                  <a:lnTo>
                    <a:pt x="6272158" y="769465"/>
                  </a:lnTo>
                  <a:lnTo>
                    <a:pt x="6268045" y="722162"/>
                  </a:lnTo>
                  <a:lnTo>
                    <a:pt x="6261285" y="675667"/>
                  </a:lnTo>
                  <a:lnTo>
                    <a:pt x="6251954" y="630056"/>
                  </a:lnTo>
                  <a:lnTo>
                    <a:pt x="6240129" y="585405"/>
                  </a:lnTo>
                  <a:lnTo>
                    <a:pt x="6225886" y="541793"/>
                  </a:lnTo>
                  <a:lnTo>
                    <a:pt x="6209301" y="499294"/>
                  </a:lnTo>
                  <a:lnTo>
                    <a:pt x="6190453" y="457986"/>
                  </a:lnTo>
                  <a:lnTo>
                    <a:pt x="6169416" y="417946"/>
                  </a:lnTo>
                  <a:lnTo>
                    <a:pt x="6146269" y="379250"/>
                  </a:lnTo>
                  <a:lnTo>
                    <a:pt x="6121087" y="341975"/>
                  </a:lnTo>
                  <a:lnTo>
                    <a:pt x="6093948" y="306198"/>
                  </a:lnTo>
                  <a:lnTo>
                    <a:pt x="6064928" y="271994"/>
                  </a:lnTo>
                  <a:lnTo>
                    <a:pt x="6034103" y="239442"/>
                  </a:lnTo>
                  <a:lnTo>
                    <a:pt x="6001551" y="208617"/>
                  </a:lnTo>
                  <a:lnTo>
                    <a:pt x="5967347" y="179597"/>
                  </a:lnTo>
                  <a:lnTo>
                    <a:pt x="5931570" y="152458"/>
                  </a:lnTo>
                  <a:lnTo>
                    <a:pt x="5894295" y="127276"/>
                  </a:lnTo>
                  <a:lnTo>
                    <a:pt x="5855599" y="104129"/>
                  </a:lnTo>
                  <a:lnTo>
                    <a:pt x="5815559" y="83092"/>
                  </a:lnTo>
                  <a:lnTo>
                    <a:pt x="5774251" y="64244"/>
                  </a:lnTo>
                  <a:lnTo>
                    <a:pt x="5731752" y="47659"/>
                  </a:lnTo>
                  <a:lnTo>
                    <a:pt x="5688140" y="33416"/>
                  </a:lnTo>
                  <a:lnTo>
                    <a:pt x="5643489" y="21591"/>
                  </a:lnTo>
                  <a:lnTo>
                    <a:pt x="5597878" y="12260"/>
                  </a:lnTo>
                  <a:lnTo>
                    <a:pt x="5551383" y="5500"/>
                  </a:lnTo>
                  <a:lnTo>
                    <a:pt x="5504080" y="1387"/>
                  </a:lnTo>
                  <a:lnTo>
                    <a:pt x="5456047" y="0"/>
                  </a:lnTo>
                  <a:close/>
                </a:path>
              </a:pathLst>
            </a:custGeom>
            <a:solidFill>
              <a:srgbClr val="EBC2AC">
                <a:alpha val="1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8634" y="1057275"/>
              <a:ext cx="6273800" cy="4905375"/>
            </a:xfrm>
            <a:custGeom>
              <a:avLst/>
              <a:gdLst/>
              <a:ahLst/>
              <a:cxnLst/>
              <a:rect l="l" t="t" r="r" b="b"/>
              <a:pathLst>
                <a:path w="6273800" h="4905375">
                  <a:moveTo>
                    <a:pt x="0" y="817499"/>
                  </a:moveTo>
                  <a:lnTo>
                    <a:pt x="1387" y="769465"/>
                  </a:lnTo>
                  <a:lnTo>
                    <a:pt x="5500" y="722162"/>
                  </a:lnTo>
                  <a:lnTo>
                    <a:pt x="12260" y="675667"/>
                  </a:lnTo>
                  <a:lnTo>
                    <a:pt x="21591" y="630056"/>
                  </a:lnTo>
                  <a:lnTo>
                    <a:pt x="33416" y="585405"/>
                  </a:lnTo>
                  <a:lnTo>
                    <a:pt x="47659" y="541793"/>
                  </a:lnTo>
                  <a:lnTo>
                    <a:pt x="64244" y="499294"/>
                  </a:lnTo>
                  <a:lnTo>
                    <a:pt x="83092" y="457986"/>
                  </a:lnTo>
                  <a:lnTo>
                    <a:pt x="104129" y="417946"/>
                  </a:lnTo>
                  <a:lnTo>
                    <a:pt x="127276" y="379250"/>
                  </a:lnTo>
                  <a:lnTo>
                    <a:pt x="152458" y="341975"/>
                  </a:lnTo>
                  <a:lnTo>
                    <a:pt x="179597" y="306198"/>
                  </a:lnTo>
                  <a:lnTo>
                    <a:pt x="208617" y="271994"/>
                  </a:lnTo>
                  <a:lnTo>
                    <a:pt x="239442" y="239442"/>
                  </a:lnTo>
                  <a:lnTo>
                    <a:pt x="271994" y="208617"/>
                  </a:lnTo>
                  <a:lnTo>
                    <a:pt x="306198" y="179597"/>
                  </a:lnTo>
                  <a:lnTo>
                    <a:pt x="341975" y="152458"/>
                  </a:lnTo>
                  <a:lnTo>
                    <a:pt x="379250" y="127276"/>
                  </a:lnTo>
                  <a:lnTo>
                    <a:pt x="417946" y="104129"/>
                  </a:lnTo>
                  <a:lnTo>
                    <a:pt x="457986" y="83092"/>
                  </a:lnTo>
                  <a:lnTo>
                    <a:pt x="499294" y="64244"/>
                  </a:lnTo>
                  <a:lnTo>
                    <a:pt x="541793" y="47659"/>
                  </a:lnTo>
                  <a:lnTo>
                    <a:pt x="585405" y="33416"/>
                  </a:lnTo>
                  <a:lnTo>
                    <a:pt x="630056" y="21591"/>
                  </a:lnTo>
                  <a:lnTo>
                    <a:pt x="675667" y="12260"/>
                  </a:lnTo>
                  <a:lnTo>
                    <a:pt x="722162" y="5500"/>
                  </a:lnTo>
                  <a:lnTo>
                    <a:pt x="769465" y="1387"/>
                  </a:lnTo>
                  <a:lnTo>
                    <a:pt x="817499" y="0"/>
                  </a:lnTo>
                  <a:lnTo>
                    <a:pt x="5456047" y="0"/>
                  </a:lnTo>
                  <a:lnTo>
                    <a:pt x="5504080" y="1387"/>
                  </a:lnTo>
                  <a:lnTo>
                    <a:pt x="5551383" y="5500"/>
                  </a:lnTo>
                  <a:lnTo>
                    <a:pt x="5597878" y="12260"/>
                  </a:lnTo>
                  <a:lnTo>
                    <a:pt x="5643489" y="21591"/>
                  </a:lnTo>
                  <a:lnTo>
                    <a:pt x="5688140" y="33416"/>
                  </a:lnTo>
                  <a:lnTo>
                    <a:pt x="5731752" y="47659"/>
                  </a:lnTo>
                  <a:lnTo>
                    <a:pt x="5774251" y="64244"/>
                  </a:lnTo>
                  <a:lnTo>
                    <a:pt x="5815559" y="83092"/>
                  </a:lnTo>
                  <a:lnTo>
                    <a:pt x="5855599" y="104129"/>
                  </a:lnTo>
                  <a:lnTo>
                    <a:pt x="5894295" y="127276"/>
                  </a:lnTo>
                  <a:lnTo>
                    <a:pt x="5931570" y="152458"/>
                  </a:lnTo>
                  <a:lnTo>
                    <a:pt x="5967347" y="179597"/>
                  </a:lnTo>
                  <a:lnTo>
                    <a:pt x="6001551" y="208617"/>
                  </a:lnTo>
                  <a:lnTo>
                    <a:pt x="6034103" y="239442"/>
                  </a:lnTo>
                  <a:lnTo>
                    <a:pt x="6064928" y="271994"/>
                  </a:lnTo>
                  <a:lnTo>
                    <a:pt x="6093948" y="306198"/>
                  </a:lnTo>
                  <a:lnTo>
                    <a:pt x="6121087" y="341975"/>
                  </a:lnTo>
                  <a:lnTo>
                    <a:pt x="6146269" y="379250"/>
                  </a:lnTo>
                  <a:lnTo>
                    <a:pt x="6169416" y="417946"/>
                  </a:lnTo>
                  <a:lnTo>
                    <a:pt x="6190453" y="457986"/>
                  </a:lnTo>
                  <a:lnTo>
                    <a:pt x="6209301" y="499294"/>
                  </a:lnTo>
                  <a:lnTo>
                    <a:pt x="6225886" y="541793"/>
                  </a:lnTo>
                  <a:lnTo>
                    <a:pt x="6240129" y="585405"/>
                  </a:lnTo>
                  <a:lnTo>
                    <a:pt x="6251954" y="630056"/>
                  </a:lnTo>
                  <a:lnTo>
                    <a:pt x="6261285" y="675667"/>
                  </a:lnTo>
                  <a:lnTo>
                    <a:pt x="6268045" y="722162"/>
                  </a:lnTo>
                  <a:lnTo>
                    <a:pt x="6272158" y="769465"/>
                  </a:lnTo>
                  <a:lnTo>
                    <a:pt x="6273546" y="817499"/>
                  </a:lnTo>
                  <a:lnTo>
                    <a:pt x="6273546" y="4087495"/>
                  </a:lnTo>
                  <a:lnTo>
                    <a:pt x="6272158" y="4135528"/>
                  </a:lnTo>
                  <a:lnTo>
                    <a:pt x="6268045" y="4182831"/>
                  </a:lnTo>
                  <a:lnTo>
                    <a:pt x="6261285" y="4229326"/>
                  </a:lnTo>
                  <a:lnTo>
                    <a:pt x="6251954" y="4274937"/>
                  </a:lnTo>
                  <a:lnTo>
                    <a:pt x="6240129" y="4319588"/>
                  </a:lnTo>
                  <a:lnTo>
                    <a:pt x="6225886" y="4363200"/>
                  </a:lnTo>
                  <a:lnTo>
                    <a:pt x="6209301" y="4405699"/>
                  </a:lnTo>
                  <a:lnTo>
                    <a:pt x="6190453" y="4447007"/>
                  </a:lnTo>
                  <a:lnTo>
                    <a:pt x="6169416" y="4487047"/>
                  </a:lnTo>
                  <a:lnTo>
                    <a:pt x="6146269" y="4525743"/>
                  </a:lnTo>
                  <a:lnTo>
                    <a:pt x="6121087" y="4563018"/>
                  </a:lnTo>
                  <a:lnTo>
                    <a:pt x="6093948" y="4598795"/>
                  </a:lnTo>
                  <a:lnTo>
                    <a:pt x="6064928" y="4632999"/>
                  </a:lnTo>
                  <a:lnTo>
                    <a:pt x="6034103" y="4665551"/>
                  </a:lnTo>
                  <a:lnTo>
                    <a:pt x="6001551" y="4696376"/>
                  </a:lnTo>
                  <a:lnTo>
                    <a:pt x="5967347" y="4725396"/>
                  </a:lnTo>
                  <a:lnTo>
                    <a:pt x="5931570" y="4752535"/>
                  </a:lnTo>
                  <a:lnTo>
                    <a:pt x="5894295" y="4777717"/>
                  </a:lnTo>
                  <a:lnTo>
                    <a:pt x="5855599" y="4800864"/>
                  </a:lnTo>
                  <a:lnTo>
                    <a:pt x="5815559" y="4821901"/>
                  </a:lnTo>
                  <a:lnTo>
                    <a:pt x="5774251" y="4840749"/>
                  </a:lnTo>
                  <a:lnTo>
                    <a:pt x="5731752" y="4857334"/>
                  </a:lnTo>
                  <a:lnTo>
                    <a:pt x="5688140" y="4871577"/>
                  </a:lnTo>
                  <a:lnTo>
                    <a:pt x="5643489" y="4883402"/>
                  </a:lnTo>
                  <a:lnTo>
                    <a:pt x="5597878" y="4892733"/>
                  </a:lnTo>
                  <a:lnTo>
                    <a:pt x="5551383" y="4899493"/>
                  </a:lnTo>
                  <a:lnTo>
                    <a:pt x="5504080" y="4903606"/>
                  </a:lnTo>
                  <a:lnTo>
                    <a:pt x="5456047" y="4904994"/>
                  </a:lnTo>
                  <a:lnTo>
                    <a:pt x="817499" y="4904994"/>
                  </a:lnTo>
                  <a:lnTo>
                    <a:pt x="769465" y="4903606"/>
                  </a:lnTo>
                  <a:lnTo>
                    <a:pt x="722162" y="4899493"/>
                  </a:lnTo>
                  <a:lnTo>
                    <a:pt x="675667" y="4892733"/>
                  </a:lnTo>
                  <a:lnTo>
                    <a:pt x="630056" y="4883402"/>
                  </a:lnTo>
                  <a:lnTo>
                    <a:pt x="585405" y="4871577"/>
                  </a:lnTo>
                  <a:lnTo>
                    <a:pt x="541793" y="4857334"/>
                  </a:lnTo>
                  <a:lnTo>
                    <a:pt x="499294" y="4840749"/>
                  </a:lnTo>
                  <a:lnTo>
                    <a:pt x="457986" y="4821901"/>
                  </a:lnTo>
                  <a:lnTo>
                    <a:pt x="417946" y="4800864"/>
                  </a:lnTo>
                  <a:lnTo>
                    <a:pt x="379250" y="4777717"/>
                  </a:lnTo>
                  <a:lnTo>
                    <a:pt x="341975" y="4752535"/>
                  </a:lnTo>
                  <a:lnTo>
                    <a:pt x="306198" y="4725396"/>
                  </a:lnTo>
                  <a:lnTo>
                    <a:pt x="271994" y="4696376"/>
                  </a:lnTo>
                  <a:lnTo>
                    <a:pt x="239442" y="4665551"/>
                  </a:lnTo>
                  <a:lnTo>
                    <a:pt x="208617" y="4632999"/>
                  </a:lnTo>
                  <a:lnTo>
                    <a:pt x="179597" y="4598795"/>
                  </a:lnTo>
                  <a:lnTo>
                    <a:pt x="152458" y="4563018"/>
                  </a:lnTo>
                  <a:lnTo>
                    <a:pt x="127276" y="4525743"/>
                  </a:lnTo>
                  <a:lnTo>
                    <a:pt x="104129" y="4487047"/>
                  </a:lnTo>
                  <a:lnTo>
                    <a:pt x="83092" y="4447007"/>
                  </a:lnTo>
                  <a:lnTo>
                    <a:pt x="64244" y="4405699"/>
                  </a:lnTo>
                  <a:lnTo>
                    <a:pt x="47659" y="4363200"/>
                  </a:lnTo>
                  <a:lnTo>
                    <a:pt x="33416" y="4319588"/>
                  </a:lnTo>
                  <a:lnTo>
                    <a:pt x="21591" y="4274937"/>
                  </a:lnTo>
                  <a:lnTo>
                    <a:pt x="12260" y="4229326"/>
                  </a:lnTo>
                  <a:lnTo>
                    <a:pt x="5500" y="4182831"/>
                  </a:lnTo>
                  <a:lnTo>
                    <a:pt x="1387" y="4135528"/>
                  </a:lnTo>
                  <a:lnTo>
                    <a:pt x="0" y="4087495"/>
                  </a:lnTo>
                  <a:lnTo>
                    <a:pt x="0" y="817499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02277" y="3429380"/>
            <a:ext cx="1933575" cy="353060"/>
          </a:xfrm>
          <a:prstGeom prst="rect">
            <a:avLst/>
          </a:prstGeom>
          <a:solidFill>
            <a:srgbClr val="EBC2AC">
              <a:alpha val="38038"/>
            </a:srgbClr>
          </a:solidFill>
          <a:ln w="15875">
            <a:solidFill>
              <a:srgbClr val="1F77A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204"/>
              </a:spcBef>
            </a:pPr>
            <a:r>
              <a:rPr sz="1200" dirty="0">
                <a:latin typeface="Courier New"/>
                <a:cs typeface="Courier New"/>
              </a:rPr>
              <a:t>src={pic}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alt={name}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6261" y="2850388"/>
            <a:ext cx="3618229" cy="1296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905"/>
              </a:spcBef>
            </a:pPr>
            <a:r>
              <a:rPr sz="1200" spc="-10" dirty="0">
                <a:latin typeface="Courier New"/>
                <a:cs typeface="Courier New"/>
              </a:rPr>
              <a:t>&lt;section&gt;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880"/>
              </a:spcBef>
            </a:pPr>
            <a:r>
              <a:rPr sz="1200" dirty="0">
                <a:latin typeface="Courier New"/>
                <a:cs typeface="Courier New"/>
              </a:rPr>
              <a:t>&lt;img</a:t>
            </a:r>
            <a:r>
              <a:rPr sz="1200" spc="1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className="user-profile-</a:t>
            </a:r>
            <a:r>
              <a:rPr sz="1200" spc="-20" dirty="0">
                <a:latin typeface="Courier New"/>
                <a:cs typeface="Courier New"/>
              </a:rPr>
              <a:t>pic"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900"/>
              </a:spcBef>
            </a:pPr>
            <a:r>
              <a:rPr sz="1200" dirty="0">
                <a:latin typeface="Courier New"/>
                <a:cs typeface="Courier New"/>
              </a:rPr>
              <a:t>&lt;h2</a:t>
            </a:r>
            <a:r>
              <a:rPr sz="1200" spc="8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className="user-name"&gt;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6261" y="4217415"/>
            <a:ext cx="3985895" cy="1611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36600">
              <a:lnSpc>
                <a:spcPct val="1088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Hello,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&lt;span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className="user-first- </a:t>
            </a:r>
            <a:r>
              <a:rPr sz="1200" dirty="0">
                <a:latin typeface="Courier New"/>
                <a:cs typeface="Courier New"/>
              </a:rPr>
              <a:t>name"&gt;{name}&lt;/span&gt;</a:t>
            </a:r>
            <a:r>
              <a:rPr sz="1200" spc="-125" dirty="0">
                <a:latin typeface="Courier New"/>
                <a:cs typeface="Courier New"/>
              </a:rPr>
              <a:t> </a:t>
            </a:r>
            <a:r>
              <a:rPr sz="1200" spc="254" dirty="0">
                <a:latin typeface="Symbola"/>
                <a:cs typeface="Symbola"/>
              </a:rPr>
              <a:t>🎉🔥</a:t>
            </a:r>
            <a:endParaRPr sz="1200">
              <a:latin typeface="Symbola"/>
              <a:cs typeface="Symbola"/>
            </a:endParaRPr>
          </a:p>
          <a:p>
            <a:pPr marL="565150">
              <a:lnSpc>
                <a:spcPct val="100000"/>
              </a:lnSpc>
              <a:spcBef>
                <a:spcPts val="890"/>
              </a:spcBef>
            </a:pPr>
            <a:r>
              <a:rPr sz="1200" spc="-10" dirty="0">
                <a:latin typeface="Courier New"/>
                <a:cs typeface="Courier New"/>
              </a:rPr>
              <a:t>&lt;/h2&gt;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900"/>
              </a:spcBef>
            </a:pPr>
            <a:r>
              <a:rPr sz="1200" spc="-10" dirty="0">
                <a:latin typeface="Courier New"/>
                <a:cs typeface="Courier New"/>
              </a:rPr>
              <a:t>&lt;/section&gt;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905"/>
              </a:spcBef>
            </a:pPr>
            <a:r>
              <a:rPr sz="1200" spc="-2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544381" y="963231"/>
            <a:ext cx="3891279" cy="2819400"/>
            <a:chOff x="2544381" y="963231"/>
            <a:chExt cx="3891279" cy="2819400"/>
          </a:xfrm>
        </p:grpSpPr>
        <p:sp>
          <p:nvSpPr>
            <p:cNvPr id="10" name="object 10"/>
            <p:cNvSpPr/>
            <p:nvPr/>
          </p:nvSpPr>
          <p:spPr>
            <a:xfrm>
              <a:off x="4502276" y="3429380"/>
              <a:ext cx="1933575" cy="353060"/>
            </a:xfrm>
            <a:custGeom>
              <a:avLst/>
              <a:gdLst/>
              <a:ahLst/>
              <a:cxnLst/>
              <a:rect l="l" t="t" r="r" b="b"/>
              <a:pathLst>
                <a:path w="1933575" h="353060">
                  <a:moveTo>
                    <a:pt x="1933194" y="0"/>
                  </a:moveTo>
                  <a:lnTo>
                    <a:pt x="0" y="0"/>
                  </a:lnTo>
                  <a:lnTo>
                    <a:pt x="0" y="352806"/>
                  </a:lnTo>
                  <a:lnTo>
                    <a:pt x="1933194" y="352806"/>
                  </a:lnTo>
                  <a:lnTo>
                    <a:pt x="1933194" y="0"/>
                  </a:lnTo>
                  <a:close/>
                </a:path>
              </a:pathLst>
            </a:custGeom>
            <a:solidFill>
              <a:srgbClr val="EBC2AC">
                <a:alpha val="3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2319" y="971169"/>
              <a:ext cx="1501902" cy="25831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52319" y="971169"/>
              <a:ext cx="1502410" cy="258445"/>
            </a:xfrm>
            <a:custGeom>
              <a:avLst/>
              <a:gdLst/>
              <a:ahLst/>
              <a:cxnLst/>
              <a:rect l="l" t="t" r="r" b="b"/>
              <a:pathLst>
                <a:path w="1502410" h="258444">
                  <a:moveTo>
                    <a:pt x="0" y="43052"/>
                  </a:moveTo>
                  <a:lnTo>
                    <a:pt x="3387" y="26306"/>
                  </a:lnTo>
                  <a:lnTo>
                    <a:pt x="12620" y="12620"/>
                  </a:lnTo>
                  <a:lnTo>
                    <a:pt x="26306" y="3387"/>
                  </a:lnTo>
                  <a:lnTo>
                    <a:pt x="43053" y="0"/>
                  </a:lnTo>
                  <a:lnTo>
                    <a:pt x="1458849" y="0"/>
                  </a:lnTo>
                  <a:lnTo>
                    <a:pt x="1475595" y="3387"/>
                  </a:lnTo>
                  <a:lnTo>
                    <a:pt x="1489281" y="12620"/>
                  </a:lnTo>
                  <a:lnTo>
                    <a:pt x="1498514" y="26306"/>
                  </a:lnTo>
                  <a:lnTo>
                    <a:pt x="1501902" y="43052"/>
                  </a:lnTo>
                  <a:lnTo>
                    <a:pt x="1501902" y="215264"/>
                  </a:lnTo>
                  <a:lnTo>
                    <a:pt x="1498514" y="232011"/>
                  </a:lnTo>
                  <a:lnTo>
                    <a:pt x="1489281" y="245697"/>
                  </a:lnTo>
                  <a:lnTo>
                    <a:pt x="1475595" y="254930"/>
                  </a:lnTo>
                  <a:lnTo>
                    <a:pt x="1458849" y="258317"/>
                  </a:lnTo>
                  <a:lnTo>
                    <a:pt x="43053" y="258317"/>
                  </a:lnTo>
                  <a:lnTo>
                    <a:pt x="26306" y="254930"/>
                  </a:lnTo>
                  <a:lnTo>
                    <a:pt x="12620" y="245697"/>
                  </a:lnTo>
                  <a:lnTo>
                    <a:pt x="3387" y="232011"/>
                  </a:lnTo>
                  <a:lnTo>
                    <a:pt x="0" y="215264"/>
                  </a:lnTo>
                  <a:lnTo>
                    <a:pt x="0" y="4305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056881" y="947191"/>
            <a:ext cx="4086860" cy="4906645"/>
            <a:chOff x="7056881" y="947191"/>
            <a:chExt cx="4086860" cy="490664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881" y="947191"/>
              <a:ext cx="4086605" cy="46984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0513" y="1056894"/>
              <a:ext cx="3888485" cy="44881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7050" y="5431916"/>
              <a:ext cx="3157728" cy="4137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647050" y="5431916"/>
              <a:ext cx="3157855" cy="414020"/>
            </a:xfrm>
            <a:custGeom>
              <a:avLst/>
              <a:gdLst/>
              <a:ahLst/>
              <a:cxnLst/>
              <a:rect l="l" t="t" r="r" b="b"/>
              <a:pathLst>
                <a:path w="3157854" h="414020">
                  <a:moveTo>
                    <a:pt x="0" y="68960"/>
                  </a:moveTo>
                  <a:lnTo>
                    <a:pt x="5417" y="42112"/>
                  </a:lnTo>
                  <a:lnTo>
                    <a:pt x="20193" y="20192"/>
                  </a:lnTo>
                  <a:lnTo>
                    <a:pt x="42112" y="5417"/>
                  </a:lnTo>
                  <a:lnTo>
                    <a:pt x="68961" y="0"/>
                  </a:lnTo>
                  <a:lnTo>
                    <a:pt x="3088767" y="0"/>
                  </a:lnTo>
                  <a:lnTo>
                    <a:pt x="3115615" y="5417"/>
                  </a:lnTo>
                  <a:lnTo>
                    <a:pt x="3137535" y="20192"/>
                  </a:lnTo>
                  <a:lnTo>
                    <a:pt x="3152310" y="42112"/>
                  </a:lnTo>
                  <a:lnTo>
                    <a:pt x="3157728" y="68960"/>
                  </a:lnTo>
                  <a:lnTo>
                    <a:pt x="3157728" y="344804"/>
                  </a:lnTo>
                  <a:lnTo>
                    <a:pt x="3152310" y="371648"/>
                  </a:lnTo>
                  <a:lnTo>
                    <a:pt x="3137535" y="393568"/>
                  </a:lnTo>
                  <a:lnTo>
                    <a:pt x="3115615" y="408346"/>
                  </a:lnTo>
                  <a:lnTo>
                    <a:pt x="3088767" y="413765"/>
                  </a:lnTo>
                  <a:lnTo>
                    <a:pt x="68961" y="413765"/>
                  </a:lnTo>
                  <a:lnTo>
                    <a:pt x="42112" y="408346"/>
                  </a:lnTo>
                  <a:lnTo>
                    <a:pt x="20193" y="393568"/>
                  </a:lnTo>
                  <a:lnTo>
                    <a:pt x="5417" y="371648"/>
                  </a:lnTo>
                  <a:lnTo>
                    <a:pt x="0" y="344804"/>
                  </a:lnTo>
                  <a:lnTo>
                    <a:pt x="0" y="6896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26261" y="986282"/>
            <a:ext cx="5459730" cy="1478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97205" algn="ctr">
              <a:lnSpc>
                <a:spcPts val="1435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ts val="1435"/>
              </a:lnSpc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User()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96850" marR="3415665">
              <a:lnSpc>
                <a:spcPct val="162500"/>
              </a:lnSpc>
            </a:pP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name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"Mark"; </a:t>
            </a: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pic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885"/>
              </a:spcBef>
            </a:pPr>
            <a:r>
              <a:rPr sz="1200" spc="-10" dirty="0">
                <a:latin typeface="Courier New"/>
                <a:cs typeface="Courier New"/>
              </a:rPr>
              <a:t>"https://images.pexels.com/photos/1704488/pexels-photo-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spc="-10" dirty="0">
                <a:latin typeface="Courier New"/>
                <a:cs typeface="Courier New"/>
              </a:rPr>
              <a:t>1704488.jpeg?auto=compress&amp;cs=tinysrgb&amp;dpr=1&amp;w=500";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5500" y="6512559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83766" y="6512559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072621" y="6514338"/>
            <a:ext cx="1663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spc="-50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60918" y="5509005"/>
            <a:ext cx="17316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rebuchet MS"/>
                <a:cs typeface="Trebuchet MS"/>
              </a:rPr>
              <a:t>Output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of</a:t>
            </a:r>
            <a:r>
              <a:rPr sz="1400" spc="-9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Code </a:t>
            </a:r>
            <a:r>
              <a:rPr sz="1400" spc="-45" dirty="0">
                <a:latin typeface="Trebuchet MS"/>
                <a:cs typeface="Trebuchet MS"/>
              </a:rPr>
              <a:t>Snippet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05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6841" y="211582"/>
            <a:ext cx="37992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 </a:t>
            </a:r>
            <a:r>
              <a:rPr spc="50" dirty="0"/>
              <a:t>IS</a:t>
            </a:r>
            <a:r>
              <a:rPr dirty="0"/>
              <a:t> </a:t>
            </a:r>
            <a:r>
              <a:rPr spc="-10" dirty="0"/>
              <a:t>REACTJS?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079305" y="1486725"/>
            <a:ext cx="2474595" cy="1490345"/>
            <a:chOff x="3079305" y="1486725"/>
            <a:chExt cx="2474595" cy="1490345"/>
          </a:xfrm>
        </p:grpSpPr>
        <p:sp>
          <p:nvSpPr>
            <p:cNvPr id="5" name="object 5"/>
            <p:cNvSpPr/>
            <p:nvPr/>
          </p:nvSpPr>
          <p:spPr>
            <a:xfrm>
              <a:off x="3087242" y="1494663"/>
              <a:ext cx="2458720" cy="1474470"/>
            </a:xfrm>
            <a:custGeom>
              <a:avLst/>
              <a:gdLst/>
              <a:ahLst/>
              <a:cxnLst/>
              <a:rect l="l" t="t" r="r" b="b"/>
              <a:pathLst>
                <a:path w="2458720" h="1474470">
                  <a:moveTo>
                    <a:pt x="2310765" y="0"/>
                  </a:moveTo>
                  <a:lnTo>
                    <a:pt x="147447" y="0"/>
                  </a:lnTo>
                  <a:lnTo>
                    <a:pt x="100852" y="7519"/>
                  </a:lnTo>
                  <a:lnTo>
                    <a:pt x="60377" y="28456"/>
                  </a:lnTo>
                  <a:lnTo>
                    <a:pt x="28456" y="60377"/>
                  </a:lnTo>
                  <a:lnTo>
                    <a:pt x="7519" y="100852"/>
                  </a:lnTo>
                  <a:lnTo>
                    <a:pt x="0" y="147447"/>
                  </a:lnTo>
                  <a:lnTo>
                    <a:pt x="0" y="1327023"/>
                  </a:lnTo>
                  <a:lnTo>
                    <a:pt x="7519" y="1373617"/>
                  </a:lnTo>
                  <a:lnTo>
                    <a:pt x="28456" y="1414092"/>
                  </a:lnTo>
                  <a:lnTo>
                    <a:pt x="60377" y="1446013"/>
                  </a:lnTo>
                  <a:lnTo>
                    <a:pt x="100852" y="1466950"/>
                  </a:lnTo>
                  <a:lnTo>
                    <a:pt x="147447" y="1474470"/>
                  </a:lnTo>
                  <a:lnTo>
                    <a:pt x="2310765" y="1474470"/>
                  </a:lnTo>
                  <a:lnTo>
                    <a:pt x="2357359" y="1466950"/>
                  </a:lnTo>
                  <a:lnTo>
                    <a:pt x="2397834" y="1446013"/>
                  </a:lnTo>
                  <a:lnTo>
                    <a:pt x="2429755" y="1414092"/>
                  </a:lnTo>
                  <a:lnTo>
                    <a:pt x="2450692" y="1373617"/>
                  </a:lnTo>
                  <a:lnTo>
                    <a:pt x="2458212" y="1327023"/>
                  </a:lnTo>
                  <a:lnTo>
                    <a:pt x="2458212" y="147447"/>
                  </a:lnTo>
                  <a:lnTo>
                    <a:pt x="2450692" y="100852"/>
                  </a:lnTo>
                  <a:lnTo>
                    <a:pt x="2429755" y="60377"/>
                  </a:lnTo>
                  <a:lnTo>
                    <a:pt x="2397834" y="28456"/>
                  </a:lnTo>
                  <a:lnTo>
                    <a:pt x="2357359" y="7519"/>
                  </a:lnTo>
                  <a:lnTo>
                    <a:pt x="2310765" y="0"/>
                  </a:lnTo>
                  <a:close/>
                </a:path>
              </a:pathLst>
            </a:custGeom>
            <a:solidFill>
              <a:srgbClr val="85C1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87242" y="1494663"/>
              <a:ext cx="2458720" cy="1474470"/>
            </a:xfrm>
            <a:custGeom>
              <a:avLst/>
              <a:gdLst/>
              <a:ahLst/>
              <a:cxnLst/>
              <a:rect l="l" t="t" r="r" b="b"/>
              <a:pathLst>
                <a:path w="2458720" h="1474470">
                  <a:moveTo>
                    <a:pt x="0" y="147447"/>
                  </a:moveTo>
                  <a:lnTo>
                    <a:pt x="7519" y="100852"/>
                  </a:lnTo>
                  <a:lnTo>
                    <a:pt x="28456" y="60377"/>
                  </a:lnTo>
                  <a:lnTo>
                    <a:pt x="60377" y="28456"/>
                  </a:lnTo>
                  <a:lnTo>
                    <a:pt x="100852" y="7519"/>
                  </a:lnTo>
                  <a:lnTo>
                    <a:pt x="147447" y="0"/>
                  </a:lnTo>
                  <a:lnTo>
                    <a:pt x="2310765" y="0"/>
                  </a:lnTo>
                  <a:lnTo>
                    <a:pt x="2357359" y="7519"/>
                  </a:lnTo>
                  <a:lnTo>
                    <a:pt x="2397834" y="28456"/>
                  </a:lnTo>
                  <a:lnTo>
                    <a:pt x="2429755" y="60377"/>
                  </a:lnTo>
                  <a:lnTo>
                    <a:pt x="2450692" y="100852"/>
                  </a:lnTo>
                  <a:lnTo>
                    <a:pt x="2458212" y="147447"/>
                  </a:lnTo>
                  <a:lnTo>
                    <a:pt x="2458212" y="1327023"/>
                  </a:lnTo>
                  <a:lnTo>
                    <a:pt x="2450692" y="1373617"/>
                  </a:lnTo>
                  <a:lnTo>
                    <a:pt x="2429755" y="1414092"/>
                  </a:lnTo>
                  <a:lnTo>
                    <a:pt x="2397834" y="1446013"/>
                  </a:lnTo>
                  <a:lnTo>
                    <a:pt x="2357359" y="1466950"/>
                  </a:lnTo>
                  <a:lnTo>
                    <a:pt x="2310765" y="1474470"/>
                  </a:lnTo>
                  <a:lnTo>
                    <a:pt x="147447" y="1474470"/>
                  </a:lnTo>
                  <a:lnTo>
                    <a:pt x="100852" y="1466950"/>
                  </a:lnTo>
                  <a:lnTo>
                    <a:pt x="60377" y="1446013"/>
                  </a:lnTo>
                  <a:lnTo>
                    <a:pt x="28456" y="1414092"/>
                  </a:lnTo>
                  <a:lnTo>
                    <a:pt x="7519" y="1373617"/>
                  </a:lnTo>
                  <a:lnTo>
                    <a:pt x="0" y="1327023"/>
                  </a:lnTo>
                  <a:lnTo>
                    <a:pt x="0" y="147447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09188" y="1803399"/>
            <a:ext cx="1813560" cy="78803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 algn="ctr">
              <a:lnSpc>
                <a:spcPts val="1860"/>
              </a:lnSpc>
              <a:spcBef>
                <a:spcPts val="509"/>
              </a:spcBef>
            </a:pPr>
            <a:r>
              <a:rPr sz="1900" spc="-22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9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5" dirty="0">
                <a:solidFill>
                  <a:srgbClr val="FFFFFF"/>
                </a:solidFill>
                <a:latin typeface="Arial"/>
                <a:cs typeface="Arial"/>
              </a:rPr>
              <a:t>popular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90" dirty="0">
                <a:solidFill>
                  <a:srgbClr val="FFFFFF"/>
                </a:solidFill>
                <a:latin typeface="Arial"/>
                <a:cs typeface="Arial"/>
              </a:rPr>
              <a:t>open- </a:t>
            </a:r>
            <a:r>
              <a:rPr sz="1900" spc="-180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19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60" dirty="0">
                <a:solidFill>
                  <a:srgbClr val="FFFFFF"/>
                </a:solidFill>
                <a:latin typeface="Arial"/>
                <a:cs typeface="Arial"/>
              </a:rPr>
              <a:t>front-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end </a:t>
            </a:r>
            <a:r>
              <a:rPr sz="1900" spc="-105" dirty="0">
                <a:solidFill>
                  <a:srgbClr val="FFFFFF"/>
                </a:solidFill>
                <a:latin typeface="Arial"/>
                <a:cs typeface="Arial"/>
              </a:rPr>
              <a:t>JavaScript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library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60720" y="1926335"/>
            <a:ext cx="521334" cy="609600"/>
          </a:xfrm>
          <a:custGeom>
            <a:avLst/>
            <a:gdLst/>
            <a:ahLst/>
            <a:cxnLst/>
            <a:rect l="l" t="t" r="r" b="b"/>
            <a:pathLst>
              <a:path w="521335" h="609600">
                <a:moveTo>
                  <a:pt x="260604" y="0"/>
                </a:moveTo>
                <a:lnTo>
                  <a:pt x="260604" y="121920"/>
                </a:lnTo>
                <a:lnTo>
                  <a:pt x="0" y="121920"/>
                </a:lnTo>
                <a:lnTo>
                  <a:pt x="0" y="487680"/>
                </a:lnTo>
                <a:lnTo>
                  <a:pt x="260604" y="487680"/>
                </a:lnTo>
                <a:lnTo>
                  <a:pt x="260604" y="609600"/>
                </a:lnTo>
                <a:lnTo>
                  <a:pt x="521208" y="304800"/>
                </a:lnTo>
                <a:lnTo>
                  <a:pt x="260604" y="0"/>
                </a:lnTo>
                <a:close/>
              </a:path>
            </a:pathLst>
          </a:custGeom>
          <a:solidFill>
            <a:srgbClr val="85C15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520497" y="1486725"/>
            <a:ext cx="2474595" cy="1490345"/>
            <a:chOff x="6520497" y="1486725"/>
            <a:chExt cx="2474595" cy="1490345"/>
          </a:xfrm>
        </p:grpSpPr>
        <p:sp>
          <p:nvSpPr>
            <p:cNvPr id="10" name="object 10"/>
            <p:cNvSpPr/>
            <p:nvPr/>
          </p:nvSpPr>
          <p:spPr>
            <a:xfrm>
              <a:off x="6528434" y="1494663"/>
              <a:ext cx="2458720" cy="1474470"/>
            </a:xfrm>
            <a:custGeom>
              <a:avLst/>
              <a:gdLst/>
              <a:ahLst/>
              <a:cxnLst/>
              <a:rect l="l" t="t" r="r" b="b"/>
              <a:pathLst>
                <a:path w="2458720" h="1474470">
                  <a:moveTo>
                    <a:pt x="2310765" y="0"/>
                  </a:moveTo>
                  <a:lnTo>
                    <a:pt x="147447" y="0"/>
                  </a:lnTo>
                  <a:lnTo>
                    <a:pt x="100852" y="7519"/>
                  </a:lnTo>
                  <a:lnTo>
                    <a:pt x="60377" y="28456"/>
                  </a:lnTo>
                  <a:lnTo>
                    <a:pt x="28456" y="60377"/>
                  </a:lnTo>
                  <a:lnTo>
                    <a:pt x="7519" y="100852"/>
                  </a:lnTo>
                  <a:lnTo>
                    <a:pt x="0" y="147447"/>
                  </a:lnTo>
                  <a:lnTo>
                    <a:pt x="0" y="1327023"/>
                  </a:lnTo>
                  <a:lnTo>
                    <a:pt x="7519" y="1373617"/>
                  </a:lnTo>
                  <a:lnTo>
                    <a:pt x="28456" y="1414092"/>
                  </a:lnTo>
                  <a:lnTo>
                    <a:pt x="60377" y="1446013"/>
                  </a:lnTo>
                  <a:lnTo>
                    <a:pt x="100852" y="1466950"/>
                  </a:lnTo>
                  <a:lnTo>
                    <a:pt x="147447" y="1474470"/>
                  </a:lnTo>
                  <a:lnTo>
                    <a:pt x="2310765" y="1474470"/>
                  </a:lnTo>
                  <a:lnTo>
                    <a:pt x="2357359" y="1466950"/>
                  </a:lnTo>
                  <a:lnTo>
                    <a:pt x="2397834" y="1446013"/>
                  </a:lnTo>
                  <a:lnTo>
                    <a:pt x="2429755" y="1414092"/>
                  </a:lnTo>
                  <a:lnTo>
                    <a:pt x="2450692" y="1373617"/>
                  </a:lnTo>
                  <a:lnTo>
                    <a:pt x="2458212" y="1327023"/>
                  </a:lnTo>
                  <a:lnTo>
                    <a:pt x="2458212" y="147447"/>
                  </a:lnTo>
                  <a:lnTo>
                    <a:pt x="2450692" y="100852"/>
                  </a:lnTo>
                  <a:lnTo>
                    <a:pt x="2429755" y="60377"/>
                  </a:lnTo>
                  <a:lnTo>
                    <a:pt x="2397834" y="28456"/>
                  </a:lnTo>
                  <a:lnTo>
                    <a:pt x="2357359" y="7519"/>
                  </a:lnTo>
                  <a:lnTo>
                    <a:pt x="2310765" y="0"/>
                  </a:lnTo>
                  <a:close/>
                </a:path>
              </a:pathLst>
            </a:custGeom>
            <a:solidFill>
              <a:srgbClr val="ACC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28434" y="1494663"/>
              <a:ext cx="2458720" cy="1474470"/>
            </a:xfrm>
            <a:custGeom>
              <a:avLst/>
              <a:gdLst/>
              <a:ahLst/>
              <a:cxnLst/>
              <a:rect l="l" t="t" r="r" b="b"/>
              <a:pathLst>
                <a:path w="2458720" h="1474470">
                  <a:moveTo>
                    <a:pt x="0" y="147447"/>
                  </a:moveTo>
                  <a:lnTo>
                    <a:pt x="7519" y="100852"/>
                  </a:lnTo>
                  <a:lnTo>
                    <a:pt x="28456" y="60377"/>
                  </a:lnTo>
                  <a:lnTo>
                    <a:pt x="60377" y="28456"/>
                  </a:lnTo>
                  <a:lnTo>
                    <a:pt x="100852" y="7519"/>
                  </a:lnTo>
                  <a:lnTo>
                    <a:pt x="147447" y="0"/>
                  </a:lnTo>
                  <a:lnTo>
                    <a:pt x="2310765" y="0"/>
                  </a:lnTo>
                  <a:lnTo>
                    <a:pt x="2357359" y="7519"/>
                  </a:lnTo>
                  <a:lnTo>
                    <a:pt x="2397834" y="28456"/>
                  </a:lnTo>
                  <a:lnTo>
                    <a:pt x="2429755" y="60377"/>
                  </a:lnTo>
                  <a:lnTo>
                    <a:pt x="2450692" y="100852"/>
                  </a:lnTo>
                  <a:lnTo>
                    <a:pt x="2458212" y="147447"/>
                  </a:lnTo>
                  <a:lnTo>
                    <a:pt x="2458212" y="1327023"/>
                  </a:lnTo>
                  <a:lnTo>
                    <a:pt x="2450692" y="1373617"/>
                  </a:lnTo>
                  <a:lnTo>
                    <a:pt x="2429755" y="1414092"/>
                  </a:lnTo>
                  <a:lnTo>
                    <a:pt x="2397834" y="1446013"/>
                  </a:lnTo>
                  <a:lnTo>
                    <a:pt x="2357359" y="1466950"/>
                  </a:lnTo>
                  <a:lnTo>
                    <a:pt x="2310765" y="1474470"/>
                  </a:lnTo>
                  <a:lnTo>
                    <a:pt x="147447" y="1474470"/>
                  </a:lnTo>
                  <a:lnTo>
                    <a:pt x="100852" y="1466950"/>
                  </a:lnTo>
                  <a:lnTo>
                    <a:pt x="60377" y="1446013"/>
                  </a:lnTo>
                  <a:lnTo>
                    <a:pt x="28456" y="1414092"/>
                  </a:lnTo>
                  <a:lnTo>
                    <a:pt x="7519" y="1373617"/>
                  </a:lnTo>
                  <a:lnTo>
                    <a:pt x="0" y="1327023"/>
                  </a:lnTo>
                  <a:lnTo>
                    <a:pt x="0" y="147447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637528" y="1566925"/>
            <a:ext cx="2239010" cy="126111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 indent="1905" algn="ctr">
              <a:lnSpc>
                <a:spcPct val="81600"/>
              </a:lnSpc>
              <a:spcBef>
                <a:spcPts val="520"/>
              </a:spcBef>
            </a:pPr>
            <a:r>
              <a:rPr sz="1900" spc="-125" dirty="0">
                <a:solidFill>
                  <a:srgbClr val="FFFFFF"/>
                </a:solidFill>
                <a:latin typeface="Arial"/>
                <a:cs typeface="Arial"/>
              </a:rPr>
              <a:t>Creates</a:t>
            </a:r>
            <a:r>
              <a:rPr sz="19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0" dirty="0">
                <a:solidFill>
                  <a:srgbClr val="FFFFFF"/>
                </a:solidFill>
                <a:latin typeface="Arial"/>
                <a:cs typeface="Arial"/>
              </a:rPr>
              <a:t>single-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page </a:t>
            </a:r>
            <a:r>
              <a:rPr sz="1900" spc="-55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19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9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9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mobile </a:t>
            </a:r>
            <a:r>
              <a:rPr sz="1900" spc="-100" dirty="0">
                <a:solidFill>
                  <a:srgbClr val="FFFFFF"/>
                </a:solidFill>
                <a:latin typeface="Arial"/>
                <a:cs typeface="Arial"/>
              </a:rPr>
              <a:t>applications,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7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60" dirty="0">
                <a:solidFill>
                  <a:srgbClr val="FFFFFF"/>
                </a:solidFill>
                <a:latin typeface="Arial"/>
                <a:cs typeface="Arial"/>
              </a:rPr>
              <a:t>well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4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1900" spc="-110" dirty="0">
                <a:solidFill>
                  <a:srgbClr val="FFFFFF"/>
                </a:solidFill>
                <a:latin typeface="Arial"/>
                <a:cs typeface="Arial"/>
              </a:rPr>
              <a:t>server-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rendered applications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452359" y="3185160"/>
            <a:ext cx="609600" cy="521334"/>
          </a:xfrm>
          <a:custGeom>
            <a:avLst/>
            <a:gdLst/>
            <a:ahLst/>
            <a:cxnLst/>
            <a:rect l="l" t="t" r="r" b="b"/>
            <a:pathLst>
              <a:path w="609600" h="521335">
                <a:moveTo>
                  <a:pt x="487679" y="0"/>
                </a:moveTo>
                <a:lnTo>
                  <a:pt x="121919" y="0"/>
                </a:lnTo>
                <a:lnTo>
                  <a:pt x="121919" y="260604"/>
                </a:lnTo>
                <a:lnTo>
                  <a:pt x="0" y="260604"/>
                </a:lnTo>
                <a:lnTo>
                  <a:pt x="304799" y="521208"/>
                </a:lnTo>
                <a:lnTo>
                  <a:pt x="609599" y="260604"/>
                </a:lnTo>
                <a:lnTo>
                  <a:pt x="487679" y="260604"/>
                </a:lnTo>
                <a:lnTo>
                  <a:pt x="487679" y="0"/>
                </a:lnTo>
                <a:close/>
              </a:path>
            </a:pathLst>
          </a:custGeom>
          <a:solidFill>
            <a:srgbClr val="C3CD4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520497" y="3944937"/>
            <a:ext cx="2474595" cy="1490345"/>
            <a:chOff x="6520497" y="3944937"/>
            <a:chExt cx="2474595" cy="1490345"/>
          </a:xfrm>
        </p:grpSpPr>
        <p:sp>
          <p:nvSpPr>
            <p:cNvPr id="15" name="object 15"/>
            <p:cNvSpPr/>
            <p:nvPr/>
          </p:nvSpPr>
          <p:spPr>
            <a:xfrm>
              <a:off x="6528434" y="3952875"/>
              <a:ext cx="2458720" cy="1474470"/>
            </a:xfrm>
            <a:custGeom>
              <a:avLst/>
              <a:gdLst/>
              <a:ahLst/>
              <a:cxnLst/>
              <a:rect l="l" t="t" r="r" b="b"/>
              <a:pathLst>
                <a:path w="2458720" h="1474470">
                  <a:moveTo>
                    <a:pt x="2310765" y="0"/>
                  </a:moveTo>
                  <a:lnTo>
                    <a:pt x="147447" y="0"/>
                  </a:lnTo>
                  <a:lnTo>
                    <a:pt x="100852" y="7519"/>
                  </a:lnTo>
                  <a:lnTo>
                    <a:pt x="60377" y="28456"/>
                  </a:lnTo>
                  <a:lnTo>
                    <a:pt x="28456" y="60377"/>
                  </a:lnTo>
                  <a:lnTo>
                    <a:pt x="7519" y="100852"/>
                  </a:lnTo>
                  <a:lnTo>
                    <a:pt x="0" y="147447"/>
                  </a:lnTo>
                  <a:lnTo>
                    <a:pt x="0" y="1327023"/>
                  </a:lnTo>
                  <a:lnTo>
                    <a:pt x="7519" y="1373617"/>
                  </a:lnTo>
                  <a:lnTo>
                    <a:pt x="28456" y="1414092"/>
                  </a:lnTo>
                  <a:lnTo>
                    <a:pt x="60377" y="1446013"/>
                  </a:lnTo>
                  <a:lnTo>
                    <a:pt x="100852" y="1466950"/>
                  </a:lnTo>
                  <a:lnTo>
                    <a:pt x="147447" y="1474470"/>
                  </a:lnTo>
                  <a:lnTo>
                    <a:pt x="2310765" y="1474470"/>
                  </a:lnTo>
                  <a:lnTo>
                    <a:pt x="2357359" y="1466950"/>
                  </a:lnTo>
                  <a:lnTo>
                    <a:pt x="2397834" y="1446013"/>
                  </a:lnTo>
                  <a:lnTo>
                    <a:pt x="2429755" y="1414092"/>
                  </a:lnTo>
                  <a:lnTo>
                    <a:pt x="2450692" y="1373617"/>
                  </a:lnTo>
                  <a:lnTo>
                    <a:pt x="2458212" y="1327023"/>
                  </a:lnTo>
                  <a:lnTo>
                    <a:pt x="2458212" y="147447"/>
                  </a:lnTo>
                  <a:lnTo>
                    <a:pt x="2450692" y="100852"/>
                  </a:lnTo>
                  <a:lnTo>
                    <a:pt x="2429755" y="60377"/>
                  </a:lnTo>
                  <a:lnTo>
                    <a:pt x="2397834" y="28456"/>
                  </a:lnTo>
                  <a:lnTo>
                    <a:pt x="2357359" y="7519"/>
                  </a:lnTo>
                  <a:lnTo>
                    <a:pt x="2310765" y="0"/>
                  </a:lnTo>
                  <a:close/>
                </a:path>
              </a:pathLst>
            </a:custGeom>
            <a:solidFill>
              <a:srgbClr val="D1C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28434" y="3952875"/>
              <a:ext cx="2458720" cy="1474470"/>
            </a:xfrm>
            <a:custGeom>
              <a:avLst/>
              <a:gdLst/>
              <a:ahLst/>
              <a:cxnLst/>
              <a:rect l="l" t="t" r="r" b="b"/>
              <a:pathLst>
                <a:path w="2458720" h="1474470">
                  <a:moveTo>
                    <a:pt x="0" y="147447"/>
                  </a:moveTo>
                  <a:lnTo>
                    <a:pt x="7519" y="100852"/>
                  </a:lnTo>
                  <a:lnTo>
                    <a:pt x="28456" y="60377"/>
                  </a:lnTo>
                  <a:lnTo>
                    <a:pt x="60377" y="28456"/>
                  </a:lnTo>
                  <a:lnTo>
                    <a:pt x="100852" y="7519"/>
                  </a:lnTo>
                  <a:lnTo>
                    <a:pt x="147447" y="0"/>
                  </a:lnTo>
                  <a:lnTo>
                    <a:pt x="2310765" y="0"/>
                  </a:lnTo>
                  <a:lnTo>
                    <a:pt x="2357359" y="7519"/>
                  </a:lnTo>
                  <a:lnTo>
                    <a:pt x="2397834" y="28456"/>
                  </a:lnTo>
                  <a:lnTo>
                    <a:pt x="2429755" y="60377"/>
                  </a:lnTo>
                  <a:lnTo>
                    <a:pt x="2450692" y="100852"/>
                  </a:lnTo>
                  <a:lnTo>
                    <a:pt x="2458212" y="147447"/>
                  </a:lnTo>
                  <a:lnTo>
                    <a:pt x="2458212" y="1327023"/>
                  </a:lnTo>
                  <a:lnTo>
                    <a:pt x="2450692" y="1373617"/>
                  </a:lnTo>
                  <a:lnTo>
                    <a:pt x="2429755" y="1414092"/>
                  </a:lnTo>
                  <a:lnTo>
                    <a:pt x="2397834" y="1446013"/>
                  </a:lnTo>
                  <a:lnTo>
                    <a:pt x="2357359" y="1466950"/>
                  </a:lnTo>
                  <a:lnTo>
                    <a:pt x="2310765" y="1474470"/>
                  </a:lnTo>
                  <a:lnTo>
                    <a:pt x="147447" y="1474470"/>
                  </a:lnTo>
                  <a:lnTo>
                    <a:pt x="100852" y="1466950"/>
                  </a:lnTo>
                  <a:lnTo>
                    <a:pt x="60377" y="1446013"/>
                  </a:lnTo>
                  <a:lnTo>
                    <a:pt x="28456" y="1414092"/>
                  </a:lnTo>
                  <a:lnTo>
                    <a:pt x="7519" y="1373617"/>
                  </a:lnTo>
                  <a:lnTo>
                    <a:pt x="0" y="1327023"/>
                  </a:lnTo>
                  <a:lnTo>
                    <a:pt x="0" y="147447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714490" y="4261611"/>
            <a:ext cx="2085339" cy="78803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 indent="45720" algn="just">
              <a:lnSpc>
                <a:spcPct val="81600"/>
              </a:lnSpc>
              <a:spcBef>
                <a:spcPts val="520"/>
              </a:spcBef>
            </a:pPr>
            <a:r>
              <a:rPr sz="1900" spc="-90" dirty="0">
                <a:solidFill>
                  <a:srgbClr val="FFFFFF"/>
                </a:solidFill>
                <a:latin typeface="Arial"/>
                <a:cs typeface="Arial"/>
              </a:rPr>
              <a:t>Maintained</a:t>
            </a:r>
            <a:r>
              <a:rPr sz="19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9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Meta </a:t>
            </a:r>
            <a:r>
              <a:rPr sz="1900" spc="-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9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70" dirty="0">
                <a:solidFill>
                  <a:srgbClr val="FFFFFF"/>
                </a:solidFill>
                <a:latin typeface="Arial"/>
                <a:cs typeface="Arial"/>
              </a:rPr>
              <a:t>community</a:t>
            </a:r>
            <a:r>
              <a:rPr sz="19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900" spc="-80" dirty="0">
                <a:solidFill>
                  <a:srgbClr val="FFFFFF"/>
                </a:solidFill>
                <a:latin typeface="Arial"/>
                <a:cs typeface="Arial"/>
              </a:rPr>
              <a:t>individual</a:t>
            </a:r>
            <a:r>
              <a:rPr sz="1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95" dirty="0">
                <a:solidFill>
                  <a:srgbClr val="FFFFFF"/>
                </a:solidFill>
                <a:latin typeface="Arial"/>
                <a:cs typeface="Arial"/>
              </a:rPr>
              <a:t>developers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90438" y="4384547"/>
            <a:ext cx="521334" cy="609600"/>
          </a:xfrm>
          <a:custGeom>
            <a:avLst/>
            <a:gdLst/>
            <a:ahLst/>
            <a:cxnLst/>
            <a:rect l="l" t="t" r="r" b="b"/>
            <a:pathLst>
              <a:path w="521335" h="609600">
                <a:moveTo>
                  <a:pt x="260604" y="0"/>
                </a:moveTo>
                <a:lnTo>
                  <a:pt x="0" y="304799"/>
                </a:lnTo>
                <a:lnTo>
                  <a:pt x="260604" y="609599"/>
                </a:lnTo>
                <a:lnTo>
                  <a:pt x="260604" y="487679"/>
                </a:lnTo>
                <a:lnTo>
                  <a:pt x="521208" y="487679"/>
                </a:lnTo>
                <a:lnTo>
                  <a:pt x="521208" y="121919"/>
                </a:lnTo>
                <a:lnTo>
                  <a:pt x="260604" y="121919"/>
                </a:lnTo>
                <a:lnTo>
                  <a:pt x="260604" y="0"/>
                </a:lnTo>
                <a:close/>
              </a:path>
            </a:pathLst>
          </a:custGeom>
          <a:solidFill>
            <a:srgbClr val="D99C3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3079305" y="3944937"/>
            <a:ext cx="2474595" cy="1490345"/>
            <a:chOff x="3079305" y="3944937"/>
            <a:chExt cx="2474595" cy="1490345"/>
          </a:xfrm>
        </p:grpSpPr>
        <p:sp>
          <p:nvSpPr>
            <p:cNvPr id="20" name="object 20"/>
            <p:cNvSpPr/>
            <p:nvPr/>
          </p:nvSpPr>
          <p:spPr>
            <a:xfrm>
              <a:off x="3087242" y="3952875"/>
              <a:ext cx="2458720" cy="1474470"/>
            </a:xfrm>
            <a:custGeom>
              <a:avLst/>
              <a:gdLst/>
              <a:ahLst/>
              <a:cxnLst/>
              <a:rect l="l" t="t" r="r" b="b"/>
              <a:pathLst>
                <a:path w="2458720" h="1474470">
                  <a:moveTo>
                    <a:pt x="2310765" y="0"/>
                  </a:moveTo>
                  <a:lnTo>
                    <a:pt x="147447" y="0"/>
                  </a:lnTo>
                  <a:lnTo>
                    <a:pt x="100852" y="7519"/>
                  </a:lnTo>
                  <a:lnTo>
                    <a:pt x="60377" y="28456"/>
                  </a:lnTo>
                  <a:lnTo>
                    <a:pt x="28456" y="60377"/>
                  </a:lnTo>
                  <a:lnTo>
                    <a:pt x="7519" y="100852"/>
                  </a:lnTo>
                  <a:lnTo>
                    <a:pt x="0" y="147447"/>
                  </a:lnTo>
                  <a:lnTo>
                    <a:pt x="0" y="1327023"/>
                  </a:lnTo>
                  <a:lnTo>
                    <a:pt x="7519" y="1373617"/>
                  </a:lnTo>
                  <a:lnTo>
                    <a:pt x="28456" y="1414092"/>
                  </a:lnTo>
                  <a:lnTo>
                    <a:pt x="60377" y="1446013"/>
                  </a:lnTo>
                  <a:lnTo>
                    <a:pt x="100852" y="1466950"/>
                  </a:lnTo>
                  <a:lnTo>
                    <a:pt x="147447" y="1474470"/>
                  </a:lnTo>
                  <a:lnTo>
                    <a:pt x="2310765" y="1474470"/>
                  </a:lnTo>
                  <a:lnTo>
                    <a:pt x="2357359" y="1466950"/>
                  </a:lnTo>
                  <a:lnTo>
                    <a:pt x="2397834" y="1446013"/>
                  </a:lnTo>
                  <a:lnTo>
                    <a:pt x="2429755" y="1414092"/>
                  </a:lnTo>
                  <a:lnTo>
                    <a:pt x="2450692" y="1373617"/>
                  </a:lnTo>
                  <a:lnTo>
                    <a:pt x="2458212" y="1327023"/>
                  </a:lnTo>
                  <a:lnTo>
                    <a:pt x="2458212" y="147447"/>
                  </a:lnTo>
                  <a:lnTo>
                    <a:pt x="2450692" y="100852"/>
                  </a:lnTo>
                  <a:lnTo>
                    <a:pt x="2429755" y="60377"/>
                  </a:lnTo>
                  <a:lnTo>
                    <a:pt x="2397834" y="28456"/>
                  </a:lnTo>
                  <a:lnTo>
                    <a:pt x="2357359" y="7519"/>
                  </a:lnTo>
                  <a:lnTo>
                    <a:pt x="2310765" y="0"/>
                  </a:lnTo>
                  <a:close/>
                </a:path>
              </a:pathLst>
            </a:custGeom>
            <a:solidFill>
              <a:srgbClr val="D99C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87242" y="3952875"/>
              <a:ext cx="2458720" cy="1474470"/>
            </a:xfrm>
            <a:custGeom>
              <a:avLst/>
              <a:gdLst/>
              <a:ahLst/>
              <a:cxnLst/>
              <a:rect l="l" t="t" r="r" b="b"/>
              <a:pathLst>
                <a:path w="2458720" h="1474470">
                  <a:moveTo>
                    <a:pt x="0" y="147447"/>
                  </a:moveTo>
                  <a:lnTo>
                    <a:pt x="7519" y="100852"/>
                  </a:lnTo>
                  <a:lnTo>
                    <a:pt x="28456" y="60377"/>
                  </a:lnTo>
                  <a:lnTo>
                    <a:pt x="60377" y="28456"/>
                  </a:lnTo>
                  <a:lnTo>
                    <a:pt x="100852" y="7519"/>
                  </a:lnTo>
                  <a:lnTo>
                    <a:pt x="147447" y="0"/>
                  </a:lnTo>
                  <a:lnTo>
                    <a:pt x="2310765" y="0"/>
                  </a:lnTo>
                  <a:lnTo>
                    <a:pt x="2357359" y="7519"/>
                  </a:lnTo>
                  <a:lnTo>
                    <a:pt x="2397834" y="28456"/>
                  </a:lnTo>
                  <a:lnTo>
                    <a:pt x="2429755" y="60377"/>
                  </a:lnTo>
                  <a:lnTo>
                    <a:pt x="2450692" y="100852"/>
                  </a:lnTo>
                  <a:lnTo>
                    <a:pt x="2458212" y="147447"/>
                  </a:lnTo>
                  <a:lnTo>
                    <a:pt x="2458212" y="1327023"/>
                  </a:lnTo>
                  <a:lnTo>
                    <a:pt x="2450692" y="1373617"/>
                  </a:lnTo>
                  <a:lnTo>
                    <a:pt x="2429755" y="1414092"/>
                  </a:lnTo>
                  <a:lnTo>
                    <a:pt x="2397834" y="1446013"/>
                  </a:lnTo>
                  <a:lnTo>
                    <a:pt x="2357359" y="1466950"/>
                  </a:lnTo>
                  <a:lnTo>
                    <a:pt x="2310765" y="1474470"/>
                  </a:lnTo>
                  <a:lnTo>
                    <a:pt x="147447" y="1474470"/>
                  </a:lnTo>
                  <a:lnTo>
                    <a:pt x="100852" y="1466950"/>
                  </a:lnTo>
                  <a:lnTo>
                    <a:pt x="60377" y="1446013"/>
                  </a:lnTo>
                  <a:lnTo>
                    <a:pt x="28456" y="1414092"/>
                  </a:lnTo>
                  <a:lnTo>
                    <a:pt x="7519" y="1373617"/>
                  </a:lnTo>
                  <a:lnTo>
                    <a:pt x="0" y="1327023"/>
                  </a:lnTo>
                  <a:lnTo>
                    <a:pt x="0" y="147447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205733" y="4261611"/>
            <a:ext cx="2219325" cy="78803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 algn="ctr">
              <a:lnSpc>
                <a:spcPct val="81600"/>
              </a:lnSpc>
              <a:spcBef>
                <a:spcPts val="520"/>
              </a:spcBef>
            </a:pPr>
            <a:r>
              <a:rPr sz="1900" spc="-190" dirty="0">
                <a:solidFill>
                  <a:srgbClr val="FFFFFF"/>
                </a:solidFill>
                <a:latin typeface="Arial"/>
                <a:cs typeface="Arial"/>
              </a:rPr>
              <a:t>Renders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75" dirty="0">
                <a:solidFill>
                  <a:srgbClr val="FFFFFF"/>
                </a:solidFill>
                <a:latin typeface="Arial"/>
                <a:cs typeface="Arial"/>
              </a:rPr>
              <a:t>UI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75" dirty="0">
                <a:solidFill>
                  <a:srgbClr val="FFFFFF"/>
                </a:solidFill>
                <a:latin typeface="Arial"/>
                <a:cs typeface="Arial"/>
              </a:rPr>
              <a:t>components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9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3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65" dirty="0">
                <a:solidFill>
                  <a:srgbClr val="FFFFFF"/>
                </a:solidFill>
                <a:latin typeface="Arial"/>
                <a:cs typeface="Arial"/>
              </a:rPr>
              <a:t>Document </a:t>
            </a:r>
            <a:r>
              <a:rPr sz="1900" spc="-60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sz="1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7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19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(DOM)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43025" y="649376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01292" y="649376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995659" y="6490715"/>
            <a:ext cx="2432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latin typeface="Trebuchet MS"/>
                <a:cs typeface="Trebuchet MS"/>
              </a:rPr>
              <a:t>3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9365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NESTING</a:t>
            </a:r>
            <a:r>
              <a:rPr spc="-130" dirty="0"/>
              <a:t> </a:t>
            </a:r>
            <a:r>
              <a:rPr dirty="0"/>
              <a:t>JSX</a:t>
            </a:r>
            <a:r>
              <a:rPr spc="-130" dirty="0"/>
              <a:t> </a:t>
            </a:r>
            <a:r>
              <a:rPr spc="55" dirty="0"/>
              <a:t>ELEMENTS</a:t>
            </a:r>
            <a:r>
              <a:rPr spc="-120" dirty="0"/>
              <a:t> </a:t>
            </a:r>
            <a:r>
              <a:rPr spc="-35" dirty="0"/>
              <a:t>[1-</a:t>
            </a:r>
            <a:r>
              <a:rPr spc="-25" dirty="0"/>
              <a:t>2]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121908" y="1376933"/>
            <a:ext cx="4491990" cy="4113529"/>
            <a:chOff x="6121908" y="1376933"/>
            <a:chExt cx="4491990" cy="41135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1908" y="1376933"/>
              <a:ext cx="4491990" cy="36857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9350" y="1476755"/>
              <a:ext cx="4286250" cy="34952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3611" y="5068443"/>
              <a:ext cx="3158489" cy="41376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93611" y="5068443"/>
              <a:ext cx="3158490" cy="414020"/>
            </a:xfrm>
            <a:custGeom>
              <a:avLst/>
              <a:gdLst/>
              <a:ahLst/>
              <a:cxnLst/>
              <a:rect l="l" t="t" r="r" b="b"/>
              <a:pathLst>
                <a:path w="3158490" h="414020">
                  <a:moveTo>
                    <a:pt x="0" y="68960"/>
                  </a:moveTo>
                  <a:lnTo>
                    <a:pt x="5417" y="42112"/>
                  </a:lnTo>
                  <a:lnTo>
                    <a:pt x="20193" y="20192"/>
                  </a:lnTo>
                  <a:lnTo>
                    <a:pt x="42112" y="5417"/>
                  </a:lnTo>
                  <a:lnTo>
                    <a:pt x="68961" y="0"/>
                  </a:lnTo>
                  <a:lnTo>
                    <a:pt x="3089529" y="0"/>
                  </a:lnTo>
                  <a:lnTo>
                    <a:pt x="3116377" y="5417"/>
                  </a:lnTo>
                  <a:lnTo>
                    <a:pt x="3138297" y="20192"/>
                  </a:lnTo>
                  <a:lnTo>
                    <a:pt x="3153072" y="42112"/>
                  </a:lnTo>
                  <a:lnTo>
                    <a:pt x="3158490" y="68960"/>
                  </a:lnTo>
                  <a:lnTo>
                    <a:pt x="3158490" y="344804"/>
                  </a:lnTo>
                  <a:lnTo>
                    <a:pt x="3153072" y="371653"/>
                  </a:lnTo>
                  <a:lnTo>
                    <a:pt x="3138297" y="393572"/>
                  </a:lnTo>
                  <a:lnTo>
                    <a:pt x="3116377" y="408348"/>
                  </a:lnTo>
                  <a:lnTo>
                    <a:pt x="3089529" y="413765"/>
                  </a:lnTo>
                  <a:lnTo>
                    <a:pt x="68961" y="413765"/>
                  </a:lnTo>
                  <a:lnTo>
                    <a:pt x="42112" y="408348"/>
                  </a:lnTo>
                  <a:lnTo>
                    <a:pt x="20193" y="393572"/>
                  </a:lnTo>
                  <a:lnTo>
                    <a:pt x="5417" y="371653"/>
                  </a:lnTo>
                  <a:lnTo>
                    <a:pt x="0" y="344804"/>
                  </a:lnTo>
                  <a:lnTo>
                    <a:pt x="0" y="68960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375473" y="1175067"/>
            <a:ext cx="3681095" cy="3903979"/>
            <a:chOff x="1375473" y="1175067"/>
            <a:chExt cx="3681095" cy="3903979"/>
          </a:xfrm>
        </p:grpSpPr>
        <p:sp>
          <p:nvSpPr>
            <p:cNvPr id="9" name="object 9"/>
            <p:cNvSpPr/>
            <p:nvPr/>
          </p:nvSpPr>
          <p:spPr>
            <a:xfrm>
              <a:off x="1383411" y="1290447"/>
              <a:ext cx="3665220" cy="3780790"/>
            </a:xfrm>
            <a:custGeom>
              <a:avLst/>
              <a:gdLst/>
              <a:ahLst/>
              <a:cxnLst/>
              <a:rect l="l" t="t" r="r" b="b"/>
              <a:pathLst>
                <a:path w="3665220" h="3780790">
                  <a:moveTo>
                    <a:pt x="3054350" y="0"/>
                  </a:moveTo>
                  <a:lnTo>
                    <a:pt x="610870" y="0"/>
                  </a:lnTo>
                  <a:lnTo>
                    <a:pt x="563138" y="1838"/>
                  </a:lnTo>
                  <a:lnTo>
                    <a:pt x="516411" y="7262"/>
                  </a:lnTo>
                  <a:lnTo>
                    <a:pt x="470822" y="16136"/>
                  </a:lnTo>
                  <a:lnTo>
                    <a:pt x="426509" y="28325"/>
                  </a:lnTo>
                  <a:lnTo>
                    <a:pt x="383607" y="43691"/>
                  </a:lnTo>
                  <a:lnTo>
                    <a:pt x="342252" y="62100"/>
                  </a:lnTo>
                  <a:lnTo>
                    <a:pt x="302579" y="83415"/>
                  </a:lnTo>
                  <a:lnTo>
                    <a:pt x="264726" y="107500"/>
                  </a:lnTo>
                  <a:lnTo>
                    <a:pt x="228828" y="134220"/>
                  </a:lnTo>
                  <a:lnTo>
                    <a:pt x="195020" y="163439"/>
                  </a:lnTo>
                  <a:lnTo>
                    <a:pt x="163439" y="195020"/>
                  </a:lnTo>
                  <a:lnTo>
                    <a:pt x="134220" y="228828"/>
                  </a:lnTo>
                  <a:lnTo>
                    <a:pt x="107500" y="264726"/>
                  </a:lnTo>
                  <a:lnTo>
                    <a:pt x="83415" y="302579"/>
                  </a:lnTo>
                  <a:lnTo>
                    <a:pt x="62100" y="342252"/>
                  </a:lnTo>
                  <a:lnTo>
                    <a:pt x="43691" y="383607"/>
                  </a:lnTo>
                  <a:lnTo>
                    <a:pt x="28325" y="426509"/>
                  </a:lnTo>
                  <a:lnTo>
                    <a:pt x="16136" y="470822"/>
                  </a:lnTo>
                  <a:lnTo>
                    <a:pt x="7262" y="516411"/>
                  </a:lnTo>
                  <a:lnTo>
                    <a:pt x="1838" y="563138"/>
                  </a:lnTo>
                  <a:lnTo>
                    <a:pt x="0" y="610870"/>
                  </a:lnTo>
                  <a:lnTo>
                    <a:pt x="0" y="3169412"/>
                  </a:lnTo>
                  <a:lnTo>
                    <a:pt x="1838" y="3217143"/>
                  </a:lnTo>
                  <a:lnTo>
                    <a:pt x="7262" y="3263870"/>
                  </a:lnTo>
                  <a:lnTo>
                    <a:pt x="16136" y="3309459"/>
                  </a:lnTo>
                  <a:lnTo>
                    <a:pt x="28325" y="3353772"/>
                  </a:lnTo>
                  <a:lnTo>
                    <a:pt x="43691" y="3396674"/>
                  </a:lnTo>
                  <a:lnTo>
                    <a:pt x="62100" y="3438029"/>
                  </a:lnTo>
                  <a:lnTo>
                    <a:pt x="83415" y="3477702"/>
                  </a:lnTo>
                  <a:lnTo>
                    <a:pt x="107500" y="3515555"/>
                  </a:lnTo>
                  <a:lnTo>
                    <a:pt x="134220" y="3551453"/>
                  </a:lnTo>
                  <a:lnTo>
                    <a:pt x="163439" y="3585261"/>
                  </a:lnTo>
                  <a:lnTo>
                    <a:pt x="195020" y="3616842"/>
                  </a:lnTo>
                  <a:lnTo>
                    <a:pt x="228828" y="3646061"/>
                  </a:lnTo>
                  <a:lnTo>
                    <a:pt x="264726" y="3672781"/>
                  </a:lnTo>
                  <a:lnTo>
                    <a:pt x="302579" y="3696866"/>
                  </a:lnTo>
                  <a:lnTo>
                    <a:pt x="342252" y="3718181"/>
                  </a:lnTo>
                  <a:lnTo>
                    <a:pt x="383607" y="3736590"/>
                  </a:lnTo>
                  <a:lnTo>
                    <a:pt x="426509" y="3751956"/>
                  </a:lnTo>
                  <a:lnTo>
                    <a:pt x="470822" y="3764145"/>
                  </a:lnTo>
                  <a:lnTo>
                    <a:pt x="516411" y="3773019"/>
                  </a:lnTo>
                  <a:lnTo>
                    <a:pt x="563138" y="3778443"/>
                  </a:lnTo>
                  <a:lnTo>
                    <a:pt x="610870" y="3780282"/>
                  </a:lnTo>
                  <a:lnTo>
                    <a:pt x="3054350" y="3780282"/>
                  </a:lnTo>
                  <a:lnTo>
                    <a:pt x="3102081" y="3778443"/>
                  </a:lnTo>
                  <a:lnTo>
                    <a:pt x="3148808" y="3773019"/>
                  </a:lnTo>
                  <a:lnTo>
                    <a:pt x="3194397" y="3764145"/>
                  </a:lnTo>
                  <a:lnTo>
                    <a:pt x="3238710" y="3751956"/>
                  </a:lnTo>
                  <a:lnTo>
                    <a:pt x="3281612" y="3736590"/>
                  </a:lnTo>
                  <a:lnTo>
                    <a:pt x="3322967" y="3718181"/>
                  </a:lnTo>
                  <a:lnTo>
                    <a:pt x="3362640" y="3696866"/>
                  </a:lnTo>
                  <a:lnTo>
                    <a:pt x="3400493" y="3672781"/>
                  </a:lnTo>
                  <a:lnTo>
                    <a:pt x="3436391" y="3646061"/>
                  </a:lnTo>
                  <a:lnTo>
                    <a:pt x="3470199" y="3616842"/>
                  </a:lnTo>
                  <a:lnTo>
                    <a:pt x="3501780" y="3585261"/>
                  </a:lnTo>
                  <a:lnTo>
                    <a:pt x="3530999" y="3551453"/>
                  </a:lnTo>
                  <a:lnTo>
                    <a:pt x="3557719" y="3515555"/>
                  </a:lnTo>
                  <a:lnTo>
                    <a:pt x="3581804" y="3477702"/>
                  </a:lnTo>
                  <a:lnTo>
                    <a:pt x="3603119" y="3438029"/>
                  </a:lnTo>
                  <a:lnTo>
                    <a:pt x="3621528" y="3396674"/>
                  </a:lnTo>
                  <a:lnTo>
                    <a:pt x="3636894" y="3353772"/>
                  </a:lnTo>
                  <a:lnTo>
                    <a:pt x="3649083" y="3309459"/>
                  </a:lnTo>
                  <a:lnTo>
                    <a:pt x="3657957" y="3263870"/>
                  </a:lnTo>
                  <a:lnTo>
                    <a:pt x="3663381" y="3217143"/>
                  </a:lnTo>
                  <a:lnTo>
                    <a:pt x="3665220" y="3169412"/>
                  </a:lnTo>
                  <a:lnTo>
                    <a:pt x="3665220" y="610870"/>
                  </a:lnTo>
                  <a:lnTo>
                    <a:pt x="3663381" y="563138"/>
                  </a:lnTo>
                  <a:lnTo>
                    <a:pt x="3657957" y="516411"/>
                  </a:lnTo>
                  <a:lnTo>
                    <a:pt x="3649083" y="470822"/>
                  </a:lnTo>
                  <a:lnTo>
                    <a:pt x="3636894" y="426509"/>
                  </a:lnTo>
                  <a:lnTo>
                    <a:pt x="3621528" y="383607"/>
                  </a:lnTo>
                  <a:lnTo>
                    <a:pt x="3603119" y="342252"/>
                  </a:lnTo>
                  <a:lnTo>
                    <a:pt x="3581804" y="302579"/>
                  </a:lnTo>
                  <a:lnTo>
                    <a:pt x="3557719" y="264726"/>
                  </a:lnTo>
                  <a:lnTo>
                    <a:pt x="3530999" y="228828"/>
                  </a:lnTo>
                  <a:lnTo>
                    <a:pt x="3501780" y="195020"/>
                  </a:lnTo>
                  <a:lnTo>
                    <a:pt x="3470199" y="163439"/>
                  </a:lnTo>
                  <a:lnTo>
                    <a:pt x="3436391" y="134220"/>
                  </a:lnTo>
                  <a:lnTo>
                    <a:pt x="3400493" y="107500"/>
                  </a:lnTo>
                  <a:lnTo>
                    <a:pt x="3362640" y="83415"/>
                  </a:lnTo>
                  <a:lnTo>
                    <a:pt x="3322967" y="62100"/>
                  </a:lnTo>
                  <a:lnTo>
                    <a:pt x="3281612" y="43691"/>
                  </a:lnTo>
                  <a:lnTo>
                    <a:pt x="3238710" y="28325"/>
                  </a:lnTo>
                  <a:lnTo>
                    <a:pt x="3194397" y="16136"/>
                  </a:lnTo>
                  <a:lnTo>
                    <a:pt x="3148808" y="7262"/>
                  </a:lnTo>
                  <a:lnTo>
                    <a:pt x="3102081" y="1838"/>
                  </a:lnTo>
                  <a:lnTo>
                    <a:pt x="3054350" y="0"/>
                  </a:lnTo>
                  <a:close/>
                </a:path>
              </a:pathLst>
            </a:custGeom>
            <a:solidFill>
              <a:srgbClr val="EFD6B1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83411" y="1290447"/>
              <a:ext cx="3665220" cy="3780790"/>
            </a:xfrm>
            <a:custGeom>
              <a:avLst/>
              <a:gdLst/>
              <a:ahLst/>
              <a:cxnLst/>
              <a:rect l="l" t="t" r="r" b="b"/>
              <a:pathLst>
                <a:path w="3665220" h="3780790">
                  <a:moveTo>
                    <a:pt x="0" y="610870"/>
                  </a:moveTo>
                  <a:lnTo>
                    <a:pt x="1838" y="563138"/>
                  </a:lnTo>
                  <a:lnTo>
                    <a:pt x="7262" y="516411"/>
                  </a:lnTo>
                  <a:lnTo>
                    <a:pt x="16136" y="470822"/>
                  </a:lnTo>
                  <a:lnTo>
                    <a:pt x="28325" y="426509"/>
                  </a:lnTo>
                  <a:lnTo>
                    <a:pt x="43691" y="383607"/>
                  </a:lnTo>
                  <a:lnTo>
                    <a:pt x="62100" y="342252"/>
                  </a:lnTo>
                  <a:lnTo>
                    <a:pt x="83415" y="302579"/>
                  </a:lnTo>
                  <a:lnTo>
                    <a:pt x="107500" y="264726"/>
                  </a:lnTo>
                  <a:lnTo>
                    <a:pt x="134220" y="228828"/>
                  </a:lnTo>
                  <a:lnTo>
                    <a:pt x="163439" y="195020"/>
                  </a:lnTo>
                  <a:lnTo>
                    <a:pt x="195020" y="163439"/>
                  </a:lnTo>
                  <a:lnTo>
                    <a:pt x="228828" y="134220"/>
                  </a:lnTo>
                  <a:lnTo>
                    <a:pt x="264726" y="107500"/>
                  </a:lnTo>
                  <a:lnTo>
                    <a:pt x="302579" y="83415"/>
                  </a:lnTo>
                  <a:lnTo>
                    <a:pt x="342252" y="62100"/>
                  </a:lnTo>
                  <a:lnTo>
                    <a:pt x="383607" y="43691"/>
                  </a:lnTo>
                  <a:lnTo>
                    <a:pt x="426509" y="28325"/>
                  </a:lnTo>
                  <a:lnTo>
                    <a:pt x="470822" y="16136"/>
                  </a:lnTo>
                  <a:lnTo>
                    <a:pt x="516411" y="7262"/>
                  </a:lnTo>
                  <a:lnTo>
                    <a:pt x="563138" y="1838"/>
                  </a:lnTo>
                  <a:lnTo>
                    <a:pt x="610870" y="0"/>
                  </a:lnTo>
                  <a:lnTo>
                    <a:pt x="3054350" y="0"/>
                  </a:lnTo>
                  <a:lnTo>
                    <a:pt x="3102081" y="1838"/>
                  </a:lnTo>
                  <a:lnTo>
                    <a:pt x="3148808" y="7262"/>
                  </a:lnTo>
                  <a:lnTo>
                    <a:pt x="3194397" y="16136"/>
                  </a:lnTo>
                  <a:lnTo>
                    <a:pt x="3238710" y="28325"/>
                  </a:lnTo>
                  <a:lnTo>
                    <a:pt x="3281612" y="43691"/>
                  </a:lnTo>
                  <a:lnTo>
                    <a:pt x="3322967" y="62100"/>
                  </a:lnTo>
                  <a:lnTo>
                    <a:pt x="3362640" y="83415"/>
                  </a:lnTo>
                  <a:lnTo>
                    <a:pt x="3400493" y="107500"/>
                  </a:lnTo>
                  <a:lnTo>
                    <a:pt x="3436391" y="134220"/>
                  </a:lnTo>
                  <a:lnTo>
                    <a:pt x="3470199" y="163439"/>
                  </a:lnTo>
                  <a:lnTo>
                    <a:pt x="3501780" y="195020"/>
                  </a:lnTo>
                  <a:lnTo>
                    <a:pt x="3530999" y="228828"/>
                  </a:lnTo>
                  <a:lnTo>
                    <a:pt x="3557719" y="264726"/>
                  </a:lnTo>
                  <a:lnTo>
                    <a:pt x="3581804" y="302579"/>
                  </a:lnTo>
                  <a:lnTo>
                    <a:pt x="3603119" y="342252"/>
                  </a:lnTo>
                  <a:lnTo>
                    <a:pt x="3621528" y="383607"/>
                  </a:lnTo>
                  <a:lnTo>
                    <a:pt x="3636894" y="426509"/>
                  </a:lnTo>
                  <a:lnTo>
                    <a:pt x="3649083" y="470822"/>
                  </a:lnTo>
                  <a:lnTo>
                    <a:pt x="3657957" y="516411"/>
                  </a:lnTo>
                  <a:lnTo>
                    <a:pt x="3663381" y="563138"/>
                  </a:lnTo>
                  <a:lnTo>
                    <a:pt x="3665220" y="610870"/>
                  </a:lnTo>
                  <a:lnTo>
                    <a:pt x="3665220" y="3169412"/>
                  </a:lnTo>
                  <a:lnTo>
                    <a:pt x="3663381" y="3217143"/>
                  </a:lnTo>
                  <a:lnTo>
                    <a:pt x="3657957" y="3263870"/>
                  </a:lnTo>
                  <a:lnTo>
                    <a:pt x="3649083" y="3309459"/>
                  </a:lnTo>
                  <a:lnTo>
                    <a:pt x="3636894" y="3353772"/>
                  </a:lnTo>
                  <a:lnTo>
                    <a:pt x="3621528" y="3396674"/>
                  </a:lnTo>
                  <a:lnTo>
                    <a:pt x="3603119" y="3438029"/>
                  </a:lnTo>
                  <a:lnTo>
                    <a:pt x="3581804" y="3477702"/>
                  </a:lnTo>
                  <a:lnTo>
                    <a:pt x="3557719" y="3515555"/>
                  </a:lnTo>
                  <a:lnTo>
                    <a:pt x="3530999" y="3551453"/>
                  </a:lnTo>
                  <a:lnTo>
                    <a:pt x="3501780" y="3585261"/>
                  </a:lnTo>
                  <a:lnTo>
                    <a:pt x="3470199" y="3616842"/>
                  </a:lnTo>
                  <a:lnTo>
                    <a:pt x="3436391" y="3646061"/>
                  </a:lnTo>
                  <a:lnTo>
                    <a:pt x="3400493" y="3672781"/>
                  </a:lnTo>
                  <a:lnTo>
                    <a:pt x="3362640" y="3696866"/>
                  </a:lnTo>
                  <a:lnTo>
                    <a:pt x="3322967" y="3718181"/>
                  </a:lnTo>
                  <a:lnTo>
                    <a:pt x="3281612" y="3736590"/>
                  </a:lnTo>
                  <a:lnTo>
                    <a:pt x="3238710" y="3751956"/>
                  </a:lnTo>
                  <a:lnTo>
                    <a:pt x="3194397" y="3764145"/>
                  </a:lnTo>
                  <a:lnTo>
                    <a:pt x="3148808" y="3773019"/>
                  </a:lnTo>
                  <a:lnTo>
                    <a:pt x="3102081" y="3778443"/>
                  </a:lnTo>
                  <a:lnTo>
                    <a:pt x="3054350" y="3780282"/>
                  </a:lnTo>
                  <a:lnTo>
                    <a:pt x="610870" y="3780282"/>
                  </a:lnTo>
                  <a:lnTo>
                    <a:pt x="563138" y="3778443"/>
                  </a:lnTo>
                  <a:lnTo>
                    <a:pt x="516411" y="3773019"/>
                  </a:lnTo>
                  <a:lnTo>
                    <a:pt x="470822" y="3764145"/>
                  </a:lnTo>
                  <a:lnTo>
                    <a:pt x="426509" y="3751956"/>
                  </a:lnTo>
                  <a:lnTo>
                    <a:pt x="383607" y="3736590"/>
                  </a:lnTo>
                  <a:lnTo>
                    <a:pt x="342252" y="3718181"/>
                  </a:lnTo>
                  <a:lnTo>
                    <a:pt x="302579" y="3696866"/>
                  </a:lnTo>
                  <a:lnTo>
                    <a:pt x="264726" y="3672781"/>
                  </a:lnTo>
                  <a:lnTo>
                    <a:pt x="228828" y="3646061"/>
                  </a:lnTo>
                  <a:lnTo>
                    <a:pt x="195020" y="3616842"/>
                  </a:lnTo>
                  <a:lnTo>
                    <a:pt x="163439" y="3585261"/>
                  </a:lnTo>
                  <a:lnTo>
                    <a:pt x="134220" y="3551453"/>
                  </a:lnTo>
                  <a:lnTo>
                    <a:pt x="107500" y="3515555"/>
                  </a:lnTo>
                  <a:lnTo>
                    <a:pt x="83415" y="3477702"/>
                  </a:lnTo>
                  <a:lnTo>
                    <a:pt x="62100" y="3438029"/>
                  </a:lnTo>
                  <a:lnTo>
                    <a:pt x="43691" y="3396674"/>
                  </a:lnTo>
                  <a:lnTo>
                    <a:pt x="28325" y="3353772"/>
                  </a:lnTo>
                  <a:lnTo>
                    <a:pt x="16136" y="3309459"/>
                  </a:lnTo>
                  <a:lnTo>
                    <a:pt x="7262" y="3263870"/>
                  </a:lnTo>
                  <a:lnTo>
                    <a:pt x="1838" y="3217143"/>
                  </a:lnTo>
                  <a:lnTo>
                    <a:pt x="0" y="3169412"/>
                  </a:lnTo>
                  <a:lnTo>
                    <a:pt x="0" y="61087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3813" y="1183005"/>
              <a:ext cx="1565910" cy="2941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313813" y="1183005"/>
              <a:ext cx="1565910" cy="294640"/>
            </a:xfrm>
            <a:custGeom>
              <a:avLst/>
              <a:gdLst/>
              <a:ahLst/>
              <a:cxnLst/>
              <a:rect l="l" t="t" r="r" b="b"/>
              <a:pathLst>
                <a:path w="1565910" h="294640">
                  <a:moveTo>
                    <a:pt x="0" y="49022"/>
                  </a:moveTo>
                  <a:lnTo>
                    <a:pt x="3855" y="29950"/>
                  </a:lnTo>
                  <a:lnTo>
                    <a:pt x="14366" y="14366"/>
                  </a:lnTo>
                  <a:lnTo>
                    <a:pt x="29950" y="3855"/>
                  </a:lnTo>
                  <a:lnTo>
                    <a:pt x="49022" y="0"/>
                  </a:lnTo>
                  <a:lnTo>
                    <a:pt x="1516888" y="0"/>
                  </a:lnTo>
                  <a:lnTo>
                    <a:pt x="1535959" y="3855"/>
                  </a:lnTo>
                  <a:lnTo>
                    <a:pt x="1551543" y="14366"/>
                  </a:lnTo>
                  <a:lnTo>
                    <a:pt x="1562054" y="29950"/>
                  </a:lnTo>
                  <a:lnTo>
                    <a:pt x="1565910" y="49022"/>
                  </a:lnTo>
                  <a:lnTo>
                    <a:pt x="1565910" y="245110"/>
                  </a:lnTo>
                  <a:lnTo>
                    <a:pt x="1562054" y="264181"/>
                  </a:lnTo>
                  <a:lnTo>
                    <a:pt x="1551543" y="279765"/>
                  </a:lnTo>
                  <a:lnTo>
                    <a:pt x="1535959" y="290276"/>
                  </a:lnTo>
                  <a:lnTo>
                    <a:pt x="1516888" y="294132"/>
                  </a:lnTo>
                  <a:lnTo>
                    <a:pt x="49022" y="294132"/>
                  </a:lnTo>
                  <a:lnTo>
                    <a:pt x="29950" y="290276"/>
                  </a:lnTo>
                  <a:lnTo>
                    <a:pt x="14366" y="279765"/>
                  </a:lnTo>
                  <a:lnTo>
                    <a:pt x="3855" y="264181"/>
                  </a:lnTo>
                  <a:lnTo>
                    <a:pt x="0" y="245110"/>
                  </a:lnTo>
                  <a:lnTo>
                    <a:pt x="0" y="4902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507731" y="5145532"/>
            <a:ext cx="17316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rebuchet MS"/>
                <a:cs typeface="Trebuchet MS"/>
              </a:rPr>
              <a:t>Output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of</a:t>
            </a:r>
            <a:r>
              <a:rPr sz="1400" spc="-9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Code </a:t>
            </a:r>
            <a:r>
              <a:rPr sz="1400" spc="-45" dirty="0">
                <a:latin typeface="Trebuchet MS"/>
                <a:cs typeface="Trebuchet MS"/>
              </a:rPr>
              <a:t>Snippet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5500" y="6512559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83766" y="6512559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72621" y="6514338"/>
            <a:ext cx="1663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spc="-50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41094" y="1215644"/>
            <a:ext cx="3060065" cy="3491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8694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App()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900"/>
              </a:spcBef>
            </a:pP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names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["Cuban",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"Spencer",</a:t>
            </a:r>
            <a:r>
              <a:rPr sz="1200" spc="-7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"Robert",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"Einstein"];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900"/>
              </a:spcBef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900"/>
              </a:spcBef>
            </a:pPr>
            <a:r>
              <a:rPr sz="1200" dirty="0">
                <a:latin typeface="Courier New"/>
                <a:cs typeface="Courier New"/>
              </a:rPr>
              <a:t>&lt;div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className="App"&gt;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910"/>
              </a:spcBef>
            </a:pPr>
            <a:r>
              <a:rPr sz="1200" dirty="0">
                <a:latin typeface="Courier New"/>
                <a:cs typeface="Courier New"/>
              </a:rPr>
              <a:t>{names.map((nm)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749300">
              <a:lnSpc>
                <a:spcPct val="100000"/>
              </a:lnSpc>
              <a:spcBef>
                <a:spcPts val="900"/>
              </a:spcBef>
            </a:pPr>
            <a:r>
              <a:rPr sz="1200" dirty="0">
                <a:latin typeface="Courier New"/>
                <a:cs typeface="Courier New"/>
              </a:rPr>
              <a:t>&lt;Welcome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name={nm}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900"/>
              </a:spcBef>
            </a:pPr>
            <a:r>
              <a:rPr sz="1200" spc="-25" dirty="0">
                <a:latin typeface="Courier New"/>
                <a:cs typeface="Courier New"/>
              </a:rPr>
              <a:t>))}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900"/>
              </a:spcBef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900"/>
              </a:spcBef>
            </a:pPr>
            <a:r>
              <a:rPr sz="1200" spc="-2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9365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NESTING</a:t>
            </a:r>
            <a:r>
              <a:rPr spc="-130" dirty="0"/>
              <a:t> </a:t>
            </a:r>
            <a:r>
              <a:rPr dirty="0"/>
              <a:t>JSX</a:t>
            </a:r>
            <a:r>
              <a:rPr spc="-130" dirty="0"/>
              <a:t> </a:t>
            </a:r>
            <a:r>
              <a:rPr spc="55" dirty="0"/>
              <a:t>ELEMENTS</a:t>
            </a:r>
            <a:r>
              <a:rPr spc="-120" dirty="0"/>
              <a:t> </a:t>
            </a:r>
            <a:r>
              <a:rPr spc="-35" dirty="0"/>
              <a:t>[2-</a:t>
            </a:r>
            <a:r>
              <a:rPr spc="-25" dirty="0"/>
              <a:t>2]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0079" y="1025715"/>
            <a:ext cx="4846955" cy="4680585"/>
            <a:chOff x="890079" y="1025715"/>
            <a:chExt cx="4846955" cy="4680585"/>
          </a:xfrm>
        </p:grpSpPr>
        <p:sp>
          <p:nvSpPr>
            <p:cNvPr id="4" name="object 4"/>
            <p:cNvSpPr/>
            <p:nvPr/>
          </p:nvSpPr>
          <p:spPr>
            <a:xfrm>
              <a:off x="898016" y="1033652"/>
              <a:ext cx="4831080" cy="4664710"/>
            </a:xfrm>
            <a:custGeom>
              <a:avLst/>
              <a:gdLst/>
              <a:ahLst/>
              <a:cxnLst/>
              <a:rect l="l" t="t" r="r" b="b"/>
              <a:pathLst>
                <a:path w="4831080" h="4664710">
                  <a:moveTo>
                    <a:pt x="4053713" y="0"/>
                  </a:moveTo>
                  <a:lnTo>
                    <a:pt x="777367" y="0"/>
                  </a:lnTo>
                  <a:lnTo>
                    <a:pt x="730012" y="1418"/>
                  </a:lnTo>
                  <a:lnTo>
                    <a:pt x="683408" y="5621"/>
                  </a:lnTo>
                  <a:lnTo>
                    <a:pt x="637635" y="12526"/>
                  </a:lnTo>
                  <a:lnTo>
                    <a:pt x="592775" y="22052"/>
                  </a:lnTo>
                  <a:lnTo>
                    <a:pt x="548910" y="34118"/>
                  </a:lnTo>
                  <a:lnTo>
                    <a:pt x="506120" y="48641"/>
                  </a:lnTo>
                  <a:lnTo>
                    <a:pt x="464487" y="65542"/>
                  </a:lnTo>
                  <a:lnTo>
                    <a:pt x="424092" y="84738"/>
                  </a:lnTo>
                  <a:lnTo>
                    <a:pt x="385016" y="106148"/>
                  </a:lnTo>
                  <a:lnTo>
                    <a:pt x="347342" y="129691"/>
                  </a:lnTo>
                  <a:lnTo>
                    <a:pt x="311150" y="155285"/>
                  </a:lnTo>
                  <a:lnTo>
                    <a:pt x="276521" y="182849"/>
                  </a:lnTo>
                  <a:lnTo>
                    <a:pt x="243537" y="212301"/>
                  </a:lnTo>
                  <a:lnTo>
                    <a:pt x="212279" y="243561"/>
                  </a:lnTo>
                  <a:lnTo>
                    <a:pt x="182828" y="276547"/>
                  </a:lnTo>
                  <a:lnTo>
                    <a:pt x="155266" y="311177"/>
                  </a:lnTo>
                  <a:lnTo>
                    <a:pt x="129674" y="347370"/>
                  </a:lnTo>
                  <a:lnTo>
                    <a:pt x="106134" y="385045"/>
                  </a:lnTo>
                  <a:lnTo>
                    <a:pt x="84726" y="424120"/>
                  </a:lnTo>
                  <a:lnTo>
                    <a:pt x="65532" y="464514"/>
                  </a:lnTo>
                  <a:lnTo>
                    <a:pt x="48634" y="506145"/>
                  </a:lnTo>
                  <a:lnTo>
                    <a:pt x="34112" y="548933"/>
                  </a:lnTo>
                  <a:lnTo>
                    <a:pt x="22049" y="592796"/>
                  </a:lnTo>
                  <a:lnTo>
                    <a:pt x="12524" y="637652"/>
                  </a:lnTo>
                  <a:lnTo>
                    <a:pt x="5620" y="683420"/>
                  </a:lnTo>
                  <a:lnTo>
                    <a:pt x="1418" y="730018"/>
                  </a:lnTo>
                  <a:lnTo>
                    <a:pt x="0" y="777366"/>
                  </a:lnTo>
                  <a:lnTo>
                    <a:pt x="0" y="3886834"/>
                  </a:lnTo>
                  <a:lnTo>
                    <a:pt x="1418" y="3934183"/>
                  </a:lnTo>
                  <a:lnTo>
                    <a:pt x="5620" y="3980781"/>
                  </a:lnTo>
                  <a:lnTo>
                    <a:pt x="12524" y="4026549"/>
                  </a:lnTo>
                  <a:lnTo>
                    <a:pt x="22049" y="4071405"/>
                  </a:lnTo>
                  <a:lnTo>
                    <a:pt x="34112" y="4115268"/>
                  </a:lnTo>
                  <a:lnTo>
                    <a:pt x="48634" y="4158056"/>
                  </a:lnTo>
                  <a:lnTo>
                    <a:pt x="65532" y="4199687"/>
                  </a:lnTo>
                  <a:lnTo>
                    <a:pt x="84726" y="4240081"/>
                  </a:lnTo>
                  <a:lnTo>
                    <a:pt x="106134" y="4279156"/>
                  </a:lnTo>
                  <a:lnTo>
                    <a:pt x="129674" y="4316831"/>
                  </a:lnTo>
                  <a:lnTo>
                    <a:pt x="155266" y="4353024"/>
                  </a:lnTo>
                  <a:lnTo>
                    <a:pt x="182828" y="4387654"/>
                  </a:lnTo>
                  <a:lnTo>
                    <a:pt x="212279" y="4420640"/>
                  </a:lnTo>
                  <a:lnTo>
                    <a:pt x="243537" y="4451900"/>
                  </a:lnTo>
                  <a:lnTo>
                    <a:pt x="276521" y="4481352"/>
                  </a:lnTo>
                  <a:lnTo>
                    <a:pt x="311150" y="4508916"/>
                  </a:lnTo>
                  <a:lnTo>
                    <a:pt x="347342" y="4534510"/>
                  </a:lnTo>
                  <a:lnTo>
                    <a:pt x="385016" y="4558053"/>
                  </a:lnTo>
                  <a:lnTo>
                    <a:pt x="424092" y="4579463"/>
                  </a:lnTo>
                  <a:lnTo>
                    <a:pt x="464487" y="4598659"/>
                  </a:lnTo>
                  <a:lnTo>
                    <a:pt x="506120" y="4615560"/>
                  </a:lnTo>
                  <a:lnTo>
                    <a:pt x="548910" y="4630083"/>
                  </a:lnTo>
                  <a:lnTo>
                    <a:pt x="592775" y="4642149"/>
                  </a:lnTo>
                  <a:lnTo>
                    <a:pt x="637635" y="4651675"/>
                  </a:lnTo>
                  <a:lnTo>
                    <a:pt x="683408" y="4658580"/>
                  </a:lnTo>
                  <a:lnTo>
                    <a:pt x="730012" y="4662783"/>
                  </a:lnTo>
                  <a:lnTo>
                    <a:pt x="777367" y="4664202"/>
                  </a:lnTo>
                  <a:lnTo>
                    <a:pt x="4053713" y="4664202"/>
                  </a:lnTo>
                  <a:lnTo>
                    <a:pt x="4101061" y="4662783"/>
                  </a:lnTo>
                  <a:lnTo>
                    <a:pt x="4147659" y="4658580"/>
                  </a:lnTo>
                  <a:lnTo>
                    <a:pt x="4193427" y="4651675"/>
                  </a:lnTo>
                  <a:lnTo>
                    <a:pt x="4238283" y="4642149"/>
                  </a:lnTo>
                  <a:lnTo>
                    <a:pt x="4282146" y="4630083"/>
                  </a:lnTo>
                  <a:lnTo>
                    <a:pt x="4324934" y="4615560"/>
                  </a:lnTo>
                  <a:lnTo>
                    <a:pt x="4366565" y="4598659"/>
                  </a:lnTo>
                  <a:lnTo>
                    <a:pt x="4406959" y="4579463"/>
                  </a:lnTo>
                  <a:lnTo>
                    <a:pt x="4446034" y="4558053"/>
                  </a:lnTo>
                  <a:lnTo>
                    <a:pt x="4483709" y="4534510"/>
                  </a:lnTo>
                  <a:lnTo>
                    <a:pt x="4519902" y="4508916"/>
                  </a:lnTo>
                  <a:lnTo>
                    <a:pt x="4554532" y="4481352"/>
                  </a:lnTo>
                  <a:lnTo>
                    <a:pt x="4587518" y="4451900"/>
                  </a:lnTo>
                  <a:lnTo>
                    <a:pt x="4618778" y="4420640"/>
                  </a:lnTo>
                  <a:lnTo>
                    <a:pt x="4648230" y="4387654"/>
                  </a:lnTo>
                  <a:lnTo>
                    <a:pt x="4675794" y="4353024"/>
                  </a:lnTo>
                  <a:lnTo>
                    <a:pt x="4701388" y="4316831"/>
                  </a:lnTo>
                  <a:lnTo>
                    <a:pt x="4724931" y="4279156"/>
                  </a:lnTo>
                  <a:lnTo>
                    <a:pt x="4746341" y="4240081"/>
                  </a:lnTo>
                  <a:lnTo>
                    <a:pt x="4765537" y="4199687"/>
                  </a:lnTo>
                  <a:lnTo>
                    <a:pt x="4782438" y="4158056"/>
                  </a:lnTo>
                  <a:lnTo>
                    <a:pt x="4796961" y="4115268"/>
                  </a:lnTo>
                  <a:lnTo>
                    <a:pt x="4809027" y="4071405"/>
                  </a:lnTo>
                  <a:lnTo>
                    <a:pt x="4818553" y="4026549"/>
                  </a:lnTo>
                  <a:lnTo>
                    <a:pt x="4825458" y="3980781"/>
                  </a:lnTo>
                  <a:lnTo>
                    <a:pt x="4829661" y="3934183"/>
                  </a:lnTo>
                  <a:lnTo>
                    <a:pt x="4831080" y="3886834"/>
                  </a:lnTo>
                  <a:lnTo>
                    <a:pt x="4831080" y="777366"/>
                  </a:lnTo>
                  <a:lnTo>
                    <a:pt x="4829661" y="730018"/>
                  </a:lnTo>
                  <a:lnTo>
                    <a:pt x="4825458" y="683420"/>
                  </a:lnTo>
                  <a:lnTo>
                    <a:pt x="4818553" y="637652"/>
                  </a:lnTo>
                  <a:lnTo>
                    <a:pt x="4809027" y="592796"/>
                  </a:lnTo>
                  <a:lnTo>
                    <a:pt x="4796961" y="548933"/>
                  </a:lnTo>
                  <a:lnTo>
                    <a:pt x="4782438" y="506145"/>
                  </a:lnTo>
                  <a:lnTo>
                    <a:pt x="4765537" y="464514"/>
                  </a:lnTo>
                  <a:lnTo>
                    <a:pt x="4746341" y="424120"/>
                  </a:lnTo>
                  <a:lnTo>
                    <a:pt x="4724931" y="385045"/>
                  </a:lnTo>
                  <a:lnTo>
                    <a:pt x="4701388" y="347370"/>
                  </a:lnTo>
                  <a:lnTo>
                    <a:pt x="4675794" y="311177"/>
                  </a:lnTo>
                  <a:lnTo>
                    <a:pt x="4648230" y="276547"/>
                  </a:lnTo>
                  <a:lnTo>
                    <a:pt x="4618778" y="243561"/>
                  </a:lnTo>
                  <a:lnTo>
                    <a:pt x="4587518" y="212301"/>
                  </a:lnTo>
                  <a:lnTo>
                    <a:pt x="4554532" y="182849"/>
                  </a:lnTo>
                  <a:lnTo>
                    <a:pt x="4519902" y="155285"/>
                  </a:lnTo>
                  <a:lnTo>
                    <a:pt x="4483709" y="129691"/>
                  </a:lnTo>
                  <a:lnTo>
                    <a:pt x="4446034" y="106148"/>
                  </a:lnTo>
                  <a:lnTo>
                    <a:pt x="4406959" y="84738"/>
                  </a:lnTo>
                  <a:lnTo>
                    <a:pt x="4366565" y="65542"/>
                  </a:lnTo>
                  <a:lnTo>
                    <a:pt x="4324934" y="48641"/>
                  </a:lnTo>
                  <a:lnTo>
                    <a:pt x="4282146" y="34118"/>
                  </a:lnTo>
                  <a:lnTo>
                    <a:pt x="4238283" y="22052"/>
                  </a:lnTo>
                  <a:lnTo>
                    <a:pt x="4193427" y="12526"/>
                  </a:lnTo>
                  <a:lnTo>
                    <a:pt x="4147659" y="5621"/>
                  </a:lnTo>
                  <a:lnTo>
                    <a:pt x="4101061" y="1418"/>
                  </a:lnTo>
                  <a:lnTo>
                    <a:pt x="4053713" y="0"/>
                  </a:lnTo>
                  <a:close/>
                </a:path>
              </a:pathLst>
            </a:custGeom>
            <a:solidFill>
              <a:srgbClr val="EFD6B1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8016" y="1033652"/>
              <a:ext cx="4831080" cy="4664710"/>
            </a:xfrm>
            <a:custGeom>
              <a:avLst/>
              <a:gdLst/>
              <a:ahLst/>
              <a:cxnLst/>
              <a:rect l="l" t="t" r="r" b="b"/>
              <a:pathLst>
                <a:path w="4831080" h="4664710">
                  <a:moveTo>
                    <a:pt x="0" y="777366"/>
                  </a:moveTo>
                  <a:lnTo>
                    <a:pt x="1418" y="730018"/>
                  </a:lnTo>
                  <a:lnTo>
                    <a:pt x="5620" y="683420"/>
                  </a:lnTo>
                  <a:lnTo>
                    <a:pt x="12524" y="637652"/>
                  </a:lnTo>
                  <a:lnTo>
                    <a:pt x="22049" y="592796"/>
                  </a:lnTo>
                  <a:lnTo>
                    <a:pt x="34112" y="548933"/>
                  </a:lnTo>
                  <a:lnTo>
                    <a:pt x="48634" y="506145"/>
                  </a:lnTo>
                  <a:lnTo>
                    <a:pt x="65532" y="464514"/>
                  </a:lnTo>
                  <a:lnTo>
                    <a:pt x="84726" y="424120"/>
                  </a:lnTo>
                  <a:lnTo>
                    <a:pt x="106134" y="385045"/>
                  </a:lnTo>
                  <a:lnTo>
                    <a:pt x="129674" y="347370"/>
                  </a:lnTo>
                  <a:lnTo>
                    <a:pt x="155266" y="311177"/>
                  </a:lnTo>
                  <a:lnTo>
                    <a:pt x="182828" y="276547"/>
                  </a:lnTo>
                  <a:lnTo>
                    <a:pt x="212279" y="243561"/>
                  </a:lnTo>
                  <a:lnTo>
                    <a:pt x="243537" y="212301"/>
                  </a:lnTo>
                  <a:lnTo>
                    <a:pt x="276521" y="182849"/>
                  </a:lnTo>
                  <a:lnTo>
                    <a:pt x="311150" y="155285"/>
                  </a:lnTo>
                  <a:lnTo>
                    <a:pt x="347342" y="129691"/>
                  </a:lnTo>
                  <a:lnTo>
                    <a:pt x="385016" y="106148"/>
                  </a:lnTo>
                  <a:lnTo>
                    <a:pt x="424092" y="84738"/>
                  </a:lnTo>
                  <a:lnTo>
                    <a:pt x="464487" y="65542"/>
                  </a:lnTo>
                  <a:lnTo>
                    <a:pt x="506120" y="48641"/>
                  </a:lnTo>
                  <a:lnTo>
                    <a:pt x="548910" y="34118"/>
                  </a:lnTo>
                  <a:lnTo>
                    <a:pt x="592775" y="22052"/>
                  </a:lnTo>
                  <a:lnTo>
                    <a:pt x="637635" y="12526"/>
                  </a:lnTo>
                  <a:lnTo>
                    <a:pt x="683408" y="5621"/>
                  </a:lnTo>
                  <a:lnTo>
                    <a:pt x="730012" y="1418"/>
                  </a:lnTo>
                  <a:lnTo>
                    <a:pt x="777367" y="0"/>
                  </a:lnTo>
                  <a:lnTo>
                    <a:pt x="4053713" y="0"/>
                  </a:lnTo>
                  <a:lnTo>
                    <a:pt x="4101061" y="1418"/>
                  </a:lnTo>
                  <a:lnTo>
                    <a:pt x="4147659" y="5621"/>
                  </a:lnTo>
                  <a:lnTo>
                    <a:pt x="4193427" y="12526"/>
                  </a:lnTo>
                  <a:lnTo>
                    <a:pt x="4238283" y="22052"/>
                  </a:lnTo>
                  <a:lnTo>
                    <a:pt x="4282146" y="34118"/>
                  </a:lnTo>
                  <a:lnTo>
                    <a:pt x="4324934" y="48641"/>
                  </a:lnTo>
                  <a:lnTo>
                    <a:pt x="4366565" y="65542"/>
                  </a:lnTo>
                  <a:lnTo>
                    <a:pt x="4406959" y="84738"/>
                  </a:lnTo>
                  <a:lnTo>
                    <a:pt x="4446034" y="106148"/>
                  </a:lnTo>
                  <a:lnTo>
                    <a:pt x="4483709" y="129691"/>
                  </a:lnTo>
                  <a:lnTo>
                    <a:pt x="4519902" y="155285"/>
                  </a:lnTo>
                  <a:lnTo>
                    <a:pt x="4554532" y="182849"/>
                  </a:lnTo>
                  <a:lnTo>
                    <a:pt x="4587518" y="212301"/>
                  </a:lnTo>
                  <a:lnTo>
                    <a:pt x="4618778" y="243561"/>
                  </a:lnTo>
                  <a:lnTo>
                    <a:pt x="4648230" y="276547"/>
                  </a:lnTo>
                  <a:lnTo>
                    <a:pt x="4675794" y="311177"/>
                  </a:lnTo>
                  <a:lnTo>
                    <a:pt x="4701388" y="347370"/>
                  </a:lnTo>
                  <a:lnTo>
                    <a:pt x="4724931" y="385045"/>
                  </a:lnTo>
                  <a:lnTo>
                    <a:pt x="4746341" y="424120"/>
                  </a:lnTo>
                  <a:lnTo>
                    <a:pt x="4765537" y="464514"/>
                  </a:lnTo>
                  <a:lnTo>
                    <a:pt x="4782438" y="506145"/>
                  </a:lnTo>
                  <a:lnTo>
                    <a:pt x="4796961" y="548933"/>
                  </a:lnTo>
                  <a:lnTo>
                    <a:pt x="4809027" y="592796"/>
                  </a:lnTo>
                  <a:lnTo>
                    <a:pt x="4818553" y="637652"/>
                  </a:lnTo>
                  <a:lnTo>
                    <a:pt x="4825458" y="683420"/>
                  </a:lnTo>
                  <a:lnTo>
                    <a:pt x="4829661" y="730018"/>
                  </a:lnTo>
                  <a:lnTo>
                    <a:pt x="4831080" y="777366"/>
                  </a:lnTo>
                  <a:lnTo>
                    <a:pt x="4831080" y="3886834"/>
                  </a:lnTo>
                  <a:lnTo>
                    <a:pt x="4829661" y="3934183"/>
                  </a:lnTo>
                  <a:lnTo>
                    <a:pt x="4825458" y="3980781"/>
                  </a:lnTo>
                  <a:lnTo>
                    <a:pt x="4818553" y="4026549"/>
                  </a:lnTo>
                  <a:lnTo>
                    <a:pt x="4809027" y="4071405"/>
                  </a:lnTo>
                  <a:lnTo>
                    <a:pt x="4796961" y="4115268"/>
                  </a:lnTo>
                  <a:lnTo>
                    <a:pt x="4782438" y="4158056"/>
                  </a:lnTo>
                  <a:lnTo>
                    <a:pt x="4765537" y="4199687"/>
                  </a:lnTo>
                  <a:lnTo>
                    <a:pt x="4746341" y="4240081"/>
                  </a:lnTo>
                  <a:lnTo>
                    <a:pt x="4724931" y="4279156"/>
                  </a:lnTo>
                  <a:lnTo>
                    <a:pt x="4701388" y="4316831"/>
                  </a:lnTo>
                  <a:lnTo>
                    <a:pt x="4675794" y="4353024"/>
                  </a:lnTo>
                  <a:lnTo>
                    <a:pt x="4648230" y="4387654"/>
                  </a:lnTo>
                  <a:lnTo>
                    <a:pt x="4618778" y="4420640"/>
                  </a:lnTo>
                  <a:lnTo>
                    <a:pt x="4587518" y="4451900"/>
                  </a:lnTo>
                  <a:lnTo>
                    <a:pt x="4554532" y="4481352"/>
                  </a:lnTo>
                  <a:lnTo>
                    <a:pt x="4519902" y="4508916"/>
                  </a:lnTo>
                  <a:lnTo>
                    <a:pt x="4483709" y="4534510"/>
                  </a:lnTo>
                  <a:lnTo>
                    <a:pt x="4446034" y="4558053"/>
                  </a:lnTo>
                  <a:lnTo>
                    <a:pt x="4406959" y="4579463"/>
                  </a:lnTo>
                  <a:lnTo>
                    <a:pt x="4366565" y="4598659"/>
                  </a:lnTo>
                  <a:lnTo>
                    <a:pt x="4324934" y="4615560"/>
                  </a:lnTo>
                  <a:lnTo>
                    <a:pt x="4282146" y="4630083"/>
                  </a:lnTo>
                  <a:lnTo>
                    <a:pt x="4238283" y="4642149"/>
                  </a:lnTo>
                  <a:lnTo>
                    <a:pt x="4193427" y="4651675"/>
                  </a:lnTo>
                  <a:lnTo>
                    <a:pt x="4147659" y="4658580"/>
                  </a:lnTo>
                  <a:lnTo>
                    <a:pt x="4101061" y="4662783"/>
                  </a:lnTo>
                  <a:lnTo>
                    <a:pt x="4053713" y="4664202"/>
                  </a:lnTo>
                  <a:lnTo>
                    <a:pt x="777367" y="4664202"/>
                  </a:lnTo>
                  <a:lnTo>
                    <a:pt x="730012" y="4662783"/>
                  </a:lnTo>
                  <a:lnTo>
                    <a:pt x="683408" y="4658580"/>
                  </a:lnTo>
                  <a:lnTo>
                    <a:pt x="637635" y="4651675"/>
                  </a:lnTo>
                  <a:lnTo>
                    <a:pt x="592775" y="4642149"/>
                  </a:lnTo>
                  <a:lnTo>
                    <a:pt x="548910" y="4630083"/>
                  </a:lnTo>
                  <a:lnTo>
                    <a:pt x="506120" y="4615560"/>
                  </a:lnTo>
                  <a:lnTo>
                    <a:pt x="464487" y="4598659"/>
                  </a:lnTo>
                  <a:lnTo>
                    <a:pt x="424092" y="4579463"/>
                  </a:lnTo>
                  <a:lnTo>
                    <a:pt x="385016" y="4558053"/>
                  </a:lnTo>
                  <a:lnTo>
                    <a:pt x="347342" y="4534510"/>
                  </a:lnTo>
                  <a:lnTo>
                    <a:pt x="311150" y="4508916"/>
                  </a:lnTo>
                  <a:lnTo>
                    <a:pt x="276521" y="4481352"/>
                  </a:lnTo>
                  <a:lnTo>
                    <a:pt x="243537" y="4451900"/>
                  </a:lnTo>
                  <a:lnTo>
                    <a:pt x="212279" y="4420640"/>
                  </a:lnTo>
                  <a:lnTo>
                    <a:pt x="182828" y="4387654"/>
                  </a:lnTo>
                  <a:lnTo>
                    <a:pt x="155266" y="4353024"/>
                  </a:lnTo>
                  <a:lnTo>
                    <a:pt x="129674" y="4316831"/>
                  </a:lnTo>
                  <a:lnTo>
                    <a:pt x="106134" y="4279156"/>
                  </a:lnTo>
                  <a:lnTo>
                    <a:pt x="84726" y="4240081"/>
                  </a:lnTo>
                  <a:lnTo>
                    <a:pt x="65532" y="4199687"/>
                  </a:lnTo>
                  <a:lnTo>
                    <a:pt x="48634" y="4158056"/>
                  </a:lnTo>
                  <a:lnTo>
                    <a:pt x="34112" y="4115268"/>
                  </a:lnTo>
                  <a:lnTo>
                    <a:pt x="22049" y="4071405"/>
                  </a:lnTo>
                  <a:lnTo>
                    <a:pt x="12524" y="4026549"/>
                  </a:lnTo>
                  <a:lnTo>
                    <a:pt x="5620" y="3980781"/>
                  </a:lnTo>
                  <a:lnTo>
                    <a:pt x="1418" y="3934183"/>
                  </a:lnTo>
                  <a:lnTo>
                    <a:pt x="0" y="3886834"/>
                  </a:lnTo>
                  <a:lnTo>
                    <a:pt x="0" y="777366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04213" y="4813808"/>
            <a:ext cx="2095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0158" y="4813808"/>
            <a:ext cx="16814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5955" algn="l"/>
                <a:tab pos="1391920" algn="l"/>
              </a:tabLst>
            </a:pPr>
            <a:r>
              <a:rPr sz="1200" spc="-25" dirty="0">
                <a:latin typeface="Courier New"/>
                <a:cs typeface="Courier New"/>
              </a:rPr>
              <a:t>))}</a:t>
            </a:r>
            <a:r>
              <a:rPr sz="1200" dirty="0">
                <a:latin typeface="Courier New"/>
                <a:cs typeface="Courier New"/>
              </a:rPr>
              <a:t>	</a:t>
            </a:r>
            <a:r>
              <a:rPr sz="1200" spc="-10" dirty="0">
                <a:latin typeface="Courier New"/>
                <a:cs typeface="Courier New"/>
              </a:rPr>
              <a:t>&lt;/div&gt;</a:t>
            </a:r>
            <a:r>
              <a:rPr sz="1200" dirty="0">
                <a:latin typeface="Courier New"/>
                <a:cs typeface="Courier New"/>
              </a:rPr>
              <a:t>	</a:t>
            </a:r>
            <a:r>
              <a:rPr sz="1200" spc="-25" dirty="0">
                <a:latin typeface="Courier New"/>
                <a:cs typeface="Courier New"/>
              </a:rPr>
              <a:t>);}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811518" y="1020317"/>
            <a:ext cx="3177540" cy="4592320"/>
            <a:chOff x="6811518" y="1020317"/>
            <a:chExt cx="3177540" cy="45923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1518" y="1020317"/>
              <a:ext cx="3171444" cy="42915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6006" y="1126235"/>
              <a:ext cx="2991611" cy="40888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3329" y="5190363"/>
              <a:ext cx="3157728" cy="41376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823329" y="5190363"/>
              <a:ext cx="3157855" cy="414020"/>
            </a:xfrm>
            <a:custGeom>
              <a:avLst/>
              <a:gdLst/>
              <a:ahLst/>
              <a:cxnLst/>
              <a:rect l="l" t="t" r="r" b="b"/>
              <a:pathLst>
                <a:path w="3157854" h="414020">
                  <a:moveTo>
                    <a:pt x="0" y="68961"/>
                  </a:moveTo>
                  <a:lnTo>
                    <a:pt x="5417" y="42112"/>
                  </a:lnTo>
                  <a:lnTo>
                    <a:pt x="20193" y="20193"/>
                  </a:lnTo>
                  <a:lnTo>
                    <a:pt x="42112" y="5417"/>
                  </a:lnTo>
                  <a:lnTo>
                    <a:pt x="68961" y="0"/>
                  </a:lnTo>
                  <a:lnTo>
                    <a:pt x="3088767" y="0"/>
                  </a:lnTo>
                  <a:lnTo>
                    <a:pt x="3115615" y="5417"/>
                  </a:lnTo>
                  <a:lnTo>
                    <a:pt x="3137535" y="20193"/>
                  </a:lnTo>
                  <a:lnTo>
                    <a:pt x="3152310" y="42112"/>
                  </a:lnTo>
                  <a:lnTo>
                    <a:pt x="3157728" y="68961"/>
                  </a:lnTo>
                  <a:lnTo>
                    <a:pt x="3157728" y="344805"/>
                  </a:lnTo>
                  <a:lnTo>
                    <a:pt x="3152310" y="371653"/>
                  </a:lnTo>
                  <a:lnTo>
                    <a:pt x="3137535" y="393573"/>
                  </a:lnTo>
                  <a:lnTo>
                    <a:pt x="3115615" y="408348"/>
                  </a:lnTo>
                  <a:lnTo>
                    <a:pt x="3088767" y="413766"/>
                  </a:lnTo>
                  <a:lnTo>
                    <a:pt x="68961" y="413766"/>
                  </a:lnTo>
                  <a:lnTo>
                    <a:pt x="42112" y="408348"/>
                  </a:lnTo>
                  <a:lnTo>
                    <a:pt x="20193" y="393573"/>
                  </a:lnTo>
                  <a:lnTo>
                    <a:pt x="5417" y="371653"/>
                  </a:lnTo>
                  <a:lnTo>
                    <a:pt x="0" y="344805"/>
                  </a:lnTo>
                  <a:lnTo>
                    <a:pt x="0" y="6896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536688" y="5266690"/>
            <a:ext cx="1731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0" dirty="0">
                <a:latin typeface="Trebuchet MS"/>
                <a:cs typeface="Trebuchet MS"/>
              </a:rPr>
              <a:t>Output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of</a:t>
            </a:r>
            <a:r>
              <a:rPr sz="1400" spc="-95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Code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Snippet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383599" y="868743"/>
            <a:ext cx="1513205" cy="300355"/>
            <a:chOff x="2383599" y="868743"/>
            <a:chExt cx="1513205" cy="30035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1536" y="876680"/>
              <a:ext cx="1497330" cy="28422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391536" y="876680"/>
              <a:ext cx="1497330" cy="284480"/>
            </a:xfrm>
            <a:custGeom>
              <a:avLst/>
              <a:gdLst/>
              <a:ahLst/>
              <a:cxnLst/>
              <a:rect l="l" t="t" r="r" b="b"/>
              <a:pathLst>
                <a:path w="1497329" h="284480">
                  <a:moveTo>
                    <a:pt x="0" y="47371"/>
                  </a:moveTo>
                  <a:lnTo>
                    <a:pt x="3722" y="28932"/>
                  </a:lnTo>
                  <a:lnTo>
                    <a:pt x="13874" y="13874"/>
                  </a:lnTo>
                  <a:lnTo>
                    <a:pt x="28932" y="3722"/>
                  </a:lnTo>
                  <a:lnTo>
                    <a:pt x="47371" y="0"/>
                  </a:lnTo>
                  <a:lnTo>
                    <a:pt x="1449959" y="0"/>
                  </a:lnTo>
                  <a:lnTo>
                    <a:pt x="1468397" y="3722"/>
                  </a:lnTo>
                  <a:lnTo>
                    <a:pt x="1483455" y="13874"/>
                  </a:lnTo>
                  <a:lnTo>
                    <a:pt x="1493607" y="28932"/>
                  </a:lnTo>
                  <a:lnTo>
                    <a:pt x="1497330" y="47371"/>
                  </a:lnTo>
                  <a:lnTo>
                    <a:pt x="1497330" y="236855"/>
                  </a:lnTo>
                  <a:lnTo>
                    <a:pt x="1493607" y="255293"/>
                  </a:lnTo>
                  <a:lnTo>
                    <a:pt x="1483455" y="270351"/>
                  </a:lnTo>
                  <a:lnTo>
                    <a:pt x="1468397" y="280503"/>
                  </a:lnTo>
                  <a:lnTo>
                    <a:pt x="1449959" y="284226"/>
                  </a:lnTo>
                  <a:lnTo>
                    <a:pt x="47371" y="284226"/>
                  </a:lnTo>
                  <a:lnTo>
                    <a:pt x="28932" y="280503"/>
                  </a:lnTo>
                  <a:lnTo>
                    <a:pt x="13874" y="270351"/>
                  </a:lnTo>
                  <a:lnTo>
                    <a:pt x="3722" y="255293"/>
                  </a:lnTo>
                  <a:lnTo>
                    <a:pt x="0" y="236855"/>
                  </a:lnTo>
                  <a:lnTo>
                    <a:pt x="0" y="4737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04213" y="904494"/>
            <a:ext cx="3981450" cy="3922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0330" algn="ctr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200">
              <a:latin typeface="Trebuchet MS"/>
              <a:cs typeface="Trebuchet MS"/>
            </a:endParaRPr>
          </a:p>
          <a:p>
            <a:pPr marL="196850" marR="2397125" indent="-184785">
              <a:lnSpc>
                <a:spcPct val="107100"/>
              </a:lnSpc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App()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 </a:t>
            </a: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users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[</a:t>
            </a:r>
            <a:endParaRPr sz="1200">
              <a:latin typeface="Courier New"/>
              <a:cs typeface="Courier New"/>
            </a:endParaRPr>
          </a:p>
          <a:p>
            <a:pPr marR="1831975" algn="ctr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Courier New"/>
                <a:cs typeface="Courier New"/>
              </a:rPr>
              <a:t>{name: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"Cuban",</a:t>
            </a:r>
            <a:endParaRPr sz="1200">
              <a:latin typeface="Courier New"/>
              <a:cs typeface="Courier New"/>
            </a:endParaRPr>
          </a:p>
          <a:p>
            <a:pPr marR="1831339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pic: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“#",},</a:t>
            </a:r>
            <a:endParaRPr sz="1200">
              <a:latin typeface="Courier New"/>
              <a:cs typeface="Courier New"/>
            </a:endParaRPr>
          </a:p>
          <a:p>
            <a:pPr marR="3119755" algn="ctr">
              <a:lnSpc>
                <a:spcPct val="100000"/>
              </a:lnSpc>
              <a:spcBef>
                <a:spcPts val="95"/>
              </a:spcBef>
            </a:pP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Courier New"/>
                <a:cs typeface="Courier New"/>
              </a:rPr>
              <a:t>name: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"Spencer",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Courier New"/>
                <a:cs typeface="Courier New"/>
              </a:rPr>
              <a:t>pic: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spc="-20" dirty="0">
                <a:latin typeface="Courier New"/>
                <a:cs typeface="Courier New"/>
              </a:rPr>
              <a:t>“#",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ourier New"/>
                <a:cs typeface="Courier New"/>
              </a:rPr>
              <a:t>},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100"/>
              </a:spcBef>
              <a:tabLst>
                <a:tab pos="656590" algn="l"/>
              </a:tabLst>
            </a:pPr>
            <a:r>
              <a:rPr sz="1200" spc="-50" dirty="0">
                <a:latin typeface="Courier New"/>
                <a:cs typeface="Courier New"/>
              </a:rPr>
              <a:t>{</a:t>
            </a:r>
            <a:r>
              <a:rPr sz="1200" dirty="0">
                <a:latin typeface="Courier New"/>
                <a:cs typeface="Courier New"/>
              </a:rPr>
              <a:t>	name: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"Robert",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Courier New"/>
                <a:cs typeface="Courier New"/>
              </a:rPr>
              <a:t>pic: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“#",</a:t>
            </a:r>
            <a:r>
              <a:rPr sz="1200" spc="-25" dirty="0">
                <a:latin typeface="Courier New"/>
                <a:cs typeface="Courier New"/>
              </a:rPr>
              <a:t> },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95"/>
              </a:spcBef>
            </a:pP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name: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"Einstein",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Courier New"/>
                <a:cs typeface="Courier New"/>
              </a:rPr>
              <a:t>pic: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spc="-20" dirty="0">
                <a:latin typeface="Courier New"/>
                <a:cs typeface="Courier New"/>
              </a:rPr>
              <a:t>“#",</a:t>
            </a:r>
            <a:endParaRPr sz="1200">
              <a:latin typeface="Courier New"/>
              <a:cs typeface="Courier New"/>
            </a:endParaRPr>
          </a:p>
          <a:p>
            <a:pPr marR="3039110" algn="r">
              <a:lnSpc>
                <a:spcPct val="100000"/>
              </a:lnSpc>
              <a:spcBef>
                <a:spcPts val="100"/>
              </a:spcBef>
              <a:tabLst>
                <a:tab pos="368300" algn="l"/>
              </a:tabLst>
            </a:pPr>
            <a:r>
              <a:rPr sz="1200" spc="-25" dirty="0">
                <a:latin typeface="Courier New"/>
                <a:cs typeface="Courier New"/>
              </a:rPr>
              <a:t>},</a:t>
            </a:r>
            <a:r>
              <a:rPr sz="1200" dirty="0">
                <a:latin typeface="Courier New"/>
                <a:cs typeface="Courier New"/>
              </a:rPr>
              <a:t>	</a:t>
            </a:r>
            <a:r>
              <a:rPr sz="1200" spc="-25" dirty="0">
                <a:latin typeface="Courier New"/>
                <a:cs typeface="Courier New"/>
              </a:rPr>
              <a:t>];</a:t>
            </a:r>
            <a:endParaRPr sz="1200">
              <a:latin typeface="Courier New"/>
              <a:cs typeface="Courier New"/>
            </a:endParaRPr>
          </a:p>
          <a:p>
            <a:pPr marR="3041015" algn="r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&lt;div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className="App"&gt;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Courier New"/>
                <a:cs typeface="Courier New"/>
              </a:rPr>
              <a:t>{users.map((usr)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7493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Courier New"/>
                <a:cs typeface="Courier New"/>
              </a:rPr>
              <a:t>&lt;User</a:t>
            </a:r>
            <a:r>
              <a:rPr sz="1200" spc="-7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name={usr.name}</a:t>
            </a:r>
            <a:r>
              <a:rPr sz="1200" spc="-7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pic={usr.pic}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6512559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83766" y="6512559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72621" y="6514338"/>
            <a:ext cx="1663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spc="-50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3484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SUMMARY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5500" y="6512559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83766" y="6512559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72621" y="6514338"/>
            <a:ext cx="1663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4900" y="1143965"/>
            <a:ext cx="7740650" cy="3875404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30" dirty="0">
                <a:latin typeface="Trebuchet MS"/>
                <a:cs typeface="Trebuchet MS"/>
              </a:rPr>
              <a:t>JavaScript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XML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55" dirty="0">
                <a:latin typeface="Trebuchet MS"/>
                <a:cs typeface="Trebuchet MS"/>
              </a:rPr>
              <a:t>(JSX)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is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used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to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keep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related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logic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and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View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in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one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45" dirty="0">
                <a:latin typeface="Trebuchet MS"/>
                <a:cs typeface="Trebuchet MS"/>
              </a:rPr>
              <a:t>place.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20" dirty="0">
                <a:latin typeface="Trebuchet MS"/>
                <a:cs typeface="Trebuchet MS"/>
              </a:rPr>
              <a:t>{}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is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known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as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50" dirty="0">
                <a:latin typeface="Trebuchet MS"/>
                <a:cs typeface="Trebuchet MS"/>
              </a:rPr>
              <a:t>Template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syntax.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7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50" dirty="0">
                <a:latin typeface="Trebuchet MS"/>
                <a:cs typeface="Trebuchet MS"/>
              </a:rPr>
              <a:t>Template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syntax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is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used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to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evaluate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JavaScript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expressions.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60" dirty="0">
                <a:latin typeface="Trebuchet MS"/>
                <a:cs typeface="Trebuchet MS"/>
              </a:rPr>
              <a:t>JSX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is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stricter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than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HTML.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60" dirty="0">
                <a:latin typeface="Trebuchet MS"/>
                <a:cs typeface="Trebuchet MS"/>
              </a:rPr>
              <a:t>JSX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follows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three </a:t>
            </a:r>
            <a:r>
              <a:rPr sz="2000" spc="-10" dirty="0">
                <a:latin typeface="Trebuchet MS"/>
                <a:cs typeface="Trebuchet MS"/>
              </a:rPr>
              <a:t>rules:</a:t>
            </a:r>
            <a:endParaRPr sz="2000">
              <a:latin typeface="Trebuchet MS"/>
              <a:cs typeface="Trebuchet MS"/>
            </a:endParaRPr>
          </a:p>
          <a:p>
            <a:pPr marL="812165" lvl="1" indent="-342265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812165" algn="l"/>
              </a:tabLst>
            </a:pPr>
            <a:r>
              <a:rPr sz="2000" spc="-90" dirty="0">
                <a:latin typeface="Trebuchet MS"/>
                <a:cs typeface="Trebuchet MS"/>
              </a:rPr>
              <a:t>Returning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a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single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root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element.</a:t>
            </a:r>
            <a:endParaRPr sz="2000">
              <a:latin typeface="Trebuchet MS"/>
              <a:cs typeface="Trebuchet MS"/>
            </a:endParaRPr>
          </a:p>
          <a:p>
            <a:pPr marL="812165" lvl="1" indent="-342265">
              <a:lnSpc>
                <a:spcPct val="100000"/>
              </a:lnSpc>
              <a:spcBef>
                <a:spcPts val="965"/>
              </a:spcBef>
              <a:buFont typeface="Arial"/>
              <a:buChar char="•"/>
              <a:tabLst>
                <a:tab pos="812165" algn="l"/>
              </a:tabLst>
            </a:pPr>
            <a:r>
              <a:rPr sz="2000" spc="-90" dirty="0">
                <a:latin typeface="Trebuchet MS"/>
                <a:cs typeface="Trebuchet MS"/>
              </a:rPr>
              <a:t>Closing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all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tags.</a:t>
            </a:r>
            <a:endParaRPr sz="2000">
              <a:latin typeface="Trebuchet MS"/>
              <a:cs typeface="Trebuchet MS"/>
            </a:endParaRPr>
          </a:p>
          <a:p>
            <a:pPr marL="812165" lvl="1" indent="-342265">
              <a:lnSpc>
                <a:spcPct val="100000"/>
              </a:lnSpc>
              <a:spcBef>
                <a:spcPts val="965"/>
              </a:spcBef>
              <a:buFont typeface="Arial"/>
              <a:buChar char="•"/>
              <a:tabLst>
                <a:tab pos="812165" algn="l"/>
              </a:tabLst>
            </a:pPr>
            <a:r>
              <a:rPr sz="2000" spc="-65" dirty="0">
                <a:latin typeface="Trebuchet MS"/>
                <a:cs typeface="Trebuchet MS"/>
              </a:rPr>
              <a:t>Using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Camel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case </a:t>
            </a:r>
            <a:r>
              <a:rPr sz="2000" spc="-35" dirty="0">
                <a:latin typeface="Trebuchet MS"/>
                <a:cs typeface="Trebuchet MS"/>
              </a:rPr>
              <a:t>(CamelCase).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7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20" dirty="0">
                <a:latin typeface="Trebuchet MS"/>
                <a:cs typeface="Trebuchet MS"/>
              </a:rPr>
              <a:t>The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map()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method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is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used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to</a:t>
            </a:r>
            <a:r>
              <a:rPr sz="2000" spc="-130" dirty="0">
                <a:latin typeface="Trebuchet MS"/>
                <a:cs typeface="Trebuchet MS"/>
              </a:rPr>
              <a:t> iterate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through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array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of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data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in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ReactJS.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9417" y="2985770"/>
            <a:ext cx="30587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10" dirty="0">
                <a:latin typeface="Arial"/>
                <a:cs typeface="Arial"/>
              </a:rPr>
              <a:t>SESSION</a:t>
            </a:r>
            <a:r>
              <a:rPr sz="4800" spc="-10" dirty="0">
                <a:latin typeface="Arial"/>
                <a:cs typeface="Arial"/>
              </a:rPr>
              <a:t> </a:t>
            </a:r>
            <a:r>
              <a:rPr sz="4800" spc="-25" dirty="0">
                <a:latin typeface="Arial"/>
                <a:cs typeface="Arial"/>
              </a:rPr>
              <a:t>04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0544" y="3881882"/>
            <a:ext cx="366267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solidFill>
                  <a:srgbClr val="7E7E7E"/>
                </a:solidFill>
                <a:latin typeface="Georgia"/>
                <a:cs typeface="Georgia"/>
              </a:rPr>
              <a:t>EVENT</a:t>
            </a:r>
            <a:r>
              <a:rPr sz="2000" spc="-45" dirty="0">
                <a:solidFill>
                  <a:srgbClr val="7E7E7E"/>
                </a:solidFill>
                <a:latin typeface="Georgia"/>
                <a:cs typeface="Georgia"/>
              </a:rPr>
              <a:t> </a:t>
            </a:r>
            <a:r>
              <a:rPr sz="2000" spc="-80" dirty="0">
                <a:solidFill>
                  <a:srgbClr val="7E7E7E"/>
                </a:solidFill>
                <a:latin typeface="Georgia"/>
                <a:cs typeface="Georgia"/>
              </a:rPr>
              <a:t>HANDLING</a:t>
            </a:r>
            <a:r>
              <a:rPr sz="2000" spc="-25" dirty="0">
                <a:solidFill>
                  <a:srgbClr val="7E7E7E"/>
                </a:solidFill>
                <a:latin typeface="Georgia"/>
                <a:cs typeface="Georgia"/>
              </a:rPr>
              <a:t> </a:t>
            </a:r>
            <a:r>
              <a:rPr sz="2000" spc="-125" dirty="0">
                <a:solidFill>
                  <a:srgbClr val="7E7E7E"/>
                </a:solidFill>
                <a:latin typeface="Georgia"/>
                <a:cs typeface="Georgia"/>
              </a:rPr>
              <a:t>IN</a:t>
            </a:r>
            <a:r>
              <a:rPr sz="2000" spc="5" dirty="0">
                <a:solidFill>
                  <a:srgbClr val="7E7E7E"/>
                </a:solidFill>
                <a:latin typeface="Georgia"/>
                <a:cs typeface="Georgia"/>
              </a:rPr>
              <a:t> </a:t>
            </a:r>
            <a:r>
              <a:rPr sz="2000" spc="-60" dirty="0">
                <a:solidFill>
                  <a:srgbClr val="7E7E7E"/>
                </a:solidFill>
                <a:latin typeface="Georgia"/>
                <a:cs typeface="Georgia"/>
              </a:rPr>
              <a:t>REACTJS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21515" y="1542622"/>
            <a:ext cx="4841240" cy="3637915"/>
            <a:chOff x="6321515" y="1542622"/>
            <a:chExt cx="4841240" cy="36379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6009" y="1542622"/>
              <a:ext cx="4438056" cy="36321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21515" y="5166117"/>
              <a:ext cx="4841240" cy="14604"/>
            </a:xfrm>
            <a:custGeom>
              <a:avLst/>
              <a:gdLst/>
              <a:ahLst/>
              <a:cxnLst/>
              <a:rect l="l" t="t" r="r" b="b"/>
              <a:pathLst>
                <a:path w="4841240" h="14604">
                  <a:moveTo>
                    <a:pt x="4841059" y="0"/>
                  </a:moveTo>
                  <a:lnTo>
                    <a:pt x="0" y="0"/>
                  </a:lnTo>
                  <a:lnTo>
                    <a:pt x="21015" y="8972"/>
                  </a:lnTo>
                  <a:lnTo>
                    <a:pt x="60994" y="14087"/>
                  </a:lnTo>
                  <a:lnTo>
                    <a:pt x="4780064" y="14087"/>
                  </a:lnTo>
                  <a:lnTo>
                    <a:pt x="4820043" y="8972"/>
                  </a:lnTo>
                  <a:lnTo>
                    <a:pt x="484105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816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OBJECTIVES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6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3383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1651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1055" y="1836419"/>
            <a:ext cx="651129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Trebuchet MS"/>
                <a:cs typeface="Trebuchet MS"/>
              </a:rPr>
              <a:t>In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this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session, </a:t>
            </a:r>
            <a:r>
              <a:rPr sz="2400" spc="-155" dirty="0">
                <a:latin typeface="Trebuchet MS"/>
                <a:cs typeface="Trebuchet MS"/>
              </a:rPr>
              <a:t>the</a:t>
            </a:r>
            <a:r>
              <a:rPr sz="2400" spc="-280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topics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discussed</a:t>
            </a:r>
            <a:r>
              <a:rPr sz="2400" spc="-270" dirty="0">
                <a:latin typeface="Trebuchet MS"/>
                <a:cs typeface="Trebuchet MS"/>
              </a:rPr>
              <a:t> </a:t>
            </a:r>
            <a:r>
              <a:rPr sz="2400" spc="-170" dirty="0">
                <a:latin typeface="Trebuchet MS"/>
                <a:cs typeface="Trebuchet MS"/>
              </a:rPr>
              <a:t>are</a:t>
            </a:r>
            <a:r>
              <a:rPr sz="2400" spc="-27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as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follows: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45" dirty="0">
                <a:latin typeface="Trebuchet MS"/>
                <a:cs typeface="Trebuchet MS"/>
              </a:rPr>
              <a:t>Explain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event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handling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in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ReactJS</a:t>
            </a: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45" dirty="0">
                <a:latin typeface="Trebuchet MS"/>
                <a:cs typeface="Trebuchet MS"/>
              </a:rPr>
              <a:t>Explain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the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basic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syntax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of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90" dirty="0">
                <a:latin typeface="Trebuchet MS"/>
                <a:cs typeface="Trebuchet MS"/>
              </a:rPr>
              <a:t>ReactJS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event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handling</a:t>
            </a: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45" dirty="0">
                <a:latin typeface="Trebuchet MS"/>
                <a:cs typeface="Trebuchet MS"/>
              </a:rPr>
              <a:t>Explain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160" dirty="0">
                <a:latin typeface="Trebuchet MS"/>
                <a:cs typeface="Trebuchet MS"/>
              </a:rPr>
              <a:t>different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types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of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events</a:t>
            </a: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45" dirty="0">
                <a:latin typeface="Trebuchet MS"/>
                <a:cs typeface="Trebuchet MS"/>
              </a:rPr>
              <a:t>Explain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the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best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55" dirty="0">
                <a:latin typeface="Trebuchet MS"/>
                <a:cs typeface="Trebuchet MS"/>
              </a:rPr>
              <a:t>practices </a:t>
            </a:r>
            <a:r>
              <a:rPr sz="2400" spc="-110" dirty="0">
                <a:latin typeface="Trebuchet MS"/>
                <a:cs typeface="Trebuchet MS"/>
              </a:rPr>
              <a:t>of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event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handling</a:t>
            </a: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45" dirty="0">
                <a:latin typeface="Trebuchet MS"/>
                <a:cs typeface="Trebuchet MS"/>
              </a:rPr>
              <a:t>Explain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Hooks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7937" y="1533385"/>
            <a:ext cx="1778571" cy="1292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8718" y="4495038"/>
            <a:ext cx="3018281" cy="82829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215947" y="1703832"/>
            <a:ext cx="3545204" cy="1991995"/>
            <a:chOff x="8215947" y="1703832"/>
            <a:chExt cx="3545204" cy="199199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86543" y="1703832"/>
              <a:ext cx="2074163" cy="14683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223884" y="2661285"/>
              <a:ext cx="1635760" cy="1026794"/>
            </a:xfrm>
            <a:custGeom>
              <a:avLst/>
              <a:gdLst/>
              <a:ahLst/>
              <a:cxnLst/>
              <a:rect l="l" t="t" r="r" b="b"/>
              <a:pathLst>
                <a:path w="1635759" h="1026795">
                  <a:moveTo>
                    <a:pt x="817626" y="0"/>
                  </a:moveTo>
                  <a:lnTo>
                    <a:pt x="759228" y="1288"/>
                  </a:lnTo>
                  <a:lnTo>
                    <a:pt x="701940" y="5095"/>
                  </a:lnTo>
                  <a:lnTo>
                    <a:pt x="645899" y="11335"/>
                  </a:lnTo>
                  <a:lnTo>
                    <a:pt x="591244" y="19920"/>
                  </a:lnTo>
                  <a:lnTo>
                    <a:pt x="538113" y="30763"/>
                  </a:lnTo>
                  <a:lnTo>
                    <a:pt x="486644" y="43779"/>
                  </a:lnTo>
                  <a:lnTo>
                    <a:pt x="436976" y="58879"/>
                  </a:lnTo>
                  <a:lnTo>
                    <a:pt x="389246" y="75977"/>
                  </a:lnTo>
                  <a:lnTo>
                    <a:pt x="343594" y="94987"/>
                  </a:lnTo>
                  <a:lnTo>
                    <a:pt x="300157" y="115821"/>
                  </a:lnTo>
                  <a:lnTo>
                    <a:pt x="259074" y="138393"/>
                  </a:lnTo>
                  <a:lnTo>
                    <a:pt x="220483" y="162616"/>
                  </a:lnTo>
                  <a:lnTo>
                    <a:pt x="184522" y="188404"/>
                  </a:lnTo>
                  <a:lnTo>
                    <a:pt x="151329" y="215668"/>
                  </a:lnTo>
                  <a:lnTo>
                    <a:pt x="121044" y="244323"/>
                  </a:lnTo>
                  <a:lnTo>
                    <a:pt x="93803" y="274282"/>
                  </a:lnTo>
                  <a:lnTo>
                    <a:pt x="69746" y="305458"/>
                  </a:lnTo>
                  <a:lnTo>
                    <a:pt x="49011" y="337763"/>
                  </a:lnTo>
                  <a:lnTo>
                    <a:pt x="18058" y="405418"/>
                  </a:lnTo>
                  <a:lnTo>
                    <a:pt x="2052" y="476552"/>
                  </a:lnTo>
                  <a:lnTo>
                    <a:pt x="0" y="513207"/>
                  </a:lnTo>
                  <a:lnTo>
                    <a:pt x="2052" y="549861"/>
                  </a:lnTo>
                  <a:lnTo>
                    <a:pt x="18058" y="620995"/>
                  </a:lnTo>
                  <a:lnTo>
                    <a:pt x="49011" y="688650"/>
                  </a:lnTo>
                  <a:lnTo>
                    <a:pt x="69746" y="720955"/>
                  </a:lnTo>
                  <a:lnTo>
                    <a:pt x="93803" y="752131"/>
                  </a:lnTo>
                  <a:lnTo>
                    <a:pt x="121044" y="782090"/>
                  </a:lnTo>
                  <a:lnTo>
                    <a:pt x="151329" y="810745"/>
                  </a:lnTo>
                  <a:lnTo>
                    <a:pt x="184522" y="838009"/>
                  </a:lnTo>
                  <a:lnTo>
                    <a:pt x="220483" y="863797"/>
                  </a:lnTo>
                  <a:lnTo>
                    <a:pt x="259074" y="888020"/>
                  </a:lnTo>
                  <a:lnTo>
                    <a:pt x="300157" y="910592"/>
                  </a:lnTo>
                  <a:lnTo>
                    <a:pt x="343594" y="931426"/>
                  </a:lnTo>
                  <a:lnTo>
                    <a:pt x="389246" y="950436"/>
                  </a:lnTo>
                  <a:lnTo>
                    <a:pt x="436976" y="967534"/>
                  </a:lnTo>
                  <a:lnTo>
                    <a:pt x="486644" y="982634"/>
                  </a:lnTo>
                  <a:lnTo>
                    <a:pt x="538113" y="995650"/>
                  </a:lnTo>
                  <a:lnTo>
                    <a:pt x="591244" y="1006493"/>
                  </a:lnTo>
                  <a:lnTo>
                    <a:pt x="645899" y="1015078"/>
                  </a:lnTo>
                  <a:lnTo>
                    <a:pt x="701940" y="1021318"/>
                  </a:lnTo>
                  <a:lnTo>
                    <a:pt x="759228" y="1025125"/>
                  </a:lnTo>
                  <a:lnTo>
                    <a:pt x="817626" y="1026414"/>
                  </a:lnTo>
                  <a:lnTo>
                    <a:pt x="876023" y="1025125"/>
                  </a:lnTo>
                  <a:lnTo>
                    <a:pt x="933311" y="1021318"/>
                  </a:lnTo>
                  <a:lnTo>
                    <a:pt x="989352" y="1015078"/>
                  </a:lnTo>
                  <a:lnTo>
                    <a:pt x="1044007" y="1006493"/>
                  </a:lnTo>
                  <a:lnTo>
                    <a:pt x="1097138" y="995650"/>
                  </a:lnTo>
                  <a:lnTo>
                    <a:pt x="1148607" y="982634"/>
                  </a:lnTo>
                  <a:lnTo>
                    <a:pt x="1198275" y="967534"/>
                  </a:lnTo>
                  <a:lnTo>
                    <a:pt x="1246005" y="950436"/>
                  </a:lnTo>
                  <a:lnTo>
                    <a:pt x="1291657" y="931426"/>
                  </a:lnTo>
                  <a:lnTo>
                    <a:pt x="1335094" y="910592"/>
                  </a:lnTo>
                  <a:lnTo>
                    <a:pt x="1376177" y="888020"/>
                  </a:lnTo>
                  <a:lnTo>
                    <a:pt x="1414768" y="863797"/>
                  </a:lnTo>
                  <a:lnTo>
                    <a:pt x="1450729" y="838009"/>
                  </a:lnTo>
                  <a:lnTo>
                    <a:pt x="1483922" y="810745"/>
                  </a:lnTo>
                  <a:lnTo>
                    <a:pt x="1514207" y="782090"/>
                  </a:lnTo>
                  <a:lnTo>
                    <a:pt x="1541448" y="752131"/>
                  </a:lnTo>
                  <a:lnTo>
                    <a:pt x="1565505" y="720955"/>
                  </a:lnTo>
                  <a:lnTo>
                    <a:pt x="1586240" y="688650"/>
                  </a:lnTo>
                  <a:lnTo>
                    <a:pt x="1617193" y="620995"/>
                  </a:lnTo>
                  <a:lnTo>
                    <a:pt x="1633199" y="549861"/>
                  </a:lnTo>
                  <a:lnTo>
                    <a:pt x="1635252" y="513207"/>
                  </a:lnTo>
                  <a:lnTo>
                    <a:pt x="1633199" y="476552"/>
                  </a:lnTo>
                  <a:lnTo>
                    <a:pt x="1617193" y="405418"/>
                  </a:lnTo>
                  <a:lnTo>
                    <a:pt x="1586240" y="337763"/>
                  </a:lnTo>
                  <a:lnTo>
                    <a:pt x="1565505" y="305458"/>
                  </a:lnTo>
                  <a:lnTo>
                    <a:pt x="1541448" y="274282"/>
                  </a:lnTo>
                  <a:lnTo>
                    <a:pt x="1514207" y="244323"/>
                  </a:lnTo>
                  <a:lnTo>
                    <a:pt x="1483922" y="215668"/>
                  </a:lnTo>
                  <a:lnTo>
                    <a:pt x="1450729" y="188404"/>
                  </a:lnTo>
                  <a:lnTo>
                    <a:pt x="1414768" y="162616"/>
                  </a:lnTo>
                  <a:lnTo>
                    <a:pt x="1376177" y="138393"/>
                  </a:lnTo>
                  <a:lnTo>
                    <a:pt x="1335094" y="115821"/>
                  </a:lnTo>
                  <a:lnTo>
                    <a:pt x="1291657" y="94987"/>
                  </a:lnTo>
                  <a:lnTo>
                    <a:pt x="1246005" y="75977"/>
                  </a:lnTo>
                  <a:lnTo>
                    <a:pt x="1198275" y="58879"/>
                  </a:lnTo>
                  <a:lnTo>
                    <a:pt x="1148607" y="43779"/>
                  </a:lnTo>
                  <a:lnTo>
                    <a:pt x="1097138" y="30763"/>
                  </a:lnTo>
                  <a:lnTo>
                    <a:pt x="1044007" y="19920"/>
                  </a:lnTo>
                  <a:lnTo>
                    <a:pt x="989352" y="11335"/>
                  </a:lnTo>
                  <a:lnTo>
                    <a:pt x="933311" y="5095"/>
                  </a:lnTo>
                  <a:lnTo>
                    <a:pt x="876023" y="1288"/>
                  </a:lnTo>
                  <a:lnTo>
                    <a:pt x="81762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23884" y="2661285"/>
              <a:ext cx="1635760" cy="1026794"/>
            </a:xfrm>
            <a:custGeom>
              <a:avLst/>
              <a:gdLst/>
              <a:ahLst/>
              <a:cxnLst/>
              <a:rect l="l" t="t" r="r" b="b"/>
              <a:pathLst>
                <a:path w="1635759" h="1026795">
                  <a:moveTo>
                    <a:pt x="0" y="513207"/>
                  </a:moveTo>
                  <a:lnTo>
                    <a:pt x="8118" y="440594"/>
                  </a:lnTo>
                  <a:lnTo>
                    <a:pt x="31736" y="371113"/>
                  </a:lnTo>
                  <a:lnTo>
                    <a:pt x="69746" y="305458"/>
                  </a:lnTo>
                  <a:lnTo>
                    <a:pt x="93803" y="274282"/>
                  </a:lnTo>
                  <a:lnTo>
                    <a:pt x="121044" y="244323"/>
                  </a:lnTo>
                  <a:lnTo>
                    <a:pt x="151329" y="215668"/>
                  </a:lnTo>
                  <a:lnTo>
                    <a:pt x="184522" y="188404"/>
                  </a:lnTo>
                  <a:lnTo>
                    <a:pt x="220483" y="162616"/>
                  </a:lnTo>
                  <a:lnTo>
                    <a:pt x="259074" y="138393"/>
                  </a:lnTo>
                  <a:lnTo>
                    <a:pt x="300157" y="115821"/>
                  </a:lnTo>
                  <a:lnTo>
                    <a:pt x="343594" y="94987"/>
                  </a:lnTo>
                  <a:lnTo>
                    <a:pt x="389246" y="75977"/>
                  </a:lnTo>
                  <a:lnTo>
                    <a:pt x="436976" y="58879"/>
                  </a:lnTo>
                  <a:lnTo>
                    <a:pt x="486644" y="43779"/>
                  </a:lnTo>
                  <a:lnTo>
                    <a:pt x="538113" y="30763"/>
                  </a:lnTo>
                  <a:lnTo>
                    <a:pt x="591244" y="19920"/>
                  </a:lnTo>
                  <a:lnTo>
                    <a:pt x="645899" y="11335"/>
                  </a:lnTo>
                  <a:lnTo>
                    <a:pt x="701940" y="5095"/>
                  </a:lnTo>
                  <a:lnTo>
                    <a:pt x="759228" y="1288"/>
                  </a:lnTo>
                  <a:lnTo>
                    <a:pt x="817626" y="0"/>
                  </a:lnTo>
                  <a:lnTo>
                    <a:pt x="876023" y="1288"/>
                  </a:lnTo>
                  <a:lnTo>
                    <a:pt x="933311" y="5095"/>
                  </a:lnTo>
                  <a:lnTo>
                    <a:pt x="989352" y="11335"/>
                  </a:lnTo>
                  <a:lnTo>
                    <a:pt x="1044007" y="19920"/>
                  </a:lnTo>
                  <a:lnTo>
                    <a:pt x="1097138" y="30763"/>
                  </a:lnTo>
                  <a:lnTo>
                    <a:pt x="1148607" y="43779"/>
                  </a:lnTo>
                  <a:lnTo>
                    <a:pt x="1198275" y="58879"/>
                  </a:lnTo>
                  <a:lnTo>
                    <a:pt x="1246005" y="75977"/>
                  </a:lnTo>
                  <a:lnTo>
                    <a:pt x="1291657" y="94987"/>
                  </a:lnTo>
                  <a:lnTo>
                    <a:pt x="1335094" y="115821"/>
                  </a:lnTo>
                  <a:lnTo>
                    <a:pt x="1376177" y="138393"/>
                  </a:lnTo>
                  <a:lnTo>
                    <a:pt x="1414768" y="162616"/>
                  </a:lnTo>
                  <a:lnTo>
                    <a:pt x="1450729" y="188404"/>
                  </a:lnTo>
                  <a:lnTo>
                    <a:pt x="1483922" y="215668"/>
                  </a:lnTo>
                  <a:lnTo>
                    <a:pt x="1514207" y="244323"/>
                  </a:lnTo>
                  <a:lnTo>
                    <a:pt x="1541448" y="274282"/>
                  </a:lnTo>
                  <a:lnTo>
                    <a:pt x="1565505" y="305458"/>
                  </a:lnTo>
                  <a:lnTo>
                    <a:pt x="1586240" y="337763"/>
                  </a:lnTo>
                  <a:lnTo>
                    <a:pt x="1617193" y="405418"/>
                  </a:lnTo>
                  <a:lnTo>
                    <a:pt x="1633199" y="476552"/>
                  </a:lnTo>
                  <a:lnTo>
                    <a:pt x="1635252" y="513207"/>
                  </a:lnTo>
                  <a:lnTo>
                    <a:pt x="1633199" y="549861"/>
                  </a:lnTo>
                  <a:lnTo>
                    <a:pt x="1617193" y="620995"/>
                  </a:lnTo>
                  <a:lnTo>
                    <a:pt x="1586240" y="688650"/>
                  </a:lnTo>
                  <a:lnTo>
                    <a:pt x="1565505" y="720955"/>
                  </a:lnTo>
                  <a:lnTo>
                    <a:pt x="1541448" y="752131"/>
                  </a:lnTo>
                  <a:lnTo>
                    <a:pt x="1514207" y="782090"/>
                  </a:lnTo>
                  <a:lnTo>
                    <a:pt x="1483922" y="810745"/>
                  </a:lnTo>
                  <a:lnTo>
                    <a:pt x="1450729" y="838009"/>
                  </a:lnTo>
                  <a:lnTo>
                    <a:pt x="1414768" y="863797"/>
                  </a:lnTo>
                  <a:lnTo>
                    <a:pt x="1376177" y="888020"/>
                  </a:lnTo>
                  <a:lnTo>
                    <a:pt x="1335094" y="910592"/>
                  </a:lnTo>
                  <a:lnTo>
                    <a:pt x="1291657" y="931426"/>
                  </a:lnTo>
                  <a:lnTo>
                    <a:pt x="1246005" y="950436"/>
                  </a:lnTo>
                  <a:lnTo>
                    <a:pt x="1198275" y="967534"/>
                  </a:lnTo>
                  <a:lnTo>
                    <a:pt x="1148607" y="982634"/>
                  </a:lnTo>
                  <a:lnTo>
                    <a:pt x="1097138" y="995650"/>
                  </a:lnTo>
                  <a:lnTo>
                    <a:pt x="1044007" y="1006493"/>
                  </a:lnTo>
                  <a:lnTo>
                    <a:pt x="989352" y="1015078"/>
                  </a:lnTo>
                  <a:lnTo>
                    <a:pt x="933311" y="1021318"/>
                  </a:lnTo>
                  <a:lnTo>
                    <a:pt x="876023" y="1025125"/>
                  </a:lnTo>
                  <a:lnTo>
                    <a:pt x="817626" y="1026414"/>
                  </a:lnTo>
                  <a:lnTo>
                    <a:pt x="759228" y="1025125"/>
                  </a:lnTo>
                  <a:lnTo>
                    <a:pt x="701940" y="1021318"/>
                  </a:lnTo>
                  <a:lnTo>
                    <a:pt x="645899" y="1015078"/>
                  </a:lnTo>
                  <a:lnTo>
                    <a:pt x="591244" y="1006493"/>
                  </a:lnTo>
                  <a:lnTo>
                    <a:pt x="538113" y="995650"/>
                  </a:lnTo>
                  <a:lnTo>
                    <a:pt x="486644" y="982634"/>
                  </a:lnTo>
                  <a:lnTo>
                    <a:pt x="436976" y="967534"/>
                  </a:lnTo>
                  <a:lnTo>
                    <a:pt x="389246" y="950436"/>
                  </a:lnTo>
                  <a:lnTo>
                    <a:pt x="343594" y="931426"/>
                  </a:lnTo>
                  <a:lnTo>
                    <a:pt x="300157" y="910592"/>
                  </a:lnTo>
                  <a:lnTo>
                    <a:pt x="259074" y="888020"/>
                  </a:lnTo>
                  <a:lnTo>
                    <a:pt x="220483" y="863797"/>
                  </a:lnTo>
                  <a:lnTo>
                    <a:pt x="184522" y="838009"/>
                  </a:lnTo>
                  <a:lnTo>
                    <a:pt x="151329" y="810745"/>
                  </a:lnTo>
                  <a:lnTo>
                    <a:pt x="121044" y="782090"/>
                  </a:lnTo>
                  <a:lnTo>
                    <a:pt x="93803" y="752131"/>
                  </a:lnTo>
                  <a:lnTo>
                    <a:pt x="69746" y="720955"/>
                  </a:lnTo>
                  <a:lnTo>
                    <a:pt x="49011" y="688650"/>
                  </a:lnTo>
                  <a:lnTo>
                    <a:pt x="18058" y="620995"/>
                  </a:lnTo>
                  <a:lnTo>
                    <a:pt x="2052" y="549861"/>
                  </a:lnTo>
                  <a:lnTo>
                    <a:pt x="0" y="51320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635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spc="50" dirty="0"/>
              <a:t>IS</a:t>
            </a:r>
            <a:r>
              <a:rPr spc="-45" dirty="0"/>
              <a:t> </a:t>
            </a:r>
            <a:r>
              <a:rPr dirty="0"/>
              <a:t>EVENT</a:t>
            </a:r>
            <a:r>
              <a:rPr spc="-45" dirty="0"/>
              <a:t> </a:t>
            </a:r>
            <a:r>
              <a:rPr spc="160" dirty="0"/>
              <a:t>HANDLING</a:t>
            </a:r>
            <a:r>
              <a:rPr spc="-45" dirty="0"/>
              <a:t> </a:t>
            </a:r>
            <a:r>
              <a:rPr spc="160" dirty="0"/>
              <a:t>IN</a:t>
            </a:r>
            <a:r>
              <a:rPr spc="-45" dirty="0"/>
              <a:t> </a:t>
            </a:r>
            <a:r>
              <a:rPr spc="-35" dirty="0"/>
              <a:t>REACTJS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313243" y="1974151"/>
            <a:ext cx="4432935" cy="3277870"/>
            <a:chOff x="1313243" y="1974151"/>
            <a:chExt cx="4432935" cy="3277870"/>
          </a:xfrm>
        </p:grpSpPr>
        <p:sp>
          <p:nvSpPr>
            <p:cNvPr id="10" name="object 10"/>
            <p:cNvSpPr/>
            <p:nvPr/>
          </p:nvSpPr>
          <p:spPr>
            <a:xfrm>
              <a:off x="1321180" y="1982089"/>
              <a:ext cx="690880" cy="3261995"/>
            </a:xfrm>
            <a:custGeom>
              <a:avLst/>
              <a:gdLst/>
              <a:ahLst/>
              <a:cxnLst/>
              <a:rect l="l" t="t" r="r" b="b"/>
              <a:pathLst>
                <a:path w="690880" h="3261995">
                  <a:moveTo>
                    <a:pt x="15240" y="0"/>
                  </a:moveTo>
                  <a:lnTo>
                    <a:pt x="49014" y="34470"/>
                  </a:lnTo>
                  <a:lnTo>
                    <a:pt x="81923" y="69464"/>
                  </a:lnTo>
                  <a:lnTo>
                    <a:pt x="113966" y="104970"/>
                  </a:lnTo>
                  <a:lnTo>
                    <a:pt x="145143" y="140973"/>
                  </a:lnTo>
                  <a:lnTo>
                    <a:pt x="175454" y="177459"/>
                  </a:lnTo>
                  <a:lnTo>
                    <a:pt x="204899" y="214416"/>
                  </a:lnTo>
                  <a:lnTo>
                    <a:pt x="233478" y="251829"/>
                  </a:lnTo>
                  <a:lnTo>
                    <a:pt x="261191" y="289685"/>
                  </a:lnTo>
                  <a:lnTo>
                    <a:pt x="288038" y="327970"/>
                  </a:lnTo>
                  <a:lnTo>
                    <a:pt x="314018" y="366670"/>
                  </a:lnTo>
                  <a:lnTo>
                    <a:pt x="339133" y="405773"/>
                  </a:lnTo>
                  <a:lnTo>
                    <a:pt x="363382" y="445264"/>
                  </a:lnTo>
                  <a:lnTo>
                    <a:pt x="386764" y="485130"/>
                  </a:lnTo>
                  <a:lnTo>
                    <a:pt x="409281" y="525356"/>
                  </a:lnTo>
                  <a:lnTo>
                    <a:pt x="430932" y="565930"/>
                  </a:lnTo>
                  <a:lnTo>
                    <a:pt x="451716" y="606838"/>
                  </a:lnTo>
                  <a:lnTo>
                    <a:pt x="471635" y="648067"/>
                  </a:lnTo>
                  <a:lnTo>
                    <a:pt x="490688" y="689601"/>
                  </a:lnTo>
                  <a:lnTo>
                    <a:pt x="508874" y="731429"/>
                  </a:lnTo>
                  <a:lnTo>
                    <a:pt x="526195" y="773536"/>
                  </a:lnTo>
                  <a:lnTo>
                    <a:pt x="542649" y="815909"/>
                  </a:lnTo>
                  <a:lnTo>
                    <a:pt x="558238" y="858533"/>
                  </a:lnTo>
                  <a:lnTo>
                    <a:pt x="572960" y="901397"/>
                  </a:lnTo>
                  <a:lnTo>
                    <a:pt x="586816" y="944485"/>
                  </a:lnTo>
                  <a:lnTo>
                    <a:pt x="599807" y="987784"/>
                  </a:lnTo>
                  <a:lnTo>
                    <a:pt x="611931" y="1031281"/>
                  </a:lnTo>
                  <a:lnTo>
                    <a:pt x="623189" y="1074961"/>
                  </a:lnTo>
                  <a:lnTo>
                    <a:pt x="633582" y="1118812"/>
                  </a:lnTo>
                  <a:lnTo>
                    <a:pt x="643108" y="1162820"/>
                  </a:lnTo>
                  <a:lnTo>
                    <a:pt x="651768" y="1206971"/>
                  </a:lnTo>
                  <a:lnTo>
                    <a:pt x="659563" y="1251251"/>
                  </a:lnTo>
                  <a:lnTo>
                    <a:pt x="666491" y="1295647"/>
                  </a:lnTo>
                  <a:lnTo>
                    <a:pt x="672553" y="1340145"/>
                  </a:lnTo>
                  <a:lnTo>
                    <a:pt x="677749" y="1384732"/>
                  </a:lnTo>
                  <a:lnTo>
                    <a:pt x="682079" y="1429394"/>
                  </a:lnTo>
                  <a:lnTo>
                    <a:pt x="685543" y="1474117"/>
                  </a:lnTo>
                  <a:lnTo>
                    <a:pt x="688141" y="1518887"/>
                  </a:lnTo>
                  <a:lnTo>
                    <a:pt x="689873" y="1563692"/>
                  </a:lnTo>
                  <a:lnTo>
                    <a:pt x="690739" y="1608517"/>
                  </a:lnTo>
                  <a:lnTo>
                    <a:pt x="690739" y="1653350"/>
                  </a:lnTo>
                  <a:lnTo>
                    <a:pt x="689873" y="1698175"/>
                  </a:lnTo>
                  <a:lnTo>
                    <a:pt x="688141" y="1742980"/>
                  </a:lnTo>
                  <a:lnTo>
                    <a:pt x="685543" y="1787750"/>
                  </a:lnTo>
                  <a:lnTo>
                    <a:pt x="682079" y="1832473"/>
                  </a:lnTo>
                  <a:lnTo>
                    <a:pt x="677749" y="1877135"/>
                  </a:lnTo>
                  <a:lnTo>
                    <a:pt x="672553" y="1921722"/>
                  </a:lnTo>
                  <a:lnTo>
                    <a:pt x="666491" y="1966220"/>
                  </a:lnTo>
                  <a:lnTo>
                    <a:pt x="659563" y="2010616"/>
                  </a:lnTo>
                  <a:lnTo>
                    <a:pt x="651768" y="2054896"/>
                  </a:lnTo>
                  <a:lnTo>
                    <a:pt x="643108" y="2099047"/>
                  </a:lnTo>
                  <a:lnTo>
                    <a:pt x="633582" y="2143055"/>
                  </a:lnTo>
                  <a:lnTo>
                    <a:pt x="623189" y="2186906"/>
                  </a:lnTo>
                  <a:lnTo>
                    <a:pt x="611931" y="2230586"/>
                  </a:lnTo>
                  <a:lnTo>
                    <a:pt x="599807" y="2274083"/>
                  </a:lnTo>
                  <a:lnTo>
                    <a:pt x="586816" y="2317382"/>
                  </a:lnTo>
                  <a:lnTo>
                    <a:pt x="572960" y="2360470"/>
                  </a:lnTo>
                  <a:lnTo>
                    <a:pt x="558238" y="2403334"/>
                  </a:lnTo>
                  <a:lnTo>
                    <a:pt x="542649" y="2445958"/>
                  </a:lnTo>
                  <a:lnTo>
                    <a:pt x="526195" y="2488331"/>
                  </a:lnTo>
                  <a:lnTo>
                    <a:pt x="508874" y="2530438"/>
                  </a:lnTo>
                  <a:lnTo>
                    <a:pt x="490688" y="2572266"/>
                  </a:lnTo>
                  <a:lnTo>
                    <a:pt x="471635" y="2613800"/>
                  </a:lnTo>
                  <a:lnTo>
                    <a:pt x="451716" y="2655029"/>
                  </a:lnTo>
                  <a:lnTo>
                    <a:pt x="430932" y="2695937"/>
                  </a:lnTo>
                  <a:lnTo>
                    <a:pt x="409281" y="2736511"/>
                  </a:lnTo>
                  <a:lnTo>
                    <a:pt x="386764" y="2776737"/>
                  </a:lnTo>
                  <a:lnTo>
                    <a:pt x="363382" y="2816603"/>
                  </a:lnTo>
                  <a:lnTo>
                    <a:pt x="339133" y="2856094"/>
                  </a:lnTo>
                  <a:lnTo>
                    <a:pt x="314018" y="2895197"/>
                  </a:lnTo>
                  <a:lnTo>
                    <a:pt x="288038" y="2933897"/>
                  </a:lnTo>
                  <a:lnTo>
                    <a:pt x="261191" y="2972182"/>
                  </a:lnTo>
                  <a:lnTo>
                    <a:pt x="233478" y="3010038"/>
                  </a:lnTo>
                  <a:lnTo>
                    <a:pt x="204899" y="3047451"/>
                  </a:lnTo>
                  <a:lnTo>
                    <a:pt x="175454" y="3084408"/>
                  </a:lnTo>
                  <a:lnTo>
                    <a:pt x="145143" y="3120894"/>
                  </a:lnTo>
                  <a:lnTo>
                    <a:pt x="113966" y="3156897"/>
                  </a:lnTo>
                  <a:lnTo>
                    <a:pt x="81923" y="3192403"/>
                  </a:lnTo>
                  <a:lnTo>
                    <a:pt x="49014" y="3227397"/>
                  </a:lnTo>
                  <a:lnTo>
                    <a:pt x="15240" y="3261867"/>
                  </a:lnTo>
                  <a:lnTo>
                    <a:pt x="0" y="3246628"/>
                  </a:lnTo>
                  <a:lnTo>
                    <a:pt x="33884" y="3212037"/>
                  </a:lnTo>
                  <a:lnTo>
                    <a:pt x="66888" y="3176914"/>
                  </a:lnTo>
                  <a:lnTo>
                    <a:pt x="99012" y="3141272"/>
                  </a:lnTo>
                  <a:lnTo>
                    <a:pt x="130255" y="3105125"/>
                  </a:lnTo>
                  <a:lnTo>
                    <a:pt x="160619" y="3068488"/>
                  </a:lnTo>
                  <a:lnTo>
                    <a:pt x="190103" y="3031374"/>
                  </a:lnTo>
                  <a:lnTo>
                    <a:pt x="218706" y="2993797"/>
                  </a:lnTo>
                  <a:lnTo>
                    <a:pt x="246430" y="2955771"/>
                  </a:lnTo>
                  <a:lnTo>
                    <a:pt x="273273" y="2917311"/>
                  </a:lnTo>
                  <a:lnTo>
                    <a:pt x="299236" y="2878430"/>
                  </a:lnTo>
                  <a:lnTo>
                    <a:pt x="324319" y="2839142"/>
                  </a:lnTo>
                  <a:lnTo>
                    <a:pt x="348522" y="2799462"/>
                  </a:lnTo>
                  <a:lnTo>
                    <a:pt x="371845" y="2759404"/>
                  </a:lnTo>
                  <a:lnTo>
                    <a:pt x="394288" y="2718981"/>
                  </a:lnTo>
                  <a:lnTo>
                    <a:pt x="415850" y="2678207"/>
                  </a:lnTo>
                  <a:lnTo>
                    <a:pt x="436533" y="2637097"/>
                  </a:lnTo>
                  <a:lnTo>
                    <a:pt x="456335" y="2595664"/>
                  </a:lnTo>
                  <a:lnTo>
                    <a:pt x="475258" y="2553923"/>
                  </a:lnTo>
                  <a:lnTo>
                    <a:pt x="493300" y="2511887"/>
                  </a:lnTo>
                  <a:lnTo>
                    <a:pt x="510462" y="2469571"/>
                  </a:lnTo>
                  <a:lnTo>
                    <a:pt x="526744" y="2426989"/>
                  </a:lnTo>
                  <a:lnTo>
                    <a:pt x="542146" y="2384154"/>
                  </a:lnTo>
                  <a:lnTo>
                    <a:pt x="556667" y="2341080"/>
                  </a:lnTo>
                  <a:lnTo>
                    <a:pt x="570309" y="2297783"/>
                  </a:lnTo>
                  <a:lnTo>
                    <a:pt x="583071" y="2254275"/>
                  </a:lnTo>
                  <a:lnTo>
                    <a:pt x="594952" y="2210571"/>
                  </a:lnTo>
                  <a:lnTo>
                    <a:pt x="605954" y="2166684"/>
                  </a:lnTo>
                  <a:lnTo>
                    <a:pt x="616075" y="2122630"/>
                  </a:lnTo>
                  <a:lnTo>
                    <a:pt x="625316" y="2078421"/>
                  </a:lnTo>
                  <a:lnTo>
                    <a:pt x="633677" y="2034072"/>
                  </a:lnTo>
                  <a:lnTo>
                    <a:pt x="641158" y="1989596"/>
                  </a:lnTo>
                  <a:lnTo>
                    <a:pt x="647759" y="1945009"/>
                  </a:lnTo>
                  <a:lnTo>
                    <a:pt x="653479" y="1900323"/>
                  </a:lnTo>
                  <a:lnTo>
                    <a:pt x="658320" y="1855554"/>
                  </a:lnTo>
                  <a:lnTo>
                    <a:pt x="662280" y="1810714"/>
                  </a:lnTo>
                  <a:lnTo>
                    <a:pt x="665361" y="1765818"/>
                  </a:lnTo>
                  <a:lnTo>
                    <a:pt x="667561" y="1720880"/>
                  </a:lnTo>
                  <a:lnTo>
                    <a:pt x="668881" y="1675914"/>
                  </a:lnTo>
                  <a:lnTo>
                    <a:pt x="669321" y="1630934"/>
                  </a:lnTo>
                  <a:lnTo>
                    <a:pt x="668881" y="1585953"/>
                  </a:lnTo>
                  <a:lnTo>
                    <a:pt x="667561" y="1540987"/>
                  </a:lnTo>
                  <a:lnTo>
                    <a:pt x="665361" y="1496049"/>
                  </a:lnTo>
                  <a:lnTo>
                    <a:pt x="662280" y="1451153"/>
                  </a:lnTo>
                  <a:lnTo>
                    <a:pt x="658320" y="1406313"/>
                  </a:lnTo>
                  <a:lnTo>
                    <a:pt x="653479" y="1361544"/>
                  </a:lnTo>
                  <a:lnTo>
                    <a:pt x="647759" y="1316858"/>
                  </a:lnTo>
                  <a:lnTo>
                    <a:pt x="641158" y="1272271"/>
                  </a:lnTo>
                  <a:lnTo>
                    <a:pt x="633677" y="1227795"/>
                  </a:lnTo>
                  <a:lnTo>
                    <a:pt x="625316" y="1183446"/>
                  </a:lnTo>
                  <a:lnTo>
                    <a:pt x="616075" y="1139237"/>
                  </a:lnTo>
                  <a:lnTo>
                    <a:pt x="605954" y="1095183"/>
                  </a:lnTo>
                  <a:lnTo>
                    <a:pt x="594952" y="1051296"/>
                  </a:lnTo>
                  <a:lnTo>
                    <a:pt x="583071" y="1007592"/>
                  </a:lnTo>
                  <a:lnTo>
                    <a:pt x="570309" y="964084"/>
                  </a:lnTo>
                  <a:lnTo>
                    <a:pt x="556667" y="920787"/>
                  </a:lnTo>
                  <a:lnTo>
                    <a:pt x="542146" y="877713"/>
                  </a:lnTo>
                  <a:lnTo>
                    <a:pt x="526744" y="834878"/>
                  </a:lnTo>
                  <a:lnTo>
                    <a:pt x="510462" y="792296"/>
                  </a:lnTo>
                  <a:lnTo>
                    <a:pt x="493300" y="749980"/>
                  </a:lnTo>
                  <a:lnTo>
                    <a:pt x="475258" y="707944"/>
                  </a:lnTo>
                  <a:lnTo>
                    <a:pt x="456335" y="666203"/>
                  </a:lnTo>
                  <a:lnTo>
                    <a:pt x="436533" y="624770"/>
                  </a:lnTo>
                  <a:lnTo>
                    <a:pt x="415850" y="583660"/>
                  </a:lnTo>
                  <a:lnTo>
                    <a:pt x="394288" y="542886"/>
                  </a:lnTo>
                  <a:lnTo>
                    <a:pt x="371845" y="502463"/>
                  </a:lnTo>
                  <a:lnTo>
                    <a:pt x="348522" y="462405"/>
                  </a:lnTo>
                  <a:lnTo>
                    <a:pt x="324319" y="422725"/>
                  </a:lnTo>
                  <a:lnTo>
                    <a:pt x="299236" y="383437"/>
                  </a:lnTo>
                  <a:lnTo>
                    <a:pt x="273273" y="344556"/>
                  </a:lnTo>
                  <a:lnTo>
                    <a:pt x="246430" y="306096"/>
                  </a:lnTo>
                  <a:lnTo>
                    <a:pt x="218706" y="268070"/>
                  </a:lnTo>
                  <a:lnTo>
                    <a:pt x="190103" y="230493"/>
                  </a:lnTo>
                  <a:lnTo>
                    <a:pt x="160619" y="193379"/>
                  </a:lnTo>
                  <a:lnTo>
                    <a:pt x="130255" y="156742"/>
                  </a:lnTo>
                  <a:lnTo>
                    <a:pt x="99012" y="120595"/>
                  </a:lnTo>
                  <a:lnTo>
                    <a:pt x="66888" y="84953"/>
                  </a:lnTo>
                  <a:lnTo>
                    <a:pt x="33884" y="49830"/>
                  </a:lnTo>
                  <a:lnTo>
                    <a:pt x="0" y="15240"/>
                  </a:lnTo>
                  <a:lnTo>
                    <a:pt x="15240" y="0"/>
                  </a:lnTo>
                  <a:close/>
                </a:path>
              </a:pathLst>
            </a:custGeom>
            <a:ln w="15875">
              <a:solidFill>
                <a:srgbClr val="A25D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6884" y="2242947"/>
              <a:ext cx="3991610" cy="685165"/>
            </a:xfrm>
            <a:custGeom>
              <a:avLst/>
              <a:gdLst/>
              <a:ahLst/>
              <a:cxnLst/>
              <a:rect l="l" t="t" r="r" b="b"/>
              <a:pathLst>
                <a:path w="3991610" h="685164">
                  <a:moveTo>
                    <a:pt x="3991355" y="0"/>
                  </a:moveTo>
                  <a:lnTo>
                    <a:pt x="0" y="0"/>
                  </a:lnTo>
                  <a:lnTo>
                    <a:pt x="0" y="685038"/>
                  </a:lnTo>
                  <a:lnTo>
                    <a:pt x="3991355" y="685038"/>
                  </a:lnTo>
                  <a:lnTo>
                    <a:pt x="3991355" y="0"/>
                  </a:lnTo>
                  <a:close/>
                </a:path>
              </a:pathLst>
            </a:custGeom>
            <a:solidFill>
              <a:srgbClr val="CE66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6884" y="2242947"/>
              <a:ext cx="3991610" cy="685165"/>
            </a:xfrm>
            <a:custGeom>
              <a:avLst/>
              <a:gdLst/>
              <a:ahLst/>
              <a:cxnLst/>
              <a:rect l="l" t="t" r="r" b="b"/>
              <a:pathLst>
                <a:path w="3991610" h="685164">
                  <a:moveTo>
                    <a:pt x="0" y="685038"/>
                  </a:moveTo>
                  <a:lnTo>
                    <a:pt x="3991355" y="685038"/>
                  </a:lnTo>
                  <a:lnTo>
                    <a:pt x="3991355" y="0"/>
                  </a:lnTo>
                  <a:lnTo>
                    <a:pt x="0" y="0"/>
                  </a:lnTo>
                  <a:lnTo>
                    <a:pt x="0" y="685038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277872" y="2445512"/>
            <a:ext cx="22288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40" dirty="0">
                <a:solidFill>
                  <a:srgbClr val="FFFFFF"/>
                </a:solidFill>
                <a:latin typeface="Trebuchet MS"/>
                <a:cs typeface="Trebuchet MS"/>
              </a:rPr>
              <a:t>Adds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interactivity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apps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11465" y="2149665"/>
            <a:ext cx="4434840" cy="1813560"/>
            <a:chOff x="1311465" y="2149665"/>
            <a:chExt cx="4434840" cy="1813560"/>
          </a:xfrm>
        </p:grpSpPr>
        <p:sp>
          <p:nvSpPr>
            <p:cNvPr id="15" name="object 15"/>
            <p:cNvSpPr/>
            <p:nvPr/>
          </p:nvSpPr>
          <p:spPr>
            <a:xfrm>
              <a:off x="1319402" y="2157602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80" h="855980">
                  <a:moveTo>
                    <a:pt x="427863" y="0"/>
                  </a:moveTo>
                  <a:lnTo>
                    <a:pt x="381234" y="2510"/>
                  </a:lnTo>
                  <a:lnTo>
                    <a:pt x="336062" y="9866"/>
                  </a:lnTo>
                  <a:lnTo>
                    <a:pt x="292607" y="21808"/>
                  </a:lnTo>
                  <a:lnTo>
                    <a:pt x="251130" y="38075"/>
                  </a:lnTo>
                  <a:lnTo>
                    <a:pt x="211892" y="58405"/>
                  </a:lnTo>
                  <a:lnTo>
                    <a:pt x="175153" y="82539"/>
                  </a:lnTo>
                  <a:lnTo>
                    <a:pt x="141174" y="110216"/>
                  </a:lnTo>
                  <a:lnTo>
                    <a:pt x="110216" y="141174"/>
                  </a:lnTo>
                  <a:lnTo>
                    <a:pt x="82539" y="175153"/>
                  </a:lnTo>
                  <a:lnTo>
                    <a:pt x="58405" y="211892"/>
                  </a:lnTo>
                  <a:lnTo>
                    <a:pt x="38075" y="251130"/>
                  </a:lnTo>
                  <a:lnTo>
                    <a:pt x="21808" y="292608"/>
                  </a:lnTo>
                  <a:lnTo>
                    <a:pt x="9866" y="336062"/>
                  </a:lnTo>
                  <a:lnTo>
                    <a:pt x="2510" y="381234"/>
                  </a:lnTo>
                  <a:lnTo>
                    <a:pt x="0" y="427863"/>
                  </a:lnTo>
                  <a:lnTo>
                    <a:pt x="2510" y="474491"/>
                  </a:lnTo>
                  <a:lnTo>
                    <a:pt x="9866" y="519663"/>
                  </a:lnTo>
                  <a:lnTo>
                    <a:pt x="21808" y="563118"/>
                  </a:lnTo>
                  <a:lnTo>
                    <a:pt x="38075" y="604595"/>
                  </a:lnTo>
                  <a:lnTo>
                    <a:pt x="58405" y="643833"/>
                  </a:lnTo>
                  <a:lnTo>
                    <a:pt x="82539" y="680572"/>
                  </a:lnTo>
                  <a:lnTo>
                    <a:pt x="110216" y="714551"/>
                  </a:lnTo>
                  <a:lnTo>
                    <a:pt x="141174" y="745509"/>
                  </a:lnTo>
                  <a:lnTo>
                    <a:pt x="175153" y="773186"/>
                  </a:lnTo>
                  <a:lnTo>
                    <a:pt x="211892" y="797320"/>
                  </a:lnTo>
                  <a:lnTo>
                    <a:pt x="251130" y="817650"/>
                  </a:lnTo>
                  <a:lnTo>
                    <a:pt x="292608" y="833917"/>
                  </a:lnTo>
                  <a:lnTo>
                    <a:pt x="336062" y="845859"/>
                  </a:lnTo>
                  <a:lnTo>
                    <a:pt x="381234" y="853215"/>
                  </a:lnTo>
                  <a:lnTo>
                    <a:pt x="427863" y="855726"/>
                  </a:lnTo>
                  <a:lnTo>
                    <a:pt x="474491" y="853215"/>
                  </a:lnTo>
                  <a:lnTo>
                    <a:pt x="519663" y="845859"/>
                  </a:lnTo>
                  <a:lnTo>
                    <a:pt x="563118" y="833917"/>
                  </a:lnTo>
                  <a:lnTo>
                    <a:pt x="604595" y="817650"/>
                  </a:lnTo>
                  <a:lnTo>
                    <a:pt x="643833" y="797320"/>
                  </a:lnTo>
                  <a:lnTo>
                    <a:pt x="680572" y="773186"/>
                  </a:lnTo>
                  <a:lnTo>
                    <a:pt x="714551" y="745509"/>
                  </a:lnTo>
                  <a:lnTo>
                    <a:pt x="745509" y="714551"/>
                  </a:lnTo>
                  <a:lnTo>
                    <a:pt x="773186" y="680572"/>
                  </a:lnTo>
                  <a:lnTo>
                    <a:pt x="797320" y="643833"/>
                  </a:lnTo>
                  <a:lnTo>
                    <a:pt x="817650" y="604595"/>
                  </a:lnTo>
                  <a:lnTo>
                    <a:pt x="833917" y="563118"/>
                  </a:lnTo>
                  <a:lnTo>
                    <a:pt x="845859" y="519663"/>
                  </a:lnTo>
                  <a:lnTo>
                    <a:pt x="853215" y="474491"/>
                  </a:lnTo>
                  <a:lnTo>
                    <a:pt x="855726" y="427863"/>
                  </a:lnTo>
                  <a:lnTo>
                    <a:pt x="853215" y="381234"/>
                  </a:lnTo>
                  <a:lnTo>
                    <a:pt x="845859" y="336062"/>
                  </a:lnTo>
                  <a:lnTo>
                    <a:pt x="833917" y="292607"/>
                  </a:lnTo>
                  <a:lnTo>
                    <a:pt x="817650" y="251130"/>
                  </a:lnTo>
                  <a:lnTo>
                    <a:pt x="797320" y="211892"/>
                  </a:lnTo>
                  <a:lnTo>
                    <a:pt x="773186" y="175153"/>
                  </a:lnTo>
                  <a:lnTo>
                    <a:pt x="745509" y="141174"/>
                  </a:lnTo>
                  <a:lnTo>
                    <a:pt x="714551" y="110216"/>
                  </a:lnTo>
                  <a:lnTo>
                    <a:pt x="680572" y="82539"/>
                  </a:lnTo>
                  <a:lnTo>
                    <a:pt x="643833" y="58405"/>
                  </a:lnTo>
                  <a:lnTo>
                    <a:pt x="604595" y="38075"/>
                  </a:lnTo>
                  <a:lnTo>
                    <a:pt x="563118" y="21808"/>
                  </a:lnTo>
                  <a:lnTo>
                    <a:pt x="519663" y="9866"/>
                  </a:lnTo>
                  <a:lnTo>
                    <a:pt x="474491" y="2510"/>
                  </a:lnTo>
                  <a:lnTo>
                    <a:pt x="427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19402" y="2157602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80" h="855980">
                  <a:moveTo>
                    <a:pt x="0" y="427863"/>
                  </a:moveTo>
                  <a:lnTo>
                    <a:pt x="2510" y="381234"/>
                  </a:lnTo>
                  <a:lnTo>
                    <a:pt x="9866" y="336062"/>
                  </a:lnTo>
                  <a:lnTo>
                    <a:pt x="21808" y="292608"/>
                  </a:lnTo>
                  <a:lnTo>
                    <a:pt x="38075" y="251130"/>
                  </a:lnTo>
                  <a:lnTo>
                    <a:pt x="58405" y="211892"/>
                  </a:lnTo>
                  <a:lnTo>
                    <a:pt x="82539" y="175153"/>
                  </a:lnTo>
                  <a:lnTo>
                    <a:pt x="110216" y="141174"/>
                  </a:lnTo>
                  <a:lnTo>
                    <a:pt x="141174" y="110216"/>
                  </a:lnTo>
                  <a:lnTo>
                    <a:pt x="175153" y="82539"/>
                  </a:lnTo>
                  <a:lnTo>
                    <a:pt x="211892" y="58405"/>
                  </a:lnTo>
                  <a:lnTo>
                    <a:pt x="251130" y="38075"/>
                  </a:lnTo>
                  <a:lnTo>
                    <a:pt x="292607" y="21808"/>
                  </a:lnTo>
                  <a:lnTo>
                    <a:pt x="336062" y="9866"/>
                  </a:lnTo>
                  <a:lnTo>
                    <a:pt x="381234" y="2510"/>
                  </a:lnTo>
                  <a:lnTo>
                    <a:pt x="427863" y="0"/>
                  </a:lnTo>
                  <a:lnTo>
                    <a:pt x="474491" y="2510"/>
                  </a:lnTo>
                  <a:lnTo>
                    <a:pt x="519663" y="9866"/>
                  </a:lnTo>
                  <a:lnTo>
                    <a:pt x="563118" y="21808"/>
                  </a:lnTo>
                  <a:lnTo>
                    <a:pt x="604595" y="38075"/>
                  </a:lnTo>
                  <a:lnTo>
                    <a:pt x="643833" y="58405"/>
                  </a:lnTo>
                  <a:lnTo>
                    <a:pt x="680572" y="82539"/>
                  </a:lnTo>
                  <a:lnTo>
                    <a:pt x="714551" y="110216"/>
                  </a:lnTo>
                  <a:lnTo>
                    <a:pt x="745509" y="141174"/>
                  </a:lnTo>
                  <a:lnTo>
                    <a:pt x="773186" y="175153"/>
                  </a:lnTo>
                  <a:lnTo>
                    <a:pt x="797320" y="211892"/>
                  </a:lnTo>
                  <a:lnTo>
                    <a:pt x="817650" y="251130"/>
                  </a:lnTo>
                  <a:lnTo>
                    <a:pt x="833917" y="292607"/>
                  </a:lnTo>
                  <a:lnTo>
                    <a:pt x="845859" y="336062"/>
                  </a:lnTo>
                  <a:lnTo>
                    <a:pt x="853215" y="381234"/>
                  </a:lnTo>
                  <a:lnTo>
                    <a:pt x="855726" y="427863"/>
                  </a:lnTo>
                  <a:lnTo>
                    <a:pt x="853215" y="474491"/>
                  </a:lnTo>
                  <a:lnTo>
                    <a:pt x="845859" y="519663"/>
                  </a:lnTo>
                  <a:lnTo>
                    <a:pt x="833917" y="563118"/>
                  </a:lnTo>
                  <a:lnTo>
                    <a:pt x="817650" y="604595"/>
                  </a:lnTo>
                  <a:lnTo>
                    <a:pt x="797320" y="643833"/>
                  </a:lnTo>
                  <a:lnTo>
                    <a:pt x="773186" y="680572"/>
                  </a:lnTo>
                  <a:lnTo>
                    <a:pt x="745509" y="714551"/>
                  </a:lnTo>
                  <a:lnTo>
                    <a:pt x="714551" y="745509"/>
                  </a:lnTo>
                  <a:lnTo>
                    <a:pt x="680572" y="773186"/>
                  </a:lnTo>
                  <a:lnTo>
                    <a:pt x="643833" y="797320"/>
                  </a:lnTo>
                  <a:lnTo>
                    <a:pt x="604595" y="817650"/>
                  </a:lnTo>
                  <a:lnTo>
                    <a:pt x="563118" y="833917"/>
                  </a:lnTo>
                  <a:lnTo>
                    <a:pt x="519663" y="845859"/>
                  </a:lnTo>
                  <a:lnTo>
                    <a:pt x="474491" y="853215"/>
                  </a:lnTo>
                  <a:lnTo>
                    <a:pt x="427863" y="855726"/>
                  </a:lnTo>
                  <a:lnTo>
                    <a:pt x="381234" y="853215"/>
                  </a:lnTo>
                  <a:lnTo>
                    <a:pt x="336062" y="845859"/>
                  </a:lnTo>
                  <a:lnTo>
                    <a:pt x="292608" y="833917"/>
                  </a:lnTo>
                  <a:lnTo>
                    <a:pt x="251130" y="817650"/>
                  </a:lnTo>
                  <a:lnTo>
                    <a:pt x="211892" y="797320"/>
                  </a:lnTo>
                  <a:lnTo>
                    <a:pt x="175153" y="773186"/>
                  </a:lnTo>
                  <a:lnTo>
                    <a:pt x="141174" y="745509"/>
                  </a:lnTo>
                  <a:lnTo>
                    <a:pt x="110216" y="714551"/>
                  </a:lnTo>
                  <a:lnTo>
                    <a:pt x="82539" y="680572"/>
                  </a:lnTo>
                  <a:lnTo>
                    <a:pt x="58405" y="643833"/>
                  </a:lnTo>
                  <a:lnTo>
                    <a:pt x="38075" y="604595"/>
                  </a:lnTo>
                  <a:lnTo>
                    <a:pt x="21808" y="563118"/>
                  </a:lnTo>
                  <a:lnTo>
                    <a:pt x="9866" y="519663"/>
                  </a:lnTo>
                  <a:lnTo>
                    <a:pt x="2510" y="474491"/>
                  </a:lnTo>
                  <a:lnTo>
                    <a:pt x="0" y="427863"/>
                  </a:lnTo>
                  <a:close/>
                </a:path>
              </a:pathLst>
            </a:custGeom>
            <a:ln w="15875">
              <a:solidFill>
                <a:srgbClr val="CE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96058" y="3270885"/>
              <a:ext cx="3742690" cy="684530"/>
            </a:xfrm>
            <a:custGeom>
              <a:avLst/>
              <a:gdLst/>
              <a:ahLst/>
              <a:cxnLst/>
              <a:rect l="l" t="t" r="r" b="b"/>
              <a:pathLst>
                <a:path w="3742690" h="684529">
                  <a:moveTo>
                    <a:pt x="3742182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3742182" y="684276"/>
                  </a:lnTo>
                  <a:lnTo>
                    <a:pt x="3742182" y="0"/>
                  </a:lnTo>
                  <a:close/>
                </a:path>
              </a:pathLst>
            </a:custGeom>
            <a:solidFill>
              <a:srgbClr val="47CF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96058" y="3270885"/>
              <a:ext cx="3742690" cy="684530"/>
            </a:xfrm>
            <a:custGeom>
              <a:avLst/>
              <a:gdLst/>
              <a:ahLst/>
              <a:cxnLst/>
              <a:rect l="l" t="t" r="r" b="b"/>
              <a:pathLst>
                <a:path w="3742690" h="684529">
                  <a:moveTo>
                    <a:pt x="0" y="684276"/>
                  </a:moveTo>
                  <a:lnTo>
                    <a:pt x="3742182" y="684276"/>
                  </a:lnTo>
                  <a:lnTo>
                    <a:pt x="3742182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526792" y="3472941"/>
            <a:ext cx="231203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responding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rebuchet MS"/>
                <a:cs typeface="Trebuchet MS"/>
              </a:rPr>
              <a:t>input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59877" y="3176841"/>
            <a:ext cx="4186554" cy="1813560"/>
            <a:chOff x="1559877" y="3176841"/>
            <a:chExt cx="4186554" cy="1813560"/>
          </a:xfrm>
        </p:grpSpPr>
        <p:sp>
          <p:nvSpPr>
            <p:cNvPr id="21" name="object 21"/>
            <p:cNvSpPr/>
            <p:nvPr/>
          </p:nvSpPr>
          <p:spPr>
            <a:xfrm>
              <a:off x="1567814" y="3184779"/>
              <a:ext cx="856615" cy="856615"/>
            </a:xfrm>
            <a:custGeom>
              <a:avLst/>
              <a:gdLst/>
              <a:ahLst/>
              <a:cxnLst/>
              <a:rect l="l" t="t" r="r" b="b"/>
              <a:pathLst>
                <a:path w="856614" h="856614">
                  <a:moveTo>
                    <a:pt x="428244" y="0"/>
                  </a:moveTo>
                  <a:lnTo>
                    <a:pt x="381588" y="2513"/>
                  </a:lnTo>
                  <a:lnTo>
                    <a:pt x="336387" y="9879"/>
                  </a:lnTo>
                  <a:lnTo>
                    <a:pt x="292900" y="21835"/>
                  </a:lnTo>
                  <a:lnTo>
                    <a:pt x="251390" y="38122"/>
                  </a:lnTo>
                  <a:lnTo>
                    <a:pt x="212118" y="58476"/>
                  </a:lnTo>
                  <a:lnTo>
                    <a:pt x="175345" y="82637"/>
                  </a:lnTo>
                  <a:lnTo>
                    <a:pt x="141333" y="110343"/>
                  </a:lnTo>
                  <a:lnTo>
                    <a:pt x="110343" y="141333"/>
                  </a:lnTo>
                  <a:lnTo>
                    <a:pt x="82637" y="175345"/>
                  </a:lnTo>
                  <a:lnTo>
                    <a:pt x="58476" y="212118"/>
                  </a:lnTo>
                  <a:lnTo>
                    <a:pt x="38122" y="251390"/>
                  </a:lnTo>
                  <a:lnTo>
                    <a:pt x="21835" y="292900"/>
                  </a:lnTo>
                  <a:lnTo>
                    <a:pt x="9879" y="336387"/>
                  </a:lnTo>
                  <a:lnTo>
                    <a:pt x="2513" y="381588"/>
                  </a:lnTo>
                  <a:lnTo>
                    <a:pt x="0" y="428244"/>
                  </a:lnTo>
                  <a:lnTo>
                    <a:pt x="2513" y="474899"/>
                  </a:lnTo>
                  <a:lnTo>
                    <a:pt x="9879" y="520100"/>
                  </a:lnTo>
                  <a:lnTo>
                    <a:pt x="21835" y="563587"/>
                  </a:lnTo>
                  <a:lnTo>
                    <a:pt x="38122" y="605097"/>
                  </a:lnTo>
                  <a:lnTo>
                    <a:pt x="58476" y="644369"/>
                  </a:lnTo>
                  <a:lnTo>
                    <a:pt x="82637" y="681142"/>
                  </a:lnTo>
                  <a:lnTo>
                    <a:pt x="110343" y="715154"/>
                  </a:lnTo>
                  <a:lnTo>
                    <a:pt x="141333" y="746144"/>
                  </a:lnTo>
                  <a:lnTo>
                    <a:pt x="175345" y="773850"/>
                  </a:lnTo>
                  <a:lnTo>
                    <a:pt x="212118" y="798011"/>
                  </a:lnTo>
                  <a:lnTo>
                    <a:pt x="251390" y="818365"/>
                  </a:lnTo>
                  <a:lnTo>
                    <a:pt x="292900" y="834652"/>
                  </a:lnTo>
                  <a:lnTo>
                    <a:pt x="336387" y="846608"/>
                  </a:lnTo>
                  <a:lnTo>
                    <a:pt x="381588" y="853974"/>
                  </a:lnTo>
                  <a:lnTo>
                    <a:pt x="428244" y="856488"/>
                  </a:lnTo>
                  <a:lnTo>
                    <a:pt x="474899" y="853974"/>
                  </a:lnTo>
                  <a:lnTo>
                    <a:pt x="520100" y="846608"/>
                  </a:lnTo>
                  <a:lnTo>
                    <a:pt x="563587" y="834652"/>
                  </a:lnTo>
                  <a:lnTo>
                    <a:pt x="605097" y="818365"/>
                  </a:lnTo>
                  <a:lnTo>
                    <a:pt x="644369" y="798011"/>
                  </a:lnTo>
                  <a:lnTo>
                    <a:pt x="681142" y="773850"/>
                  </a:lnTo>
                  <a:lnTo>
                    <a:pt x="715154" y="746144"/>
                  </a:lnTo>
                  <a:lnTo>
                    <a:pt x="746144" y="715154"/>
                  </a:lnTo>
                  <a:lnTo>
                    <a:pt x="773850" y="681142"/>
                  </a:lnTo>
                  <a:lnTo>
                    <a:pt x="798011" y="644369"/>
                  </a:lnTo>
                  <a:lnTo>
                    <a:pt x="818365" y="605097"/>
                  </a:lnTo>
                  <a:lnTo>
                    <a:pt x="834652" y="563587"/>
                  </a:lnTo>
                  <a:lnTo>
                    <a:pt x="846608" y="520100"/>
                  </a:lnTo>
                  <a:lnTo>
                    <a:pt x="853974" y="474899"/>
                  </a:lnTo>
                  <a:lnTo>
                    <a:pt x="856488" y="428244"/>
                  </a:lnTo>
                  <a:lnTo>
                    <a:pt x="853974" y="381588"/>
                  </a:lnTo>
                  <a:lnTo>
                    <a:pt x="846608" y="336387"/>
                  </a:lnTo>
                  <a:lnTo>
                    <a:pt x="834652" y="292900"/>
                  </a:lnTo>
                  <a:lnTo>
                    <a:pt x="818365" y="251390"/>
                  </a:lnTo>
                  <a:lnTo>
                    <a:pt x="798011" y="212118"/>
                  </a:lnTo>
                  <a:lnTo>
                    <a:pt x="773850" y="175345"/>
                  </a:lnTo>
                  <a:lnTo>
                    <a:pt x="746144" y="141333"/>
                  </a:lnTo>
                  <a:lnTo>
                    <a:pt x="715154" y="110343"/>
                  </a:lnTo>
                  <a:lnTo>
                    <a:pt x="681142" y="82637"/>
                  </a:lnTo>
                  <a:lnTo>
                    <a:pt x="644369" y="58476"/>
                  </a:lnTo>
                  <a:lnTo>
                    <a:pt x="605097" y="38122"/>
                  </a:lnTo>
                  <a:lnTo>
                    <a:pt x="563587" y="21835"/>
                  </a:lnTo>
                  <a:lnTo>
                    <a:pt x="520100" y="9879"/>
                  </a:lnTo>
                  <a:lnTo>
                    <a:pt x="474899" y="2513"/>
                  </a:lnTo>
                  <a:lnTo>
                    <a:pt x="4282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67814" y="3184779"/>
              <a:ext cx="856615" cy="856615"/>
            </a:xfrm>
            <a:custGeom>
              <a:avLst/>
              <a:gdLst/>
              <a:ahLst/>
              <a:cxnLst/>
              <a:rect l="l" t="t" r="r" b="b"/>
              <a:pathLst>
                <a:path w="856614" h="856614">
                  <a:moveTo>
                    <a:pt x="0" y="428244"/>
                  </a:moveTo>
                  <a:lnTo>
                    <a:pt x="2513" y="381588"/>
                  </a:lnTo>
                  <a:lnTo>
                    <a:pt x="9879" y="336387"/>
                  </a:lnTo>
                  <a:lnTo>
                    <a:pt x="21835" y="292900"/>
                  </a:lnTo>
                  <a:lnTo>
                    <a:pt x="38122" y="251390"/>
                  </a:lnTo>
                  <a:lnTo>
                    <a:pt x="58476" y="212118"/>
                  </a:lnTo>
                  <a:lnTo>
                    <a:pt x="82637" y="175345"/>
                  </a:lnTo>
                  <a:lnTo>
                    <a:pt x="110343" y="141333"/>
                  </a:lnTo>
                  <a:lnTo>
                    <a:pt x="141333" y="110343"/>
                  </a:lnTo>
                  <a:lnTo>
                    <a:pt x="175345" y="82637"/>
                  </a:lnTo>
                  <a:lnTo>
                    <a:pt x="212118" y="58476"/>
                  </a:lnTo>
                  <a:lnTo>
                    <a:pt x="251390" y="38122"/>
                  </a:lnTo>
                  <a:lnTo>
                    <a:pt x="292900" y="21835"/>
                  </a:lnTo>
                  <a:lnTo>
                    <a:pt x="336387" y="9879"/>
                  </a:lnTo>
                  <a:lnTo>
                    <a:pt x="381588" y="2513"/>
                  </a:lnTo>
                  <a:lnTo>
                    <a:pt x="428244" y="0"/>
                  </a:lnTo>
                  <a:lnTo>
                    <a:pt x="474899" y="2513"/>
                  </a:lnTo>
                  <a:lnTo>
                    <a:pt x="520100" y="9879"/>
                  </a:lnTo>
                  <a:lnTo>
                    <a:pt x="563587" y="21835"/>
                  </a:lnTo>
                  <a:lnTo>
                    <a:pt x="605097" y="38122"/>
                  </a:lnTo>
                  <a:lnTo>
                    <a:pt x="644369" y="58476"/>
                  </a:lnTo>
                  <a:lnTo>
                    <a:pt x="681142" y="82637"/>
                  </a:lnTo>
                  <a:lnTo>
                    <a:pt x="715154" y="110343"/>
                  </a:lnTo>
                  <a:lnTo>
                    <a:pt x="746144" y="141333"/>
                  </a:lnTo>
                  <a:lnTo>
                    <a:pt x="773850" y="175345"/>
                  </a:lnTo>
                  <a:lnTo>
                    <a:pt x="798011" y="212118"/>
                  </a:lnTo>
                  <a:lnTo>
                    <a:pt x="818365" y="251390"/>
                  </a:lnTo>
                  <a:lnTo>
                    <a:pt x="834652" y="292900"/>
                  </a:lnTo>
                  <a:lnTo>
                    <a:pt x="846608" y="336387"/>
                  </a:lnTo>
                  <a:lnTo>
                    <a:pt x="853974" y="381588"/>
                  </a:lnTo>
                  <a:lnTo>
                    <a:pt x="856488" y="428244"/>
                  </a:lnTo>
                  <a:lnTo>
                    <a:pt x="853974" y="474899"/>
                  </a:lnTo>
                  <a:lnTo>
                    <a:pt x="846608" y="520100"/>
                  </a:lnTo>
                  <a:lnTo>
                    <a:pt x="834652" y="563587"/>
                  </a:lnTo>
                  <a:lnTo>
                    <a:pt x="818365" y="605097"/>
                  </a:lnTo>
                  <a:lnTo>
                    <a:pt x="798011" y="644369"/>
                  </a:lnTo>
                  <a:lnTo>
                    <a:pt x="773850" y="681142"/>
                  </a:lnTo>
                  <a:lnTo>
                    <a:pt x="746144" y="715154"/>
                  </a:lnTo>
                  <a:lnTo>
                    <a:pt x="715154" y="746144"/>
                  </a:lnTo>
                  <a:lnTo>
                    <a:pt x="681142" y="773850"/>
                  </a:lnTo>
                  <a:lnTo>
                    <a:pt x="644369" y="798011"/>
                  </a:lnTo>
                  <a:lnTo>
                    <a:pt x="605097" y="818365"/>
                  </a:lnTo>
                  <a:lnTo>
                    <a:pt x="563587" y="834652"/>
                  </a:lnTo>
                  <a:lnTo>
                    <a:pt x="520100" y="846608"/>
                  </a:lnTo>
                  <a:lnTo>
                    <a:pt x="474899" y="853974"/>
                  </a:lnTo>
                  <a:lnTo>
                    <a:pt x="428244" y="856488"/>
                  </a:lnTo>
                  <a:lnTo>
                    <a:pt x="381588" y="853974"/>
                  </a:lnTo>
                  <a:lnTo>
                    <a:pt x="336387" y="846608"/>
                  </a:lnTo>
                  <a:lnTo>
                    <a:pt x="292900" y="834652"/>
                  </a:lnTo>
                  <a:lnTo>
                    <a:pt x="251390" y="818365"/>
                  </a:lnTo>
                  <a:lnTo>
                    <a:pt x="212118" y="798011"/>
                  </a:lnTo>
                  <a:lnTo>
                    <a:pt x="175345" y="773850"/>
                  </a:lnTo>
                  <a:lnTo>
                    <a:pt x="141333" y="746144"/>
                  </a:lnTo>
                  <a:lnTo>
                    <a:pt x="110343" y="715154"/>
                  </a:lnTo>
                  <a:lnTo>
                    <a:pt x="82637" y="681142"/>
                  </a:lnTo>
                  <a:lnTo>
                    <a:pt x="58476" y="644369"/>
                  </a:lnTo>
                  <a:lnTo>
                    <a:pt x="38122" y="605097"/>
                  </a:lnTo>
                  <a:lnTo>
                    <a:pt x="21835" y="563587"/>
                  </a:lnTo>
                  <a:lnTo>
                    <a:pt x="9879" y="520100"/>
                  </a:lnTo>
                  <a:lnTo>
                    <a:pt x="2513" y="474899"/>
                  </a:lnTo>
                  <a:lnTo>
                    <a:pt x="0" y="428244"/>
                  </a:lnTo>
                  <a:close/>
                </a:path>
              </a:pathLst>
            </a:custGeom>
            <a:ln w="15875">
              <a:solidFill>
                <a:srgbClr val="47CF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46884" y="4298061"/>
              <a:ext cx="3991610" cy="684530"/>
            </a:xfrm>
            <a:custGeom>
              <a:avLst/>
              <a:gdLst/>
              <a:ahLst/>
              <a:cxnLst/>
              <a:rect l="l" t="t" r="r" b="b"/>
              <a:pathLst>
                <a:path w="3991610" h="684529">
                  <a:moveTo>
                    <a:pt x="3991355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3991355" y="684276"/>
                  </a:lnTo>
                  <a:lnTo>
                    <a:pt x="3991355" y="0"/>
                  </a:lnTo>
                  <a:close/>
                </a:path>
              </a:pathLst>
            </a:custGeom>
            <a:solidFill>
              <a:srgbClr val="A25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46884" y="4298061"/>
              <a:ext cx="3991610" cy="684530"/>
            </a:xfrm>
            <a:custGeom>
              <a:avLst/>
              <a:gdLst/>
              <a:ahLst/>
              <a:cxnLst/>
              <a:rect l="l" t="t" r="r" b="b"/>
              <a:pathLst>
                <a:path w="3991610" h="684529">
                  <a:moveTo>
                    <a:pt x="0" y="684276"/>
                  </a:moveTo>
                  <a:lnTo>
                    <a:pt x="3991355" y="684276"/>
                  </a:lnTo>
                  <a:lnTo>
                    <a:pt x="3991355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277872" y="4500117"/>
            <a:ext cx="24587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Similar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event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 handling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HTML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11465" y="4204017"/>
            <a:ext cx="871855" cy="872490"/>
            <a:chOff x="1311465" y="4204017"/>
            <a:chExt cx="871855" cy="872490"/>
          </a:xfrm>
        </p:grpSpPr>
        <p:sp>
          <p:nvSpPr>
            <p:cNvPr id="27" name="object 27"/>
            <p:cNvSpPr/>
            <p:nvPr/>
          </p:nvSpPr>
          <p:spPr>
            <a:xfrm>
              <a:off x="1319402" y="4211954"/>
              <a:ext cx="855980" cy="856615"/>
            </a:xfrm>
            <a:custGeom>
              <a:avLst/>
              <a:gdLst/>
              <a:ahLst/>
              <a:cxnLst/>
              <a:rect l="l" t="t" r="r" b="b"/>
              <a:pathLst>
                <a:path w="855980" h="856614">
                  <a:moveTo>
                    <a:pt x="427863" y="0"/>
                  </a:moveTo>
                  <a:lnTo>
                    <a:pt x="381234" y="2513"/>
                  </a:lnTo>
                  <a:lnTo>
                    <a:pt x="336062" y="9879"/>
                  </a:lnTo>
                  <a:lnTo>
                    <a:pt x="292607" y="21835"/>
                  </a:lnTo>
                  <a:lnTo>
                    <a:pt x="251130" y="38122"/>
                  </a:lnTo>
                  <a:lnTo>
                    <a:pt x="211892" y="58476"/>
                  </a:lnTo>
                  <a:lnTo>
                    <a:pt x="175153" y="82637"/>
                  </a:lnTo>
                  <a:lnTo>
                    <a:pt x="141174" y="110343"/>
                  </a:lnTo>
                  <a:lnTo>
                    <a:pt x="110216" y="141333"/>
                  </a:lnTo>
                  <a:lnTo>
                    <a:pt x="82539" y="175345"/>
                  </a:lnTo>
                  <a:lnTo>
                    <a:pt x="58405" y="212118"/>
                  </a:lnTo>
                  <a:lnTo>
                    <a:pt x="38075" y="251390"/>
                  </a:lnTo>
                  <a:lnTo>
                    <a:pt x="21808" y="292900"/>
                  </a:lnTo>
                  <a:lnTo>
                    <a:pt x="9866" y="336387"/>
                  </a:lnTo>
                  <a:lnTo>
                    <a:pt x="2510" y="381588"/>
                  </a:lnTo>
                  <a:lnTo>
                    <a:pt x="0" y="428244"/>
                  </a:lnTo>
                  <a:lnTo>
                    <a:pt x="2510" y="474899"/>
                  </a:lnTo>
                  <a:lnTo>
                    <a:pt x="9866" y="520100"/>
                  </a:lnTo>
                  <a:lnTo>
                    <a:pt x="21808" y="563587"/>
                  </a:lnTo>
                  <a:lnTo>
                    <a:pt x="38075" y="605097"/>
                  </a:lnTo>
                  <a:lnTo>
                    <a:pt x="58405" y="644369"/>
                  </a:lnTo>
                  <a:lnTo>
                    <a:pt x="82539" y="681142"/>
                  </a:lnTo>
                  <a:lnTo>
                    <a:pt x="110216" y="715154"/>
                  </a:lnTo>
                  <a:lnTo>
                    <a:pt x="141174" y="746144"/>
                  </a:lnTo>
                  <a:lnTo>
                    <a:pt x="175153" y="773850"/>
                  </a:lnTo>
                  <a:lnTo>
                    <a:pt x="211892" y="798011"/>
                  </a:lnTo>
                  <a:lnTo>
                    <a:pt x="251130" y="818365"/>
                  </a:lnTo>
                  <a:lnTo>
                    <a:pt x="292608" y="834652"/>
                  </a:lnTo>
                  <a:lnTo>
                    <a:pt x="336062" y="846608"/>
                  </a:lnTo>
                  <a:lnTo>
                    <a:pt x="381234" y="853974"/>
                  </a:lnTo>
                  <a:lnTo>
                    <a:pt x="427863" y="856488"/>
                  </a:lnTo>
                  <a:lnTo>
                    <a:pt x="474491" y="853974"/>
                  </a:lnTo>
                  <a:lnTo>
                    <a:pt x="519663" y="846608"/>
                  </a:lnTo>
                  <a:lnTo>
                    <a:pt x="563118" y="834652"/>
                  </a:lnTo>
                  <a:lnTo>
                    <a:pt x="604595" y="818365"/>
                  </a:lnTo>
                  <a:lnTo>
                    <a:pt x="643833" y="798011"/>
                  </a:lnTo>
                  <a:lnTo>
                    <a:pt x="680572" y="773850"/>
                  </a:lnTo>
                  <a:lnTo>
                    <a:pt x="714551" y="746144"/>
                  </a:lnTo>
                  <a:lnTo>
                    <a:pt x="745509" y="715154"/>
                  </a:lnTo>
                  <a:lnTo>
                    <a:pt x="773186" y="681142"/>
                  </a:lnTo>
                  <a:lnTo>
                    <a:pt x="797320" y="644369"/>
                  </a:lnTo>
                  <a:lnTo>
                    <a:pt x="817650" y="605097"/>
                  </a:lnTo>
                  <a:lnTo>
                    <a:pt x="833917" y="563587"/>
                  </a:lnTo>
                  <a:lnTo>
                    <a:pt x="845859" y="520100"/>
                  </a:lnTo>
                  <a:lnTo>
                    <a:pt x="853215" y="474899"/>
                  </a:lnTo>
                  <a:lnTo>
                    <a:pt x="855726" y="428244"/>
                  </a:lnTo>
                  <a:lnTo>
                    <a:pt x="853215" y="381588"/>
                  </a:lnTo>
                  <a:lnTo>
                    <a:pt x="845859" y="336387"/>
                  </a:lnTo>
                  <a:lnTo>
                    <a:pt x="833917" y="292900"/>
                  </a:lnTo>
                  <a:lnTo>
                    <a:pt x="817650" y="251390"/>
                  </a:lnTo>
                  <a:lnTo>
                    <a:pt x="797320" y="212118"/>
                  </a:lnTo>
                  <a:lnTo>
                    <a:pt x="773186" y="175345"/>
                  </a:lnTo>
                  <a:lnTo>
                    <a:pt x="745509" y="141333"/>
                  </a:lnTo>
                  <a:lnTo>
                    <a:pt x="714551" y="110343"/>
                  </a:lnTo>
                  <a:lnTo>
                    <a:pt x="680572" y="82637"/>
                  </a:lnTo>
                  <a:lnTo>
                    <a:pt x="643833" y="58476"/>
                  </a:lnTo>
                  <a:lnTo>
                    <a:pt x="604595" y="38122"/>
                  </a:lnTo>
                  <a:lnTo>
                    <a:pt x="563118" y="21835"/>
                  </a:lnTo>
                  <a:lnTo>
                    <a:pt x="519663" y="9879"/>
                  </a:lnTo>
                  <a:lnTo>
                    <a:pt x="474491" y="2513"/>
                  </a:lnTo>
                  <a:lnTo>
                    <a:pt x="427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19402" y="4211954"/>
              <a:ext cx="855980" cy="856615"/>
            </a:xfrm>
            <a:custGeom>
              <a:avLst/>
              <a:gdLst/>
              <a:ahLst/>
              <a:cxnLst/>
              <a:rect l="l" t="t" r="r" b="b"/>
              <a:pathLst>
                <a:path w="855980" h="856614">
                  <a:moveTo>
                    <a:pt x="0" y="428244"/>
                  </a:moveTo>
                  <a:lnTo>
                    <a:pt x="2510" y="381588"/>
                  </a:lnTo>
                  <a:lnTo>
                    <a:pt x="9866" y="336387"/>
                  </a:lnTo>
                  <a:lnTo>
                    <a:pt x="21808" y="292900"/>
                  </a:lnTo>
                  <a:lnTo>
                    <a:pt x="38075" y="251390"/>
                  </a:lnTo>
                  <a:lnTo>
                    <a:pt x="58405" y="212118"/>
                  </a:lnTo>
                  <a:lnTo>
                    <a:pt x="82539" y="175345"/>
                  </a:lnTo>
                  <a:lnTo>
                    <a:pt x="110216" y="141333"/>
                  </a:lnTo>
                  <a:lnTo>
                    <a:pt x="141174" y="110343"/>
                  </a:lnTo>
                  <a:lnTo>
                    <a:pt x="175153" y="82637"/>
                  </a:lnTo>
                  <a:lnTo>
                    <a:pt x="211892" y="58476"/>
                  </a:lnTo>
                  <a:lnTo>
                    <a:pt x="251130" y="38122"/>
                  </a:lnTo>
                  <a:lnTo>
                    <a:pt x="292607" y="21835"/>
                  </a:lnTo>
                  <a:lnTo>
                    <a:pt x="336062" y="9879"/>
                  </a:lnTo>
                  <a:lnTo>
                    <a:pt x="381234" y="2513"/>
                  </a:lnTo>
                  <a:lnTo>
                    <a:pt x="427863" y="0"/>
                  </a:lnTo>
                  <a:lnTo>
                    <a:pt x="474491" y="2513"/>
                  </a:lnTo>
                  <a:lnTo>
                    <a:pt x="519663" y="9879"/>
                  </a:lnTo>
                  <a:lnTo>
                    <a:pt x="563118" y="21835"/>
                  </a:lnTo>
                  <a:lnTo>
                    <a:pt x="604595" y="38122"/>
                  </a:lnTo>
                  <a:lnTo>
                    <a:pt x="643833" y="58476"/>
                  </a:lnTo>
                  <a:lnTo>
                    <a:pt x="680572" y="82637"/>
                  </a:lnTo>
                  <a:lnTo>
                    <a:pt x="714551" y="110343"/>
                  </a:lnTo>
                  <a:lnTo>
                    <a:pt x="745509" y="141333"/>
                  </a:lnTo>
                  <a:lnTo>
                    <a:pt x="773186" y="175345"/>
                  </a:lnTo>
                  <a:lnTo>
                    <a:pt x="797320" y="212118"/>
                  </a:lnTo>
                  <a:lnTo>
                    <a:pt x="817650" y="251390"/>
                  </a:lnTo>
                  <a:lnTo>
                    <a:pt x="833917" y="292900"/>
                  </a:lnTo>
                  <a:lnTo>
                    <a:pt x="845859" y="336387"/>
                  </a:lnTo>
                  <a:lnTo>
                    <a:pt x="853215" y="381588"/>
                  </a:lnTo>
                  <a:lnTo>
                    <a:pt x="855726" y="428244"/>
                  </a:lnTo>
                  <a:lnTo>
                    <a:pt x="853215" y="474899"/>
                  </a:lnTo>
                  <a:lnTo>
                    <a:pt x="845859" y="520100"/>
                  </a:lnTo>
                  <a:lnTo>
                    <a:pt x="833917" y="563587"/>
                  </a:lnTo>
                  <a:lnTo>
                    <a:pt x="817650" y="605097"/>
                  </a:lnTo>
                  <a:lnTo>
                    <a:pt x="797320" y="644369"/>
                  </a:lnTo>
                  <a:lnTo>
                    <a:pt x="773186" y="681142"/>
                  </a:lnTo>
                  <a:lnTo>
                    <a:pt x="745509" y="715154"/>
                  </a:lnTo>
                  <a:lnTo>
                    <a:pt x="714551" y="746144"/>
                  </a:lnTo>
                  <a:lnTo>
                    <a:pt x="680572" y="773850"/>
                  </a:lnTo>
                  <a:lnTo>
                    <a:pt x="643833" y="798011"/>
                  </a:lnTo>
                  <a:lnTo>
                    <a:pt x="604595" y="818365"/>
                  </a:lnTo>
                  <a:lnTo>
                    <a:pt x="563118" y="834652"/>
                  </a:lnTo>
                  <a:lnTo>
                    <a:pt x="519663" y="846608"/>
                  </a:lnTo>
                  <a:lnTo>
                    <a:pt x="474491" y="853974"/>
                  </a:lnTo>
                  <a:lnTo>
                    <a:pt x="427863" y="856488"/>
                  </a:lnTo>
                  <a:lnTo>
                    <a:pt x="381234" y="853974"/>
                  </a:lnTo>
                  <a:lnTo>
                    <a:pt x="336062" y="846608"/>
                  </a:lnTo>
                  <a:lnTo>
                    <a:pt x="292608" y="834652"/>
                  </a:lnTo>
                  <a:lnTo>
                    <a:pt x="251130" y="818365"/>
                  </a:lnTo>
                  <a:lnTo>
                    <a:pt x="211892" y="798011"/>
                  </a:lnTo>
                  <a:lnTo>
                    <a:pt x="175153" y="773850"/>
                  </a:lnTo>
                  <a:lnTo>
                    <a:pt x="141174" y="746144"/>
                  </a:lnTo>
                  <a:lnTo>
                    <a:pt x="110216" y="715154"/>
                  </a:lnTo>
                  <a:lnTo>
                    <a:pt x="82539" y="681142"/>
                  </a:lnTo>
                  <a:lnTo>
                    <a:pt x="58405" y="644369"/>
                  </a:lnTo>
                  <a:lnTo>
                    <a:pt x="38075" y="605097"/>
                  </a:lnTo>
                  <a:lnTo>
                    <a:pt x="21808" y="563587"/>
                  </a:lnTo>
                  <a:lnTo>
                    <a:pt x="9866" y="520100"/>
                  </a:lnTo>
                  <a:lnTo>
                    <a:pt x="2510" y="474899"/>
                  </a:lnTo>
                  <a:lnTo>
                    <a:pt x="0" y="428244"/>
                  </a:lnTo>
                  <a:close/>
                </a:path>
              </a:pathLst>
            </a:custGeom>
            <a:ln w="15875">
              <a:solidFill>
                <a:srgbClr val="A25D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754871" y="3011678"/>
            <a:ext cx="573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5" dirty="0">
                <a:solidFill>
                  <a:srgbClr val="FFFFFF"/>
                </a:solidFill>
                <a:latin typeface="Arial"/>
                <a:cs typeface="Arial"/>
              </a:rPr>
              <a:t>Events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554087" y="2511170"/>
            <a:ext cx="2821305" cy="449580"/>
          </a:xfrm>
          <a:custGeom>
            <a:avLst/>
            <a:gdLst/>
            <a:ahLst/>
            <a:cxnLst/>
            <a:rect l="l" t="t" r="r" b="b"/>
            <a:pathLst>
              <a:path w="2821304" h="449580">
                <a:moveTo>
                  <a:pt x="654558" y="438912"/>
                </a:moveTo>
                <a:lnTo>
                  <a:pt x="66497" y="37769"/>
                </a:lnTo>
                <a:lnTo>
                  <a:pt x="71386" y="30607"/>
                </a:lnTo>
                <a:lnTo>
                  <a:pt x="84455" y="11430"/>
                </a:lnTo>
                <a:lnTo>
                  <a:pt x="0" y="0"/>
                </a:lnTo>
                <a:lnTo>
                  <a:pt x="41529" y="74422"/>
                </a:lnTo>
                <a:lnTo>
                  <a:pt x="59397" y="48196"/>
                </a:lnTo>
                <a:lnTo>
                  <a:pt x="647319" y="449453"/>
                </a:lnTo>
                <a:lnTo>
                  <a:pt x="654558" y="438912"/>
                </a:lnTo>
                <a:close/>
              </a:path>
              <a:path w="2821304" h="449580">
                <a:moveTo>
                  <a:pt x="2821051" y="0"/>
                </a:moveTo>
                <a:lnTo>
                  <a:pt x="2736723" y="12446"/>
                </a:lnTo>
                <a:lnTo>
                  <a:pt x="2754909" y="38468"/>
                </a:lnTo>
                <a:lnTo>
                  <a:pt x="2262505" y="382524"/>
                </a:lnTo>
                <a:lnTo>
                  <a:pt x="2269871" y="392938"/>
                </a:lnTo>
                <a:lnTo>
                  <a:pt x="2762173" y="48856"/>
                </a:lnTo>
                <a:lnTo>
                  <a:pt x="2780411" y="74930"/>
                </a:lnTo>
                <a:lnTo>
                  <a:pt x="2804172" y="31115"/>
                </a:lnTo>
                <a:lnTo>
                  <a:pt x="2821051" y="0"/>
                </a:lnTo>
                <a:close/>
              </a:path>
            </a:pathLst>
          </a:custGeom>
          <a:solidFill>
            <a:srgbClr val="22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51468" y="3863721"/>
            <a:ext cx="76200" cy="594995"/>
          </a:xfrm>
          <a:custGeom>
            <a:avLst/>
            <a:gdLst/>
            <a:ahLst/>
            <a:cxnLst/>
            <a:rect l="l" t="t" r="r" b="b"/>
            <a:pathLst>
              <a:path w="76200" h="594995">
                <a:moveTo>
                  <a:pt x="0" y="518032"/>
                </a:moveTo>
                <a:lnTo>
                  <a:pt x="37465" y="594613"/>
                </a:lnTo>
                <a:lnTo>
                  <a:pt x="69906" y="531113"/>
                </a:lnTo>
                <a:lnTo>
                  <a:pt x="31623" y="531113"/>
                </a:lnTo>
                <a:lnTo>
                  <a:pt x="31735" y="518350"/>
                </a:lnTo>
                <a:lnTo>
                  <a:pt x="0" y="518032"/>
                </a:lnTo>
                <a:close/>
              </a:path>
              <a:path w="76200" h="594995">
                <a:moveTo>
                  <a:pt x="31735" y="518350"/>
                </a:moveTo>
                <a:lnTo>
                  <a:pt x="31623" y="531113"/>
                </a:lnTo>
                <a:lnTo>
                  <a:pt x="44323" y="531113"/>
                </a:lnTo>
                <a:lnTo>
                  <a:pt x="44434" y="518477"/>
                </a:lnTo>
                <a:lnTo>
                  <a:pt x="31735" y="518350"/>
                </a:lnTo>
                <a:close/>
              </a:path>
              <a:path w="76200" h="594995">
                <a:moveTo>
                  <a:pt x="44434" y="518477"/>
                </a:moveTo>
                <a:lnTo>
                  <a:pt x="44323" y="531113"/>
                </a:lnTo>
                <a:lnTo>
                  <a:pt x="69906" y="531113"/>
                </a:lnTo>
                <a:lnTo>
                  <a:pt x="76200" y="518794"/>
                </a:lnTo>
                <a:lnTo>
                  <a:pt x="44434" y="518477"/>
                </a:lnTo>
                <a:close/>
              </a:path>
              <a:path w="76200" h="594995">
                <a:moveTo>
                  <a:pt x="49022" y="0"/>
                </a:moveTo>
                <a:lnTo>
                  <a:pt x="36322" y="0"/>
                </a:lnTo>
                <a:lnTo>
                  <a:pt x="31735" y="518350"/>
                </a:lnTo>
                <a:lnTo>
                  <a:pt x="44434" y="518477"/>
                </a:lnTo>
                <a:lnTo>
                  <a:pt x="49022" y="0"/>
                </a:lnTo>
                <a:close/>
              </a:path>
            </a:pathLst>
          </a:custGeom>
          <a:solidFill>
            <a:srgbClr val="22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6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3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13383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71651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1105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BASIC</a:t>
            </a:r>
            <a:r>
              <a:rPr spc="-95" dirty="0"/>
              <a:t> </a:t>
            </a:r>
            <a:r>
              <a:rPr spc="-70" dirty="0"/>
              <a:t>REACTJS</a:t>
            </a:r>
            <a:r>
              <a:rPr spc="-90" dirty="0"/>
              <a:t> </a:t>
            </a:r>
            <a:r>
              <a:rPr dirty="0"/>
              <a:t>EVENT</a:t>
            </a:r>
            <a:r>
              <a:rPr spc="-95" dirty="0"/>
              <a:t> </a:t>
            </a:r>
            <a:r>
              <a:rPr spc="160" dirty="0"/>
              <a:t>HANDLING</a:t>
            </a:r>
            <a:r>
              <a:rPr spc="-90" dirty="0"/>
              <a:t> </a:t>
            </a:r>
            <a:r>
              <a:rPr spc="-10" dirty="0"/>
              <a:t>SYNTAX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3589" y="2221293"/>
            <a:ext cx="4449953" cy="376186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839775" y="2333307"/>
            <a:ext cx="1427480" cy="1610360"/>
            <a:chOff x="6839775" y="2333307"/>
            <a:chExt cx="1427480" cy="1610360"/>
          </a:xfrm>
        </p:grpSpPr>
        <p:sp>
          <p:nvSpPr>
            <p:cNvPr id="5" name="object 5"/>
            <p:cNvSpPr/>
            <p:nvPr/>
          </p:nvSpPr>
          <p:spPr>
            <a:xfrm>
              <a:off x="6847713" y="3677031"/>
              <a:ext cx="259079" cy="258445"/>
            </a:xfrm>
            <a:custGeom>
              <a:avLst/>
              <a:gdLst/>
              <a:ahLst/>
              <a:cxnLst/>
              <a:rect l="l" t="t" r="r" b="b"/>
              <a:pathLst>
                <a:path w="259079" h="258445">
                  <a:moveTo>
                    <a:pt x="129539" y="0"/>
                  </a:moveTo>
                  <a:lnTo>
                    <a:pt x="79134" y="10144"/>
                  </a:lnTo>
                  <a:lnTo>
                    <a:pt x="37957" y="37814"/>
                  </a:lnTo>
                  <a:lnTo>
                    <a:pt x="10185" y="78867"/>
                  </a:lnTo>
                  <a:lnTo>
                    <a:pt x="0" y="129159"/>
                  </a:lnTo>
                  <a:lnTo>
                    <a:pt x="10185" y="179451"/>
                  </a:lnTo>
                  <a:lnTo>
                    <a:pt x="37957" y="220503"/>
                  </a:lnTo>
                  <a:lnTo>
                    <a:pt x="79134" y="248173"/>
                  </a:lnTo>
                  <a:lnTo>
                    <a:pt x="129539" y="258318"/>
                  </a:lnTo>
                  <a:lnTo>
                    <a:pt x="179945" y="248173"/>
                  </a:lnTo>
                  <a:lnTo>
                    <a:pt x="221122" y="220503"/>
                  </a:lnTo>
                  <a:lnTo>
                    <a:pt x="248894" y="179451"/>
                  </a:lnTo>
                  <a:lnTo>
                    <a:pt x="259079" y="129159"/>
                  </a:lnTo>
                  <a:lnTo>
                    <a:pt x="248894" y="78867"/>
                  </a:lnTo>
                  <a:lnTo>
                    <a:pt x="221122" y="37814"/>
                  </a:lnTo>
                  <a:lnTo>
                    <a:pt x="179945" y="10144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D99C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47713" y="3677031"/>
              <a:ext cx="259079" cy="258445"/>
            </a:xfrm>
            <a:custGeom>
              <a:avLst/>
              <a:gdLst/>
              <a:ahLst/>
              <a:cxnLst/>
              <a:rect l="l" t="t" r="r" b="b"/>
              <a:pathLst>
                <a:path w="259079" h="258445">
                  <a:moveTo>
                    <a:pt x="0" y="129159"/>
                  </a:moveTo>
                  <a:lnTo>
                    <a:pt x="10185" y="78867"/>
                  </a:lnTo>
                  <a:lnTo>
                    <a:pt x="37957" y="37814"/>
                  </a:lnTo>
                  <a:lnTo>
                    <a:pt x="79134" y="10144"/>
                  </a:lnTo>
                  <a:lnTo>
                    <a:pt x="129539" y="0"/>
                  </a:lnTo>
                  <a:lnTo>
                    <a:pt x="179945" y="10144"/>
                  </a:lnTo>
                  <a:lnTo>
                    <a:pt x="221122" y="37814"/>
                  </a:lnTo>
                  <a:lnTo>
                    <a:pt x="248894" y="78867"/>
                  </a:lnTo>
                  <a:lnTo>
                    <a:pt x="259079" y="129159"/>
                  </a:lnTo>
                  <a:lnTo>
                    <a:pt x="248894" y="179451"/>
                  </a:lnTo>
                  <a:lnTo>
                    <a:pt x="221122" y="220503"/>
                  </a:lnTo>
                  <a:lnTo>
                    <a:pt x="179945" y="248173"/>
                  </a:lnTo>
                  <a:lnTo>
                    <a:pt x="129539" y="258318"/>
                  </a:lnTo>
                  <a:lnTo>
                    <a:pt x="79134" y="248173"/>
                  </a:lnTo>
                  <a:lnTo>
                    <a:pt x="37957" y="220503"/>
                  </a:lnTo>
                  <a:lnTo>
                    <a:pt x="10185" y="179451"/>
                  </a:lnTo>
                  <a:lnTo>
                    <a:pt x="0" y="129159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55917" y="2341245"/>
              <a:ext cx="1303020" cy="1303020"/>
            </a:xfrm>
            <a:custGeom>
              <a:avLst/>
              <a:gdLst/>
              <a:ahLst/>
              <a:cxnLst/>
              <a:rect l="l" t="t" r="r" b="b"/>
              <a:pathLst>
                <a:path w="1303020" h="1303020">
                  <a:moveTo>
                    <a:pt x="651510" y="0"/>
                  </a:moveTo>
                  <a:lnTo>
                    <a:pt x="602890" y="1787"/>
                  </a:lnTo>
                  <a:lnTo>
                    <a:pt x="555240" y="7064"/>
                  </a:lnTo>
                  <a:lnTo>
                    <a:pt x="508687" y="15706"/>
                  </a:lnTo>
                  <a:lnTo>
                    <a:pt x="463355" y="27586"/>
                  </a:lnTo>
                  <a:lnTo>
                    <a:pt x="419371" y="42578"/>
                  </a:lnTo>
                  <a:lnTo>
                    <a:pt x="376861" y="60557"/>
                  </a:lnTo>
                  <a:lnTo>
                    <a:pt x="335952" y="81396"/>
                  </a:lnTo>
                  <a:lnTo>
                    <a:pt x="296768" y="104969"/>
                  </a:lnTo>
                  <a:lnTo>
                    <a:pt x="259436" y="131150"/>
                  </a:lnTo>
                  <a:lnTo>
                    <a:pt x="224082" y="159813"/>
                  </a:lnTo>
                  <a:lnTo>
                    <a:pt x="190833" y="190833"/>
                  </a:lnTo>
                  <a:lnTo>
                    <a:pt x="159813" y="224082"/>
                  </a:lnTo>
                  <a:lnTo>
                    <a:pt x="131150" y="259436"/>
                  </a:lnTo>
                  <a:lnTo>
                    <a:pt x="104969" y="296768"/>
                  </a:lnTo>
                  <a:lnTo>
                    <a:pt x="81396" y="335952"/>
                  </a:lnTo>
                  <a:lnTo>
                    <a:pt x="60557" y="376861"/>
                  </a:lnTo>
                  <a:lnTo>
                    <a:pt x="42578" y="419371"/>
                  </a:lnTo>
                  <a:lnTo>
                    <a:pt x="27586" y="463355"/>
                  </a:lnTo>
                  <a:lnTo>
                    <a:pt x="15706" y="508687"/>
                  </a:lnTo>
                  <a:lnTo>
                    <a:pt x="7064" y="555240"/>
                  </a:lnTo>
                  <a:lnTo>
                    <a:pt x="1787" y="602890"/>
                  </a:lnTo>
                  <a:lnTo>
                    <a:pt x="0" y="651510"/>
                  </a:lnTo>
                  <a:lnTo>
                    <a:pt x="1787" y="700129"/>
                  </a:lnTo>
                  <a:lnTo>
                    <a:pt x="7064" y="747779"/>
                  </a:lnTo>
                  <a:lnTo>
                    <a:pt x="15706" y="794332"/>
                  </a:lnTo>
                  <a:lnTo>
                    <a:pt x="27586" y="839664"/>
                  </a:lnTo>
                  <a:lnTo>
                    <a:pt x="42578" y="883648"/>
                  </a:lnTo>
                  <a:lnTo>
                    <a:pt x="60557" y="926158"/>
                  </a:lnTo>
                  <a:lnTo>
                    <a:pt x="81396" y="967067"/>
                  </a:lnTo>
                  <a:lnTo>
                    <a:pt x="104969" y="1006251"/>
                  </a:lnTo>
                  <a:lnTo>
                    <a:pt x="131150" y="1043583"/>
                  </a:lnTo>
                  <a:lnTo>
                    <a:pt x="159813" y="1078937"/>
                  </a:lnTo>
                  <a:lnTo>
                    <a:pt x="190833" y="1112186"/>
                  </a:lnTo>
                  <a:lnTo>
                    <a:pt x="224082" y="1143206"/>
                  </a:lnTo>
                  <a:lnTo>
                    <a:pt x="259436" y="1171869"/>
                  </a:lnTo>
                  <a:lnTo>
                    <a:pt x="296768" y="1198050"/>
                  </a:lnTo>
                  <a:lnTo>
                    <a:pt x="335952" y="1221623"/>
                  </a:lnTo>
                  <a:lnTo>
                    <a:pt x="376861" y="1242462"/>
                  </a:lnTo>
                  <a:lnTo>
                    <a:pt x="419371" y="1260441"/>
                  </a:lnTo>
                  <a:lnTo>
                    <a:pt x="463355" y="1275433"/>
                  </a:lnTo>
                  <a:lnTo>
                    <a:pt x="508687" y="1287313"/>
                  </a:lnTo>
                  <a:lnTo>
                    <a:pt x="555240" y="1295955"/>
                  </a:lnTo>
                  <a:lnTo>
                    <a:pt x="602890" y="1301232"/>
                  </a:lnTo>
                  <a:lnTo>
                    <a:pt x="651510" y="1303020"/>
                  </a:lnTo>
                  <a:lnTo>
                    <a:pt x="700129" y="1301232"/>
                  </a:lnTo>
                  <a:lnTo>
                    <a:pt x="747779" y="1295955"/>
                  </a:lnTo>
                  <a:lnTo>
                    <a:pt x="794332" y="1287313"/>
                  </a:lnTo>
                  <a:lnTo>
                    <a:pt x="839664" y="1275433"/>
                  </a:lnTo>
                  <a:lnTo>
                    <a:pt x="883648" y="1260441"/>
                  </a:lnTo>
                  <a:lnTo>
                    <a:pt x="926158" y="1242462"/>
                  </a:lnTo>
                  <a:lnTo>
                    <a:pt x="967067" y="1221623"/>
                  </a:lnTo>
                  <a:lnTo>
                    <a:pt x="1006251" y="1198050"/>
                  </a:lnTo>
                  <a:lnTo>
                    <a:pt x="1043583" y="1171869"/>
                  </a:lnTo>
                  <a:lnTo>
                    <a:pt x="1078937" y="1143206"/>
                  </a:lnTo>
                  <a:lnTo>
                    <a:pt x="1112186" y="1112186"/>
                  </a:lnTo>
                  <a:lnTo>
                    <a:pt x="1143206" y="1078937"/>
                  </a:lnTo>
                  <a:lnTo>
                    <a:pt x="1171869" y="1043583"/>
                  </a:lnTo>
                  <a:lnTo>
                    <a:pt x="1198050" y="1006251"/>
                  </a:lnTo>
                  <a:lnTo>
                    <a:pt x="1221623" y="967067"/>
                  </a:lnTo>
                  <a:lnTo>
                    <a:pt x="1242462" y="926158"/>
                  </a:lnTo>
                  <a:lnTo>
                    <a:pt x="1260441" y="883648"/>
                  </a:lnTo>
                  <a:lnTo>
                    <a:pt x="1275433" y="839664"/>
                  </a:lnTo>
                  <a:lnTo>
                    <a:pt x="1287313" y="794332"/>
                  </a:lnTo>
                  <a:lnTo>
                    <a:pt x="1295955" y="747779"/>
                  </a:lnTo>
                  <a:lnTo>
                    <a:pt x="1301232" y="700129"/>
                  </a:lnTo>
                  <a:lnTo>
                    <a:pt x="1303020" y="651510"/>
                  </a:lnTo>
                  <a:lnTo>
                    <a:pt x="1301232" y="602890"/>
                  </a:lnTo>
                  <a:lnTo>
                    <a:pt x="1295955" y="555240"/>
                  </a:lnTo>
                  <a:lnTo>
                    <a:pt x="1287313" y="508687"/>
                  </a:lnTo>
                  <a:lnTo>
                    <a:pt x="1275433" y="463355"/>
                  </a:lnTo>
                  <a:lnTo>
                    <a:pt x="1260441" y="419371"/>
                  </a:lnTo>
                  <a:lnTo>
                    <a:pt x="1242462" y="376861"/>
                  </a:lnTo>
                  <a:lnTo>
                    <a:pt x="1221623" y="335952"/>
                  </a:lnTo>
                  <a:lnTo>
                    <a:pt x="1198050" y="296768"/>
                  </a:lnTo>
                  <a:lnTo>
                    <a:pt x="1171869" y="259436"/>
                  </a:lnTo>
                  <a:lnTo>
                    <a:pt x="1143206" y="224082"/>
                  </a:lnTo>
                  <a:lnTo>
                    <a:pt x="1112186" y="190833"/>
                  </a:lnTo>
                  <a:lnTo>
                    <a:pt x="1078937" y="159813"/>
                  </a:lnTo>
                  <a:lnTo>
                    <a:pt x="1043583" y="131150"/>
                  </a:lnTo>
                  <a:lnTo>
                    <a:pt x="1006251" y="104969"/>
                  </a:lnTo>
                  <a:lnTo>
                    <a:pt x="967067" y="81396"/>
                  </a:lnTo>
                  <a:lnTo>
                    <a:pt x="926158" y="60557"/>
                  </a:lnTo>
                  <a:lnTo>
                    <a:pt x="883648" y="42578"/>
                  </a:lnTo>
                  <a:lnTo>
                    <a:pt x="839664" y="27586"/>
                  </a:lnTo>
                  <a:lnTo>
                    <a:pt x="794332" y="15706"/>
                  </a:lnTo>
                  <a:lnTo>
                    <a:pt x="747779" y="7064"/>
                  </a:lnTo>
                  <a:lnTo>
                    <a:pt x="700129" y="1787"/>
                  </a:lnTo>
                  <a:lnTo>
                    <a:pt x="651510" y="0"/>
                  </a:lnTo>
                  <a:close/>
                </a:path>
              </a:pathLst>
            </a:custGeom>
            <a:solidFill>
              <a:srgbClr val="A25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55917" y="2341245"/>
              <a:ext cx="1303020" cy="1303020"/>
            </a:xfrm>
            <a:custGeom>
              <a:avLst/>
              <a:gdLst/>
              <a:ahLst/>
              <a:cxnLst/>
              <a:rect l="l" t="t" r="r" b="b"/>
              <a:pathLst>
                <a:path w="1303020" h="1303020">
                  <a:moveTo>
                    <a:pt x="0" y="651510"/>
                  </a:moveTo>
                  <a:lnTo>
                    <a:pt x="1787" y="602890"/>
                  </a:lnTo>
                  <a:lnTo>
                    <a:pt x="7064" y="555240"/>
                  </a:lnTo>
                  <a:lnTo>
                    <a:pt x="15706" y="508687"/>
                  </a:lnTo>
                  <a:lnTo>
                    <a:pt x="27586" y="463355"/>
                  </a:lnTo>
                  <a:lnTo>
                    <a:pt x="42578" y="419371"/>
                  </a:lnTo>
                  <a:lnTo>
                    <a:pt x="60557" y="376861"/>
                  </a:lnTo>
                  <a:lnTo>
                    <a:pt x="81396" y="335952"/>
                  </a:lnTo>
                  <a:lnTo>
                    <a:pt x="104969" y="296768"/>
                  </a:lnTo>
                  <a:lnTo>
                    <a:pt x="131150" y="259436"/>
                  </a:lnTo>
                  <a:lnTo>
                    <a:pt x="159813" y="224082"/>
                  </a:lnTo>
                  <a:lnTo>
                    <a:pt x="190833" y="190833"/>
                  </a:lnTo>
                  <a:lnTo>
                    <a:pt x="224082" y="159813"/>
                  </a:lnTo>
                  <a:lnTo>
                    <a:pt x="259436" y="131150"/>
                  </a:lnTo>
                  <a:lnTo>
                    <a:pt x="296768" y="104969"/>
                  </a:lnTo>
                  <a:lnTo>
                    <a:pt x="335952" y="81396"/>
                  </a:lnTo>
                  <a:lnTo>
                    <a:pt x="376861" y="60557"/>
                  </a:lnTo>
                  <a:lnTo>
                    <a:pt x="419371" y="42578"/>
                  </a:lnTo>
                  <a:lnTo>
                    <a:pt x="463355" y="27586"/>
                  </a:lnTo>
                  <a:lnTo>
                    <a:pt x="508687" y="15706"/>
                  </a:lnTo>
                  <a:lnTo>
                    <a:pt x="555240" y="7064"/>
                  </a:lnTo>
                  <a:lnTo>
                    <a:pt x="602890" y="1787"/>
                  </a:lnTo>
                  <a:lnTo>
                    <a:pt x="651510" y="0"/>
                  </a:lnTo>
                  <a:lnTo>
                    <a:pt x="700129" y="1787"/>
                  </a:lnTo>
                  <a:lnTo>
                    <a:pt x="747779" y="7064"/>
                  </a:lnTo>
                  <a:lnTo>
                    <a:pt x="794332" y="15706"/>
                  </a:lnTo>
                  <a:lnTo>
                    <a:pt x="839664" y="27586"/>
                  </a:lnTo>
                  <a:lnTo>
                    <a:pt x="883648" y="42578"/>
                  </a:lnTo>
                  <a:lnTo>
                    <a:pt x="926158" y="60557"/>
                  </a:lnTo>
                  <a:lnTo>
                    <a:pt x="967067" y="81396"/>
                  </a:lnTo>
                  <a:lnTo>
                    <a:pt x="1006251" y="104969"/>
                  </a:lnTo>
                  <a:lnTo>
                    <a:pt x="1043583" y="131150"/>
                  </a:lnTo>
                  <a:lnTo>
                    <a:pt x="1078937" y="159813"/>
                  </a:lnTo>
                  <a:lnTo>
                    <a:pt x="1112186" y="190833"/>
                  </a:lnTo>
                  <a:lnTo>
                    <a:pt x="1143206" y="224082"/>
                  </a:lnTo>
                  <a:lnTo>
                    <a:pt x="1171869" y="259436"/>
                  </a:lnTo>
                  <a:lnTo>
                    <a:pt x="1198050" y="296768"/>
                  </a:lnTo>
                  <a:lnTo>
                    <a:pt x="1221623" y="335952"/>
                  </a:lnTo>
                  <a:lnTo>
                    <a:pt x="1242462" y="376861"/>
                  </a:lnTo>
                  <a:lnTo>
                    <a:pt x="1260441" y="419371"/>
                  </a:lnTo>
                  <a:lnTo>
                    <a:pt x="1275433" y="463355"/>
                  </a:lnTo>
                  <a:lnTo>
                    <a:pt x="1287313" y="508687"/>
                  </a:lnTo>
                  <a:lnTo>
                    <a:pt x="1295955" y="555240"/>
                  </a:lnTo>
                  <a:lnTo>
                    <a:pt x="1301232" y="602890"/>
                  </a:lnTo>
                  <a:lnTo>
                    <a:pt x="1303020" y="651510"/>
                  </a:lnTo>
                  <a:lnTo>
                    <a:pt x="1301232" y="700129"/>
                  </a:lnTo>
                  <a:lnTo>
                    <a:pt x="1295955" y="747779"/>
                  </a:lnTo>
                  <a:lnTo>
                    <a:pt x="1287313" y="794332"/>
                  </a:lnTo>
                  <a:lnTo>
                    <a:pt x="1275433" y="839664"/>
                  </a:lnTo>
                  <a:lnTo>
                    <a:pt x="1260441" y="883648"/>
                  </a:lnTo>
                  <a:lnTo>
                    <a:pt x="1242462" y="926158"/>
                  </a:lnTo>
                  <a:lnTo>
                    <a:pt x="1221623" y="967067"/>
                  </a:lnTo>
                  <a:lnTo>
                    <a:pt x="1198050" y="1006251"/>
                  </a:lnTo>
                  <a:lnTo>
                    <a:pt x="1171869" y="1043583"/>
                  </a:lnTo>
                  <a:lnTo>
                    <a:pt x="1143206" y="1078937"/>
                  </a:lnTo>
                  <a:lnTo>
                    <a:pt x="1112186" y="1112186"/>
                  </a:lnTo>
                  <a:lnTo>
                    <a:pt x="1078937" y="1143206"/>
                  </a:lnTo>
                  <a:lnTo>
                    <a:pt x="1043583" y="1171869"/>
                  </a:lnTo>
                  <a:lnTo>
                    <a:pt x="1006251" y="1198050"/>
                  </a:lnTo>
                  <a:lnTo>
                    <a:pt x="967067" y="1221623"/>
                  </a:lnTo>
                  <a:lnTo>
                    <a:pt x="926158" y="1242462"/>
                  </a:lnTo>
                  <a:lnTo>
                    <a:pt x="883648" y="1260441"/>
                  </a:lnTo>
                  <a:lnTo>
                    <a:pt x="839664" y="1275433"/>
                  </a:lnTo>
                  <a:lnTo>
                    <a:pt x="794332" y="1287313"/>
                  </a:lnTo>
                  <a:lnTo>
                    <a:pt x="747779" y="1295955"/>
                  </a:lnTo>
                  <a:lnTo>
                    <a:pt x="700129" y="1301232"/>
                  </a:lnTo>
                  <a:lnTo>
                    <a:pt x="651510" y="1303020"/>
                  </a:lnTo>
                  <a:lnTo>
                    <a:pt x="602890" y="1301232"/>
                  </a:lnTo>
                  <a:lnTo>
                    <a:pt x="555240" y="1295955"/>
                  </a:lnTo>
                  <a:lnTo>
                    <a:pt x="508687" y="1287313"/>
                  </a:lnTo>
                  <a:lnTo>
                    <a:pt x="463355" y="1275433"/>
                  </a:lnTo>
                  <a:lnTo>
                    <a:pt x="419371" y="1260441"/>
                  </a:lnTo>
                  <a:lnTo>
                    <a:pt x="376861" y="1242462"/>
                  </a:lnTo>
                  <a:lnTo>
                    <a:pt x="335952" y="1221623"/>
                  </a:lnTo>
                  <a:lnTo>
                    <a:pt x="296768" y="1198050"/>
                  </a:lnTo>
                  <a:lnTo>
                    <a:pt x="259436" y="1171869"/>
                  </a:lnTo>
                  <a:lnTo>
                    <a:pt x="224082" y="1143206"/>
                  </a:lnTo>
                  <a:lnTo>
                    <a:pt x="190833" y="1112186"/>
                  </a:lnTo>
                  <a:lnTo>
                    <a:pt x="159813" y="1078937"/>
                  </a:lnTo>
                  <a:lnTo>
                    <a:pt x="131150" y="1043583"/>
                  </a:lnTo>
                  <a:lnTo>
                    <a:pt x="104969" y="1006251"/>
                  </a:lnTo>
                  <a:lnTo>
                    <a:pt x="81396" y="967067"/>
                  </a:lnTo>
                  <a:lnTo>
                    <a:pt x="60557" y="926158"/>
                  </a:lnTo>
                  <a:lnTo>
                    <a:pt x="42578" y="883648"/>
                  </a:lnTo>
                  <a:lnTo>
                    <a:pt x="27586" y="839664"/>
                  </a:lnTo>
                  <a:lnTo>
                    <a:pt x="15706" y="794332"/>
                  </a:lnTo>
                  <a:lnTo>
                    <a:pt x="7064" y="747779"/>
                  </a:lnTo>
                  <a:lnTo>
                    <a:pt x="1787" y="700129"/>
                  </a:lnTo>
                  <a:lnTo>
                    <a:pt x="0" y="65151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81732" y="3334766"/>
            <a:ext cx="2949575" cy="7543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31445" marR="2147570" indent="-119380">
              <a:lnSpc>
                <a:spcPts val="1760"/>
              </a:lnSpc>
              <a:spcBef>
                <a:spcPts val="290"/>
              </a:spcBef>
            </a:pP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Keyboard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events</a:t>
            </a:r>
            <a:endParaRPr sz="1600">
              <a:latin typeface="Trebuchet MS"/>
              <a:cs typeface="Trebuchet MS"/>
            </a:endParaRPr>
          </a:p>
          <a:p>
            <a:pPr marL="17780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Mouse</a:t>
            </a: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events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23073" y="2721610"/>
            <a:ext cx="569595" cy="4933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indent="27305">
              <a:lnSpc>
                <a:spcPts val="1760"/>
              </a:lnSpc>
              <a:spcBef>
                <a:spcPts val="290"/>
              </a:spcBef>
            </a:pP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Touch </a:t>
            </a: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events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575867" y="4585779"/>
            <a:ext cx="1320165" cy="1318895"/>
            <a:chOff x="7575867" y="4585779"/>
            <a:chExt cx="1320165" cy="1318895"/>
          </a:xfrm>
        </p:grpSpPr>
        <p:sp>
          <p:nvSpPr>
            <p:cNvPr id="12" name="object 12"/>
            <p:cNvSpPr/>
            <p:nvPr/>
          </p:nvSpPr>
          <p:spPr>
            <a:xfrm>
              <a:off x="7583805" y="4593716"/>
              <a:ext cx="1304290" cy="1303020"/>
            </a:xfrm>
            <a:custGeom>
              <a:avLst/>
              <a:gdLst/>
              <a:ahLst/>
              <a:cxnLst/>
              <a:rect l="l" t="t" r="r" b="b"/>
              <a:pathLst>
                <a:path w="1304290" h="1303020">
                  <a:moveTo>
                    <a:pt x="651891" y="0"/>
                  </a:moveTo>
                  <a:lnTo>
                    <a:pt x="603237" y="1787"/>
                  </a:lnTo>
                  <a:lnTo>
                    <a:pt x="555555" y="7064"/>
                  </a:lnTo>
                  <a:lnTo>
                    <a:pt x="508971" y="15706"/>
                  </a:lnTo>
                  <a:lnTo>
                    <a:pt x="463610" y="27586"/>
                  </a:lnTo>
                  <a:lnTo>
                    <a:pt x="419599" y="42578"/>
                  </a:lnTo>
                  <a:lnTo>
                    <a:pt x="377063" y="60557"/>
                  </a:lnTo>
                  <a:lnTo>
                    <a:pt x="336129" y="81396"/>
                  </a:lnTo>
                  <a:lnTo>
                    <a:pt x="296922" y="104969"/>
                  </a:lnTo>
                  <a:lnTo>
                    <a:pt x="259569" y="131150"/>
                  </a:lnTo>
                  <a:lnTo>
                    <a:pt x="224196" y="159813"/>
                  </a:lnTo>
                  <a:lnTo>
                    <a:pt x="190928" y="190833"/>
                  </a:lnTo>
                  <a:lnTo>
                    <a:pt x="159892" y="224082"/>
                  </a:lnTo>
                  <a:lnTo>
                    <a:pt x="131214" y="259436"/>
                  </a:lnTo>
                  <a:lnTo>
                    <a:pt x="105019" y="296768"/>
                  </a:lnTo>
                  <a:lnTo>
                    <a:pt x="81434" y="335952"/>
                  </a:lnTo>
                  <a:lnTo>
                    <a:pt x="60585" y="376861"/>
                  </a:lnTo>
                  <a:lnTo>
                    <a:pt x="42598" y="419371"/>
                  </a:lnTo>
                  <a:lnTo>
                    <a:pt x="27599" y="463355"/>
                  </a:lnTo>
                  <a:lnTo>
                    <a:pt x="15713" y="508687"/>
                  </a:lnTo>
                  <a:lnTo>
                    <a:pt x="7067" y="555240"/>
                  </a:lnTo>
                  <a:lnTo>
                    <a:pt x="1787" y="602890"/>
                  </a:lnTo>
                  <a:lnTo>
                    <a:pt x="0" y="651509"/>
                  </a:lnTo>
                  <a:lnTo>
                    <a:pt x="1787" y="700132"/>
                  </a:lnTo>
                  <a:lnTo>
                    <a:pt x="7067" y="747784"/>
                  </a:lnTo>
                  <a:lnTo>
                    <a:pt x="15713" y="794340"/>
                  </a:lnTo>
                  <a:lnTo>
                    <a:pt x="27599" y="839673"/>
                  </a:lnTo>
                  <a:lnTo>
                    <a:pt x="42598" y="883658"/>
                  </a:lnTo>
                  <a:lnTo>
                    <a:pt x="60585" y="926169"/>
                  </a:lnTo>
                  <a:lnTo>
                    <a:pt x="81434" y="967079"/>
                  </a:lnTo>
                  <a:lnTo>
                    <a:pt x="105019" y="1006262"/>
                  </a:lnTo>
                  <a:lnTo>
                    <a:pt x="131214" y="1043594"/>
                  </a:lnTo>
                  <a:lnTo>
                    <a:pt x="159892" y="1078947"/>
                  </a:lnTo>
                  <a:lnTo>
                    <a:pt x="190928" y="1112196"/>
                  </a:lnTo>
                  <a:lnTo>
                    <a:pt x="224196" y="1143214"/>
                  </a:lnTo>
                  <a:lnTo>
                    <a:pt x="259569" y="1171876"/>
                  </a:lnTo>
                  <a:lnTo>
                    <a:pt x="296922" y="1198057"/>
                  </a:lnTo>
                  <a:lnTo>
                    <a:pt x="336129" y="1221628"/>
                  </a:lnTo>
                  <a:lnTo>
                    <a:pt x="377063" y="1242466"/>
                  </a:lnTo>
                  <a:lnTo>
                    <a:pt x="419599" y="1260444"/>
                  </a:lnTo>
                  <a:lnTo>
                    <a:pt x="463610" y="1275435"/>
                  </a:lnTo>
                  <a:lnTo>
                    <a:pt x="508971" y="1287314"/>
                  </a:lnTo>
                  <a:lnTo>
                    <a:pt x="555555" y="1295955"/>
                  </a:lnTo>
                  <a:lnTo>
                    <a:pt x="603237" y="1301232"/>
                  </a:lnTo>
                  <a:lnTo>
                    <a:pt x="651891" y="1303019"/>
                  </a:lnTo>
                  <a:lnTo>
                    <a:pt x="700544" y="1301232"/>
                  </a:lnTo>
                  <a:lnTo>
                    <a:pt x="748226" y="1295955"/>
                  </a:lnTo>
                  <a:lnTo>
                    <a:pt x="794810" y="1287314"/>
                  </a:lnTo>
                  <a:lnTo>
                    <a:pt x="840171" y="1275435"/>
                  </a:lnTo>
                  <a:lnTo>
                    <a:pt x="884182" y="1260444"/>
                  </a:lnTo>
                  <a:lnTo>
                    <a:pt x="926718" y="1242466"/>
                  </a:lnTo>
                  <a:lnTo>
                    <a:pt x="967652" y="1221628"/>
                  </a:lnTo>
                  <a:lnTo>
                    <a:pt x="1006859" y="1198057"/>
                  </a:lnTo>
                  <a:lnTo>
                    <a:pt x="1044212" y="1171876"/>
                  </a:lnTo>
                  <a:lnTo>
                    <a:pt x="1079585" y="1143214"/>
                  </a:lnTo>
                  <a:lnTo>
                    <a:pt x="1112853" y="1112196"/>
                  </a:lnTo>
                  <a:lnTo>
                    <a:pt x="1143889" y="1078947"/>
                  </a:lnTo>
                  <a:lnTo>
                    <a:pt x="1172567" y="1043594"/>
                  </a:lnTo>
                  <a:lnTo>
                    <a:pt x="1198762" y="1006262"/>
                  </a:lnTo>
                  <a:lnTo>
                    <a:pt x="1222347" y="967079"/>
                  </a:lnTo>
                  <a:lnTo>
                    <a:pt x="1243196" y="926169"/>
                  </a:lnTo>
                  <a:lnTo>
                    <a:pt x="1261183" y="883658"/>
                  </a:lnTo>
                  <a:lnTo>
                    <a:pt x="1276182" y="839673"/>
                  </a:lnTo>
                  <a:lnTo>
                    <a:pt x="1288068" y="794340"/>
                  </a:lnTo>
                  <a:lnTo>
                    <a:pt x="1296714" y="747784"/>
                  </a:lnTo>
                  <a:lnTo>
                    <a:pt x="1301994" y="700132"/>
                  </a:lnTo>
                  <a:lnTo>
                    <a:pt x="1303782" y="651509"/>
                  </a:lnTo>
                  <a:lnTo>
                    <a:pt x="1301994" y="602890"/>
                  </a:lnTo>
                  <a:lnTo>
                    <a:pt x="1296714" y="555240"/>
                  </a:lnTo>
                  <a:lnTo>
                    <a:pt x="1288068" y="508687"/>
                  </a:lnTo>
                  <a:lnTo>
                    <a:pt x="1276182" y="463355"/>
                  </a:lnTo>
                  <a:lnTo>
                    <a:pt x="1261183" y="419371"/>
                  </a:lnTo>
                  <a:lnTo>
                    <a:pt x="1243196" y="376861"/>
                  </a:lnTo>
                  <a:lnTo>
                    <a:pt x="1222347" y="335952"/>
                  </a:lnTo>
                  <a:lnTo>
                    <a:pt x="1198762" y="296768"/>
                  </a:lnTo>
                  <a:lnTo>
                    <a:pt x="1172567" y="259436"/>
                  </a:lnTo>
                  <a:lnTo>
                    <a:pt x="1143889" y="224082"/>
                  </a:lnTo>
                  <a:lnTo>
                    <a:pt x="1112853" y="190833"/>
                  </a:lnTo>
                  <a:lnTo>
                    <a:pt x="1079585" y="159813"/>
                  </a:lnTo>
                  <a:lnTo>
                    <a:pt x="1044212" y="131150"/>
                  </a:lnTo>
                  <a:lnTo>
                    <a:pt x="1006859" y="104969"/>
                  </a:lnTo>
                  <a:lnTo>
                    <a:pt x="967652" y="81396"/>
                  </a:lnTo>
                  <a:lnTo>
                    <a:pt x="926718" y="60557"/>
                  </a:lnTo>
                  <a:lnTo>
                    <a:pt x="884182" y="42578"/>
                  </a:lnTo>
                  <a:lnTo>
                    <a:pt x="840171" y="27586"/>
                  </a:lnTo>
                  <a:lnTo>
                    <a:pt x="794810" y="15706"/>
                  </a:lnTo>
                  <a:lnTo>
                    <a:pt x="748226" y="7064"/>
                  </a:lnTo>
                  <a:lnTo>
                    <a:pt x="700544" y="1787"/>
                  </a:lnTo>
                  <a:lnTo>
                    <a:pt x="651891" y="0"/>
                  </a:lnTo>
                  <a:close/>
                </a:path>
              </a:pathLst>
            </a:custGeom>
            <a:solidFill>
              <a:srgbClr val="CE66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83805" y="4593716"/>
              <a:ext cx="1304290" cy="1303020"/>
            </a:xfrm>
            <a:custGeom>
              <a:avLst/>
              <a:gdLst/>
              <a:ahLst/>
              <a:cxnLst/>
              <a:rect l="l" t="t" r="r" b="b"/>
              <a:pathLst>
                <a:path w="1304290" h="1303020">
                  <a:moveTo>
                    <a:pt x="0" y="651509"/>
                  </a:moveTo>
                  <a:lnTo>
                    <a:pt x="1787" y="602890"/>
                  </a:lnTo>
                  <a:lnTo>
                    <a:pt x="7067" y="555240"/>
                  </a:lnTo>
                  <a:lnTo>
                    <a:pt x="15713" y="508687"/>
                  </a:lnTo>
                  <a:lnTo>
                    <a:pt x="27599" y="463355"/>
                  </a:lnTo>
                  <a:lnTo>
                    <a:pt x="42598" y="419371"/>
                  </a:lnTo>
                  <a:lnTo>
                    <a:pt x="60585" y="376861"/>
                  </a:lnTo>
                  <a:lnTo>
                    <a:pt x="81434" y="335952"/>
                  </a:lnTo>
                  <a:lnTo>
                    <a:pt x="105019" y="296768"/>
                  </a:lnTo>
                  <a:lnTo>
                    <a:pt x="131214" y="259436"/>
                  </a:lnTo>
                  <a:lnTo>
                    <a:pt x="159892" y="224082"/>
                  </a:lnTo>
                  <a:lnTo>
                    <a:pt x="190928" y="190833"/>
                  </a:lnTo>
                  <a:lnTo>
                    <a:pt x="224196" y="159813"/>
                  </a:lnTo>
                  <a:lnTo>
                    <a:pt x="259569" y="131150"/>
                  </a:lnTo>
                  <a:lnTo>
                    <a:pt x="296922" y="104969"/>
                  </a:lnTo>
                  <a:lnTo>
                    <a:pt x="336129" y="81396"/>
                  </a:lnTo>
                  <a:lnTo>
                    <a:pt x="377063" y="60557"/>
                  </a:lnTo>
                  <a:lnTo>
                    <a:pt x="419599" y="42578"/>
                  </a:lnTo>
                  <a:lnTo>
                    <a:pt x="463610" y="27586"/>
                  </a:lnTo>
                  <a:lnTo>
                    <a:pt x="508971" y="15706"/>
                  </a:lnTo>
                  <a:lnTo>
                    <a:pt x="555555" y="7064"/>
                  </a:lnTo>
                  <a:lnTo>
                    <a:pt x="603237" y="1787"/>
                  </a:lnTo>
                  <a:lnTo>
                    <a:pt x="651891" y="0"/>
                  </a:lnTo>
                  <a:lnTo>
                    <a:pt x="700544" y="1787"/>
                  </a:lnTo>
                  <a:lnTo>
                    <a:pt x="748226" y="7064"/>
                  </a:lnTo>
                  <a:lnTo>
                    <a:pt x="794810" y="15706"/>
                  </a:lnTo>
                  <a:lnTo>
                    <a:pt x="840171" y="27586"/>
                  </a:lnTo>
                  <a:lnTo>
                    <a:pt x="884182" y="42578"/>
                  </a:lnTo>
                  <a:lnTo>
                    <a:pt x="926718" y="60557"/>
                  </a:lnTo>
                  <a:lnTo>
                    <a:pt x="967652" y="81396"/>
                  </a:lnTo>
                  <a:lnTo>
                    <a:pt x="1006859" y="104969"/>
                  </a:lnTo>
                  <a:lnTo>
                    <a:pt x="1044212" y="131150"/>
                  </a:lnTo>
                  <a:lnTo>
                    <a:pt x="1079585" y="159813"/>
                  </a:lnTo>
                  <a:lnTo>
                    <a:pt x="1112853" y="190833"/>
                  </a:lnTo>
                  <a:lnTo>
                    <a:pt x="1143889" y="224082"/>
                  </a:lnTo>
                  <a:lnTo>
                    <a:pt x="1172567" y="259436"/>
                  </a:lnTo>
                  <a:lnTo>
                    <a:pt x="1198762" y="296768"/>
                  </a:lnTo>
                  <a:lnTo>
                    <a:pt x="1222347" y="335952"/>
                  </a:lnTo>
                  <a:lnTo>
                    <a:pt x="1243196" y="376861"/>
                  </a:lnTo>
                  <a:lnTo>
                    <a:pt x="1261183" y="419371"/>
                  </a:lnTo>
                  <a:lnTo>
                    <a:pt x="1276182" y="463355"/>
                  </a:lnTo>
                  <a:lnTo>
                    <a:pt x="1288068" y="508687"/>
                  </a:lnTo>
                  <a:lnTo>
                    <a:pt x="1296714" y="555240"/>
                  </a:lnTo>
                  <a:lnTo>
                    <a:pt x="1301994" y="602890"/>
                  </a:lnTo>
                  <a:lnTo>
                    <a:pt x="1303782" y="651509"/>
                  </a:lnTo>
                  <a:lnTo>
                    <a:pt x="1301994" y="700132"/>
                  </a:lnTo>
                  <a:lnTo>
                    <a:pt x="1296714" y="747784"/>
                  </a:lnTo>
                  <a:lnTo>
                    <a:pt x="1288068" y="794340"/>
                  </a:lnTo>
                  <a:lnTo>
                    <a:pt x="1276182" y="839673"/>
                  </a:lnTo>
                  <a:lnTo>
                    <a:pt x="1261183" y="883658"/>
                  </a:lnTo>
                  <a:lnTo>
                    <a:pt x="1243196" y="926169"/>
                  </a:lnTo>
                  <a:lnTo>
                    <a:pt x="1222347" y="967079"/>
                  </a:lnTo>
                  <a:lnTo>
                    <a:pt x="1198762" y="1006262"/>
                  </a:lnTo>
                  <a:lnTo>
                    <a:pt x="1172567" y="1043594"/>
                  </a:lnTo>
                  <a:lnTo>
                    <a:pt x="1143889" y="1078947"/>
                  </a:lnTo>
                  <a:lnTo>
                    <a:pt x="1112853" y="1112196"/>
                  </a:lnTo>
                  <a:lnTo>
                    <a:pt x="1079585" y="1143214"/>
                  </a:lnTo>
                  <a:lnTo>
                    <a:pt x="1044212" y="1171876"/>
                  </a:lnTo>
                  <a:lnTo>
                    <a:pt x="1006859" y="1198057"/>
                  </a:lnTo>
                  <a:lnTo>
                    <a:pt x="967652" y="1221628"/>
                  </a:lnTo>
                  <a:lnTo>
                    <a:pt x="926718" y="1242466"/>
                  </a:lnTo>
                  <a:lnTo>
                    <a:pt x="884182" y="1260444"/>
                  </a:lnTo>
                  <a:lnTo>
                    <a:pt x="840171" y="1275435"/>
                  </a:lnTo>
                  <a:lnTo>
                    <a:pt x="794810" y="1287314"/>
                  </a:lnTo>
                  <a:lnTo>
                    <a:pt x="748226" y="1295955"/>
                  </a:lnTo>
                  <a:lnTo>
                    <a:pt x="700544" y="1301232"/>
                  </a:lnTo>
                  <a:lnTo>
                    <a:pt x="651891" y="1303019"/>
                  </a:lnTo>
                  <a:lnTo>
                    <a:pt x="603237" y="1301232"/>
                  </a:lnTo>
                  <a:lnTo>
                    <a:pt x="555555" y="1295955"/>
                  </a:lnTo>
                  <a:lnTo>
                    <a:pt x="508971" y="1287314"/>
                  </a:lnTo>
                  <a:lnTo>
                    <a:pt x="463610" y="1275435"/>
                  </a:lnTo>
                  <a:lnTo>
                    <a:pt x="419599" y="1260444"/>
                  </a:lnTo>
                  <a:lnTo>
                    <a:pt x="377063" y="1242466"/>
                  </a:lnTo>
                  <a:lnTo>
                    <a:pt x="336129" y="1221628"/>
                  </a:lnTo>
                  <a:lnTo>
                    <a:pt x="296922" y="1198057"/>
                  </a:lnTo>
                  <a:lnTo>
                    <a:pt x="259569" y="1171876"/>
                  </a:lnTo>
                  <a:lnTo>
                    <a:pt x="224196" y="1143214"/>
                  </a:lnTo>
                  <a:lnTo>
                    <a:pt x="190928" y="1112196"/>
                  </a:lnTo>
                  <a:lnTo>
                    <a:pt x="159892" y="1078947"/>
                  </a:lnTo>
                  <a:lnTo>
                    <a:pt x="131214" y="1043594"/>
                  </a:lnTo>
                  <a:lnTo>
                    <a:pt x="105019" y="1006262"/>
                  </a:lnTo>
                  <a:lnTo>
                    <a:pt x="81434" y="967079"/>
                  </a:lnTo>
                  <a:lnTo>
                    <a:pt x="60585" y="926169"/>
                  </a:lnTo>
                  <a:lnTo>
                    <a:pt x="42598" y="883658"/>
                  </a:lnTo>
                  <a:lnTo>
                    <a:pt x="27599" y="839673"/>
                  </a:lnTo>
                  <a:lnTo>
                    <a:pt x="15713" y="794340"/>
                  </a:lnTo>
                  <a:lnTo>
                    <a:pt x="7067" y="747784"/>
                  </a:lnTo>
                  <a:lnTo>
                    <a:pt x="1787" y="700132"/>
                  </a:lnTo>
                  <a:lnTo>
                    <a:pt x="0" y="651509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981695" y="4974335"/>
            <a:ext cx="508634" cy="4933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4604" marR="5080" indent="-2540">
              <a:lnSpc>
                <a:spcPts val="1760"/>
              </a:lnSpc>
              <a:spcBef>
                <a:spcPts val="290"/>
              </a:spcBef>
            </a:pP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Filling 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forms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208583" y="4540059"/>
            <a:ext cx="274320" cy="274320"/>
            <a:chOff x="7208583" y="4540059"/>
            <a:chExt cx="274320" cy="274320"/>
          </a:xfrm>
        </p:grpSpPr>
        <p:sp>
          <p:nvSpPr>
            <p:cNvPr id="16" name="object 16"/>
            <p:cNvSpPr/>
            <p:nvPr/>
          </p:nvSpPr>
          <p:spPr>
            <a:xfrm>
              <a:off x="7216520" y="4547996"/>
              <a:ext cx="258445" cy="258445"/>
            </a:xfrm>
            <a:custGeom>
              <a:avLst/>
              <a:gdLst/>
              <a:ahLst/>
              <a:cxnLst/>
              <a:rect l="l" t="t" r="r" b="b"/>
              <a:pathLst>
                <a:path w="258445" h="258445">
                  <a:moveTo>
                    <a:pt x="129159" y="0"/>
                  </a:moveTo>
                  <a:lnTo>
                    <a:pt x="78867" y="10144"/>
                  </a:lnTo>
                  <a:lnTo>
                    <a:pt x="37814" y="37814"/>
                  </a:lnTo>
                  <a:lnTo>
                    <a:pt x="10144" y="78866"/>
                  </a:lnTo>
                  <a:lnTo>
                    <a:pt x="0" y="129158"/>
                  </a:lnTo>
                  <a:lnTo>
                    <a:pt x="10144" y="179450"/>
                  </a:lnTo>
                  <a:lnTo>
                    <a:pt x="37814" y="220503"/>
                  </a:lnTo>
                  <a:lnTo>
                    <a:pt x="78867" y="248173"/>
                  </a:lnTo>
                  <a:lnTo>
                    <a:pt x="129159" y="258317"/>
                  </a:lnTo>
                  <a:lnTo>
                    <a:pt x="179450" y="248173"/>
                  </a:lnTo>
                  <a:lnTo>
                    <a:pt x="220503" y="220503"/>
                  </a:lnTo>
                  <a:lnTo>
                    <a:pt x="248173" y="179450"/>
                  </a:lnTo>
                  <a:lnTo>
                    <a:pt x="258318" y="129158"/>
                  </a:lnTo>
                  <a:lnTo>
                    <a:pt x="248173" y="78866"/>
                  </a:lnTo>
                  <a:lnTo>
                    <a:pt x="220503" y="37814"/>
                  </a:lnTo>
                  <a:lnTo>
                    <a:pt x="179451" y="10144"/>
                  </a:lnTo>
                  <a:lnTo>
                    <a:pt x="129159" y="0"/>
                  </a:lnTo>
                  <a:close/>
                </a:path>
              </a:pathLst>
            </a:custGeom>
            <a:solidFill>
              <a:srgbClr val="A25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16520" y="4547996"/>
              <a:ext cx="258445" cy="258445"/>
            </a:xfrm>
            <a:custGeom>
              <a:avLst/>
              <a:gdLst/>
              <a:ahLst/>
              <a:cxnLst/>
              <a:rect l="l" t="t" r="r" b="b"/>
              <a:pathLst>
                <a:path w="258445" h="258445">
                  <a:moveTo>
                    <a:pt x="0" y="129158"/>
                  </a:moveTo>
                  <a:lnTo>
                    <a:pt x="10144" y="78866"/>
                  </a:lnTo>
                  <a:lnTo>
                    <a:pt x="37814" y="37814"/>
                  </a:lnTo>
                  <a:lnTo>
                    <a:pt x="78867" y="10144"/>
                  </a:lnTo>
                  <a:lnTo>
                    <a:pt x="129159" y="0"/>
                  </a:lnTo>
                  <a:lnTo>
                    <a:pt x="179451" y="10144"/>
                  </a:lnTo>
                  <a:lnTo>
                    <a:pt x="220503" y="37814"/>
                  </a:lnTo>
                  <a:lnTo>
                    <a:pt x="248173" y="78866"/>
                  </a:lnTo>
                  <a:lnTo>
                    <a:pt x="258318" y="129158"/>
                  </a:lnTo>
                  <a:lnTo>
                    <a:pt x="248173" y="179450"/>
                  </a:lnTo>
                  <a:lnTo>
                    <a:pt x="220503" y="220503"/>
                  </a:lnTo>
                  <a:lnTo>
                    <a:pt x="179450" y="248173"/>
                  </a:lnTo>
                  <a:lnTo>
                    <a:pt x="129159" y="258317"/>
                  </a:lnTo>
                  <a:lnTo>
                    <a:pt x="78867" y="248173"/>
                  </a:lnTo>
                  <a:lnTo>
                    <a:pt x="37814" y="220503"/>
                  </a:lnTo>
                  <a:lnTo>
                    <a:pt x="10144" y="179450"/>
                  </a:lnTo>
                  <a:lnTo>
                    <a:pt x="0" y="129158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9783" y="1178813"/>
            <a:ext cx="8910828" cy="1068324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6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4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13383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71651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5755">
              <a:lnSpc>
                <a:spcPct val="100000"/>
              </a:lnSpc>
              <a:spcBef>
                <a:spcPts val="100"/>
              </a:spcBef>
            </a:pPr>
            <a:r>
              <a:rPr dirty="0"/>
              <a:t>BEST</a:t>
            </a:r>
            <a:r>
              <a:rPr spc="-110" dirty="0"/>
              <a:t> </a:t>
            </a:r>
            <a:r>
              <a:rPr dirty="0"/>
              <a:t>PRACTICES</a:t>
            </a:r>
            <a:r>
              <a:rPr spc="-105" dirty="0"/>
              <a:t> </a:t>
            </a:r>
            <a:r>
              <a:rPr spc="60" dirty="0"/>
              <a:t>OF</a:t>
            </a:r>
            <a:r>
              <a:rPr spc="-105" dirty="0"/>
              <a:t> </a:t>
            </a:r>
            <a:r>
              <a:rPr dirty="0"/>
              <a:t>EVENT</a:t>
            </a:r>
            <a:r>
              <a:rPr spc="-105" dirty="0"/>
              <a:t> </a:t>
            </a:r>
            <a:r>
              <a:rPr spc="150" dirty="0"/>
              <a:t>HANDLING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9559" y="955611"/>
            <a:ext cx="5761355" cy="2487295"/>
            <a:chOff x="539559" y="955611"/>
            <a:chExt cx="5761355" cy="2487295"/>
          </a:xfrm>
        </p:grpSpPr>
        <p:sp>
          <p:nvSpPr>
            <p:cNvPr id="4" name="object 4"/>
            <p:cNvSpPr/>
            <p:nvPr/>
          </p:nvSpPr>
          <p:spPr>
            <a:xfrm>
              <a:off x="547497" y="987933"/>
              <a:ext cx="5745480" cy="952500"/>
            </a:xfrm>
            <a:custGeom>
              <a:avLst/>
              <a:gdLst/>
              <a:ahLst/>
              <a:cxnLst/>
              <a:rect l="l" t="t" r="r" b="b"/>
              <a:pathLst>
                <a:path w="5745480" h="952500">
                  <a:moveTo>
                    <a:pt x="5745480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5745480" y="952500"/>
                  </a:lnTo>
                  <a:lnTo>
                    <a:pt x="574548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7497" y="987933"/>
              <a:ext cx="5745480" cy="952500"/>
            </a:xfrm>
            <a:custGeom>
              <a:avLst/>
              <a:gdLst/>
              <a:ahLst/>
              <a:cxnLst/>
              <a:rect l="l" t="t" r="r" b="b"/>
              <a:pathLst>
                <a:path w="5745480" h="952500">
                  <a:moveTo>
                    <a:pt x="0" y="952500"/>
                  </a:moveTo>
                  <a:lnTo>
                    <a:pt x="5745480" y="952500"/>
                  </a:lnTo>
                  <a:lnTo>
                    <a:pt x="5745480" y="0"/>
                  </a:lnTo>
                  <a:lnTo>
                    <a:pt x="0" y="0"/>
                  </a:lnTo>
                  <a:lnTo>
                    <a:pt x="0" y="952500"/>
                  </a:lnTo>
                  <a:close/>
                </a:path>
              </a:pathLst>
            </a:custGeom>
            <a:ln w="15875">
              <a:solidFill>
                <a:srgbClr val="4AC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3603" y="963549"/>
              <a:ext cx="4022090" cy="368935"/>
            </a:xfrm>
            <a:custGeom>
              <a:avLst/>
              <a:gdLst/>
              <a:ahLst/>
              <a:cxnLst/>
              <a:rect l="l" t="t" r="r" b="b"/>
              <a:pathLst>
                <a:path w="4022090" h="368934">
                  <a:moveTo>
                    <a:pt x="3960367" y="0"/>
                  </a:moveTo>
                  <a:lnTo>
                    <a:pt x="61468" y="0"/>
                  </a:lnTo>
                  <a:lnTo>
                    <a:pt x="37542" y="4835"/>
                  </a:lnTo>
                  <a:lnTo>
                    <a:pt x="18003" y="18018"/>
                  </a:lnTo>
                  <a:lnTo>
                    <a:pt x="4830" y="37558"/>
                  </a:lnTo>
                  <a:lnTo>
                    <a:pt x="0" y="61467"/>
                  </a:lnTo>
                  <a:lnTo>
                    <a:pt x="0" y="307339"/>
                  </a:lnTo>
                  <a:lnTo>
                    <a:pt x="4830" y="331249"/>
                  </a:lnTo>
                  <a:lnTo>
                    <a:pt x="18003" y="350789"/>
                  </a:lnTo>
                  <a:lnTo>
                    <a:pt x="37542" y="363972"/>
                  </a:lnTo>
                  <a:lnTo>
                    <a:pt x="61468" y="368807"/>
                  </a:lnTo>
                  <a:lnTo>
                    <a:pt x="3960367" y="368807"/>
                  </a:lnTo>
                  <a:lnTo>
                    <a:pt x="3984277" y="363972"/>
                  </a:lnTo>
                  <a:lnTo>
                    <a:pt x="4003817" y="350789"/>
                  </a:lnTo>
                  <a:lnTo>
                    <a:pt x="4017000" y="331249"/>
                  </a:lnTo>
                  <a:lnTo>
                    <a:pt x="4021836" y="307339"/>
                  </a:lnTo>
                  <a:lnTo>
                    <a:pt x="4021836" y="61467"/>
                  </a:lnTo>
                  <a:lnTo>
                    <a:pt x="4017000" y="37558"/>
                  </a:lnTo>
                  <a:lnTo>
                    <a:pt x="4003817" y="18018"/>
                  </a:lnTo>
                  <a:lnTo>
                    <a:pt x="3984277" y="4835"/>
                  </a:lnTo>
                  <a:lnTo>
                    <a:pt x="3960367" y="0"/>
                  </a:lnTo>
                  <a:close/>
                </a:path>
              </a:pathLst>
            </a:custGeom>
            <a:solidFill>
              <a:srgbClr val="4AC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3603" y="963549"/>
              <a:ext cx="4022090" cy="368935"/>
            </a:xfrm>
            <a:custGeom>
              <a:avLst/>
              <a:gdLst/>
              <a:ahLst/>
              <a:cxnLst/>
              <a:rect l="l" t="t" r="r" b="b"/>
              <a:pathLst>
                <a:path w="4022090" h="368934">
                  <a:moveTo>
                    <a:pt x="0" y="61467"/>
                  </a:moveTo>
                  <a:lnTo>
                    <a:pt x="4830" y="37558"/>
                  </a:lnTo>
                  <a:lnTo>
                    <a:pt x="18003" y="18018"/>
                  </a:lnTo>
                  <a:lnTo>
                    <a:pt x="37542" y="4835"/>
                  </a:lnTo>
                  <a:lnTo>
                    <a:pt x="61468" y="0"/>
                  </a:lnTo>
                  <a:lnTo>
                    <a:pt x="3960367" y="0"/>
                  </a:lnTo>
                  <a:lnTo>
                    <a:pt x="3984277" y="4835"/>
                  </a:lnTo>
                  <a:lnTo>
                    <a:pt x="4003817" y="18018"/>
                  </a:lnTo>
                  <a:lnTo>
                    <a:pt x="4017000" y="37558"/>
                  </a:lnTo>
                  <a:lnTo>
                    <a:pt x="4021836" y="61467"/>
                  </a:lnTo>
                  <a:lnTo>
                    <a:pt x="4021836" y="307339"/>
                  </a:lnTo>
                  <a:lnTo>
                    <a:pt x="4017000" y="331249"/>
                  </a:lnTo>
                  <a:lnTo>
                    <a:pt x="4003817" y="350789"/>
                  </a:lnTo>
                  <a:lnTo>
                    <a:pt x="3984277" y="363972"/>
                  </a:lnTo>
                  <a:lnTo>
                    <a:pt x="3960367" y="368807"/>
                  </a:lnTo>
                  <a:lnTo>
                    <a:pt x="61468" y="368807"/>
                  </a:lnTo>
                  <a:lnTo>
                    <a:pt x="37542" y="363972"/>
                  </a:lnTo>
                  <a:lnTo>
                    <a:pt x="18003" y="350789"/>
                  </a:lnTo>
                  <a:lnTo>
                    <a:pt x="4830" y="331249"/>
                  </a:lnTo>
                  <a:lnTo>
                    <a:pt x="0" y="307339"/>
                  </a:lnTo>
                  <a:lnTo>
                    <a:pt x="0" y="61467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497" y="2018157"/>
              <a:ext cx="5745480" cy="1416685"/>
            </a:xfrm>
            <a:custGeom>
              <a:avLst/>
              <a:gdLst/>
              <a:ahLst/>
              <a:cxnLst/>
              <a:rect l="l" t="t" r="r" b="b"/>
              <a:pathLst>
                <a:path w="5745480" h="1416685">
                  <a:moveTo>
                    <a:pt x="5745480" y="0"/>
                  </a:moveTo>
                  <a:lnTo>
                    <a:pt x="0" y="0"/>
                  </a:lnTo>
                  <a:lnTo>
                    <a:pt x="0" y="1416558"/>
                  </a:lnTo>
                  <a:lnTo>
                    <a:pt x="5745480" y="1416558"/>
                  </a:lnTo>
                  <a:lnTo>
                    <a:pt x="574548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7497" y="2018157"/>
              <a:ext cx="5745480" cy="1416685"/>
            </a:xfrm>
            <a:custGeom>
              <a:avLst/>
              <a:gdLst/>
              <a:ahLst/>
              <a:cxnLst/>
              <a:rect l="l" t="t" r="r" b="b"/>
              <a:pathLst>
                <a:path w="5745480" h="1416685">
                  <a:moveTo>
                    <a:pt x="0" y="1416558"/>
                  </a:moveTo>
                  <a:lnTo>
                    <a:pt x="5745480" y="1416558"/>
                  </a:lnTo>
                  <a:lnTo>
                    <a:pt x="5745480" y="0"/>
                  </a:lnTo>
                  <a:lnTo>
                    <a:pt x="0" y="0"/>
                  </a:lnTo>
                  <a:lnTo>
                    <a:pt x="0" y="1416558"/>
                  </a:lnTo>
                  <a:close/>
                </a:path>
              </a:pathLst>
            </a:custGeom>
            <a:ln w="15875">
              <a:solidFill>
                <a:srgbClr val="85C1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1985" y="1975485"/>
              <a:ext cx="4022090" cy="368300"/>
            </a:xfrm>
            <a:custGeom>
              <a:avLst/>
              <a:gdLst/>
              <a:ahLst/>
              <a:cxnLst/>
              <a:rect l="l" t="t" r="r" b="b"/>
              <a:pathLst>
                <a:path w="4022090" h="368300">
                  <a:moveTo>
                    <a:pt x="3960495" y="0"/>
                  </a:moveTo>
                  <a:lnTo>
                    <a:pt x="61341" y="0"/>
                  </a:lnTo>
                  <a:lnTo>
                    <a:pt x="37467" y="4816"/>
                  </a:lnTo>
                  <a:lnTo>
                    <a:pt x="17968" y="17954"/>
                  </a:lnTo>
                  <a:lnTo>
                    <a:pt x="4821" y="37451"/>
                  </a:lnTo>
                  <a:lnTo>
                    <a:pt x="0" y="61340"/>
                  </a:lnTo>
                  <a:lnTo>
                    <a:pt x="0" y="306704"/>
                  </a:lnTo>
                  <a:lnTo>
                    <a:pt x="4821" y="330594"/>
                  </a:lnTo>
                  <a:lnTo>
                    <a:pt x="17968" y="350091"/>
                  </a:lnTo>
                  <a:lnTo>
                    <a:pt x="37467" y="363229"/>
                  </a:lnTo>
                  <a:lnTo>
                    <a:pt x="61341" y="368045"/>
                  </a:lnTo>
                  <a:lnTo>
                    <a:pt x="3960495" y="368045"/>
                  </a:lnTo>
                  <a:lnTo>
                    <a:pt x="3984384" y="363229"/>
                  </a:lnTo>
                  <a:lnTo>
                    <a:pt x="4003881" y="350091"/>
                  </a:lnTo>
                  <a:lnTo>
                    <a:pt x="4017019" y="330594"/>
                  </a:lnTo>
                  <a:lnTo>
                    <a:pt x="4021836" y="306704"/>
                  </a:lnTo>
                  <a:lnTo>
                    <a:pt x="4021836" y="61340"/>
                  </a:lnTo>
                  <a:lnTo>
                    <a:pt x="4017019" y="37451"/>
                  </a:lnTo>
                  <a:lnTo>
                    <a:pt x="4003881" y="17954"/>
                  </a:lnTo>
                  <a:lnTo>
                    <a:pt x="3984384" y="4816"/>
                  </a:lnTo>
                  <a:lnTo>
                    <a:pt x="3960495" y="0"/>
                  </a:lnTo>
                  <a:close/>
                </a:path>
              </a:pathLst>
            </a:custGeom>
            <a:solidFill>
              <a:srgbClr val="85C1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1985" y="1975485"/>
              <a:ext cx="4022090" cy="368300"/>
            </a:xfrm>
            <a:custGeom>
              <a:avLst/>
              <a:gdLst/>
              <a:ahLst/>
              <a:cxnLst/>
              <a:rect l="l" t="t" r="r" b="b"/>
              <a:pathLst>
                <a:path w="4022090" h="368300">
                  <a:moveTo>
                    <a:pt x="0" y="61340"/>
                  </a:moveTo>
                  <a:lnTo>
                    <a:pt x="4821" y="37451"/>
                  </a:lnTo>
                  <a:lnTo>
                    <a:pt x="17968" y="17954"/>
                  </a:lnTo>
                  <a:lnTo>
                    <a:pt x="37467" y="4816"/>
                  </a:lnTo>
                  <a:lnTo>
                    <a:pt x="61341" y="0"/>
                  </a:lnTo>
                  <a:lnTo>
                    <a:pt x="3960495" y="0"/>
                  </a:lnTo>
                  <a:lnTo>
                    <a:pt x="3984384" y="4816"/>
                  </a:lnTo>
                  <a:lnTo>
                    <a:pt x="4003881" y="17954"/>
                  </a:lnTo>
                  <a:lnTo>
                    <a:pt x="4017019" y="37451"/>
                  </a:lnTo>
                  <a:lnTo>
                    <a:pt x="4021836" y="61340"/>
                  </a:lnTo>
                  <a:lnTo>
                    <a:pt x="4021836" y="306704"/>
                  </a:lnTo>
                  <a:lnTo>
                    <a:pt x="4017019" y="330594"/>
                  </a:lnTo>
                  <a:lnTo>
                    <a:pt x="4003881" y="350091"/>
                  </a:lnTo>
                  <a:lnTo>
                    <a:pt x="3984384" y="363229"/>
                  </a:lnTo>
                  <a:lnTo>
                    <a:pt x="3960495" y="368045"/>
                  </a:lnTo>
                  <a:lnTo>
                    <a:pt x="61341" y="368045"/>
                  </a:lnTo>
                  <a:lnTo>
                    <a:pt x="37467" y="363229"/>
                  </a:lnTo>
                  <a:lnTo>
                    <a:pt x="17968" y="350091"/>
                  </a:lnTo>
                  <a:lnTo>
                    <a:pt x="4821" y="330594"/>
                  </a:lnTo>
                  <a:lnTo>
                    <a:pt x="0" y="306704"/>
                  </a:lnTo>
                  <a:lnTo>
                    <a:pt x="0" y="6134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55434" y="988060"/>
            <a:ext cx="5729605" cy="2327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Naming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Conventions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Event</a:t>
            </a: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Handlers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65"/>
              </a:spcBef>
            </a:pPr>
            <a:endParaRPr sz="1600">
              <a:latin typeface="Trebuchet MS"/>
              <a:cs typeface="Trebuchet MS"/>
            </a:endParaRPr>
          </a:p>
          <a:p>
            <a:pPr marL="551815" indent="-114300">
              <a:lnSpc>
                <a:spcPct val="100000"/>
              </a:lnSpc>
              <a:buChar char="•"/>
              <a:tabLst>
                <a:tab pos="551815" algn="l"/>
              </a:tabLst>
            </a:pPr>
            <a:r>
              <a:rPr sz="1400" spc="-45" dirty="0">
                <a:latin typeface="Trebuchet MS"/>
                <a:cs typeface="Trebuchet MS"/>
              </a:rPr>
              <a:t>Use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80" dirty="0">
                <a:latin typeface="Trebuchet MS"/>
                <a:cs typeface="Trebuchet MS"/>
              </a:rPr>
              <a:t>camelCase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for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80" dirty="0">
                <a:latin typeface="Trebuchet MS"/>
                <a:cs typeface="Trebuchet MS"/>
              </a:rPr>
              <a:t>event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handler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80" dirty="0">
                <a:latin typeface="Trebuchet MS"/>
                <a:cs typeface="Trebuchet MS"/>
              </a:rPr>
              <a:t>names.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For </a:t>
            </a:r>
            <a:r>
              <a:rPr sz="1400" spc="-90" dirty="0">
                <a:latin typeface="Trebuchet MS"/>
                <a:cs typeface="Trebuchet MS"/>
              </a:rPr>
              <a:t>example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b="1" spc="-10" dirty="0">
                <a:latin typeface="Liberation Sans Narrow"/>
                <a:cs typeface="Liberation Sans Narrow"/>
              </a:rPr>
              <a:t>onClick</a:t>
            </a:r>
            <a:endParaRPr sz="1400">
              <a:latin typeface="Liberation Sans Narrow"/>
              <a:cs typeface="Liberation Sans Narrow"/>
            </a:endParaRPr>
          </a:p>
          <a:p>
            <a:pPr marL="255904">
              <a:lnSpc>
                <a:spcPct val="100000"/>
              </a:lnSpc>
              <a:spcBef>
                <a:spcPts val="1545"/>
              </a:spcBef>
            </a:pP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Arrow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Functions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Event</a:t>
            </a: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Handlers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10"/>
              </a:spcBef>
            </a:pPr>
            <a:endParaRPr sz="1600">
              <a:latin typeface="Trebuchet MS"/>
              <a:cs typeface="Trebuchet MS"/>
            </a:endParaRPr>
          </a:p>
          <a:p>
            <a:pPr marL="551815" indent="-114300">
              <a:lnSpc>
                <a:spcPct val="100000"/>
              </a:lnSpc>
              <a:spcBef>
                <a:spcPts val="5"/>
              </a:spcBef>
              <a:buChar char="•"/>
              <a:tabLst>
                <a:tab pos="551815" algn="l"/>
              </a:tabLst>
            </a:pPr>
            <a:r>
              <a:rPr sz="1400" spc="-10" dirty="0">
                <a:latin typeface="Trebuchet MS"/>
                <a:cs typeface="Trebuchet MS"/>
              </a:rPr>
              <a:t>No</a:t>
            </a:r>
            <a:r>
              <a:rPr sz="1400" spc="-75" dirty="0">
                <a:latin typeface="Trebuchet MS"/>
                <a:cs typeface="Trebuchet MS"/>
              </a:rPr>
              <a:t> requirement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for </a:t>
            </a:r>
            <a:r>
              <a:rPr sz="1400" spc="-10" dirty="0">
                <a:latin typeface="Trebuchet MS"/>
                <a:cs typeface="Trebuchet MS"/>
              </a:rPr>
              <a:t>binding</a:t>
            </a:r>
            <a:endParaRPr sz="1400">
              <a:latin typeface="Trebuchet MS"/>
              <a:cs typeface="Trebuchet MS"/>
            </a:endParaRPr>
          </a:p>
          <a:p>
            <a:pPr marL="551815" indent="-114300">
              <a:lnSpc>
                <a:spcPct val="100000"/>
              </a:lnSpc>
              <a:spcBef>
                <a:spcPts val="110"/>
              </a:spcBef>
              <a:buChar char="•"/>
              <a:tabLst>
                <a:tab pos="551815" algn="l"/>
              </a:tabLst>
            </a:pPr>
            <a:r>
              <a:rPr sz="1400" spc="-75" dirty="0">
                <a:latin typeface="Trebuchet MS"/>
                <a:cs typeface="Trebuchet MS"/>
              </a:rPr>
              <a:t>Easier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to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read</a:t>
            </a:r>
            <a:endParaRPr sz="1400">
              <a:latin typeface="Trebuchet MS"/>
              <a:cs typeface="Trebuchet MS"/>
            </a:endParaRPr>
          </a:p>
          <a:p>
            <a:pPr marL="551815" indent="-114300">
              <a:lnSpc>
                <a:spcPct val="100000"/>
              </a:lnSpc>
              <a:spcBef>
                <a:spcPts val="120"/>
              </a:spcBef>
              <a:buChar char="•"/>
              <a:tabLst>
                <a:tab pos="551815" algn="l"/>
              </a:tabLst>
            </a:pPr>
            <a:r>
              <a:rPr sz="1400" spc="-75" dirty="0">
                <a:latin typeface="Trebuchet MS"/>
                <a:cs typeface="Trebuchet MS"/>
              </a:rPr>
              <a:t>Better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performance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39559" y="3527361"/>
            <a:ext cx="1029335" cy="1463040"/>
            <a:chOff x="539559" y="3527361"/>
            <a:chExt cx="1029335" cy="1463040"/>
          </a:xfrm>
        </p:grpSpPr>
        <p:sp>
          <p:nvSpPr>
            <p:cNvPr id="14" name="object 14"/>
            <p:cNvSpPr/>
            <p:nvPr/>
          </p:nvSpPr>
          <p:spPr>
            <a:xfrm>
              <a:off x="547497" y="3535298"/>
              <a:ext cx="1013460" cy="1447165"/>
            </a:xfrm>
            <a:custGeom>
              <a:avLst/>
              <a:gdLst/>
              <a:ahLst/>
              <a:cxnLst/>
              <a:rect l="l" t="t" r="r" b="b"/>
              <a:pathLst>
                <a:path w="1013460" h="1447164">
                  <a:moveTo>
                    <a:pt x="1013460" y="0"/>
                  </a:moveTo>
                  <a:lnTo>
                    <a:pt x="506730" y="506730"/>
                  </a:lnTo>
                  <a:lnTo>
                    <a:pt x="0" y="0"/>
                  </a:lnTo>
                  <a:lnTo>
                    <a:pt x="0" y="940308"/>
                  </a:lnTo>
                  <a:lnTo>
                    <a:pt x="506730" y="1447038"/>
                  </a:lnTo>
                  <a:lnTo>
                    <a:pt x="1013460" y="940308"/>
                  </a:lnTo>
                  <a:lnTo>
                    <a:pt x="1013460" y="0"/>
                  </a:lnTo>
                  <a:close/>
                </a:path>
              </a:pathLst>
            </a:custGeom>
            <a:solidFill>
              <a:srgbClr val="355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7497" y="3535298"/>
              <a:ext cx="1013460" cy="1447165"/>
            </a:xfrm>
            <a:custGeom>
              <a:avLst/>
              <a:gdLst/>
              <a:ahLst/>
              <a:cxnLst/>
              <a:rect l="l" t="t" r="r" b="b"/>
              <a:pathLst>
                <a:path w="1013460" h="1447164">
                  <a:moveTo>
                    <a:pt x="1013460" y="0"/>
                  </a:moveTo>
                  <a:lnTo>
                    <a:pt x="1013460" y="940308"/>
                  </a:lnTo>
                  <a:lnTo>
                    <a:pt x="506730" y="1447038"/>
                  </a:lnTo>
                  <a:lnTo>
                    <a:pt x="0" y="940308"/>
                  </a:lnTo>
                  <a:lnTo>
                    <a:pt x="0" y="0"/>
                  </a:lnTo>
                  <a:lnTo>
                    <a:pt x="506730" y="506730"/>
                  </a:lnTo>
                  <a:lnTo>
                    <a:pt x="1013460" y="0"/>
                  </a:lnTo>
                  <a:close/>
                </a:path>
              </a:pathLst>
            </a:custGeom>
            <a:ln w="15874">
              <a:solidFill>
                <a:srgbClr val="355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89863" y="3961638"/>
            <a:ext cx="728980" cy="82486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-1270" algn="ctr">
              <a:lnSpc>
                <a:spcPct val="91500"/>
              </a:lnSpc>
              <a:spcBef>
                <a:spcPts val="240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Callback function 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smaller</a:t>
            </a:r>
            <a:r>
              <a:rPr sz="14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size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53019" y="3527361"/>
            <a:ext cx="4747895" cy="956944"/>
            <a:chOff x="1553019" y="3527361"/>
            <a:chExt cx="4747895" cy="956944"/>
          </a:xfrm>
        </p:grpSpPr>
        <p:sp>
          <p:nvSpPr>
            <p:cNvPr id="18" name="object 18"/>
            <p:cNvSpPr/>
            <p:nvPr/>
          </p:nvSpPr>
          <p:spPr>
            <a:xfrm>
              <a:off x="1560957" y="3535298"/>
              <a:ext cx="4732020" cy="941069"/>
            </a:xfrm>
            <a:custGeom>
              <a:avLst/>
              <a:gdLst/>
              <a:ahLst/>
              <a:cxnLst/>
              <a:rect l="l" t="t" r="r" b="b"/>
              <a:pathLst>
                <a:path w="4732020" h="941070">
                  <a:moveTo>
                    <a:pt x="4575175" y="0"/>
                  </a:moveTo>
                  <a:lnTo>
                    <a:pt x="0" y="0"/>
                  </a:lnTo>
                  <a:lnTo>
                    <a:pt x="0" y="941069"/>
                  </a:lnTo>
                  <a:lnTo>
                    <a:pt x="4575175" y="941069"/>
                  </a:lnTo>
                  <a:lnTo>
                    <a:pt x="4624746" y="933073"/>
                  </a:lnTo>
                  <a:lnTo>
                    <a:pt x="4667801" y="910805"/>
                  </a:lnTo>
                  <a:lnTo>
                    <a:pt x="4701755" y="876851"/>
                  </a:lnTo>
                  <a:lnTo>
                    <a:pt x="4724023" y="833796"/>
                  </a:lnTo>
                  <a:lnTo>
                    <a:pt x="4732020" y="784224"/>
                  </a:lnTo>
                  <a:lnTo>
                    <a:pt x="4732020" y="156844"/>
                  </a:lnTo>
                  <a:lnTo>
                    <a:pt x="4724023" y="107273"/>
                  </a:lnTo>
                  <a:lnTo>
                    <a:pt x="4701755" y="64218"/>
                  </a:lnTo>
                  <a:lnTo>
                    <a:pt x="4667801" y="30264"/>
                  </a:lnTo>
                  <a:lnTo>
                    <a:pt x="4624746" y="7996"/>
                  </a:lnTo>
                  <a:lnTo>
                    <a:pt x="4575175" y="0"/>
                  </a:lnTo>
                  <a:close/>
                </a:path>
              </a:pathLst>
            </a:custGeom>
            <a:solidFill>
              <a:srgbClr val="AABDD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60957" y="3535298"/>
              <a:ext cx="4732020" cy="941069"/>
            </a:xfrm>
            <a:custGeom>
              <a:avLst/>
              <a:gdLst/>
              <a:ahLst/>
              <a:cxnLst/>
              <a:rect l="l" t="t" r="r" b="b"/>
              <a:pathLst>
                <a:path w="4732020" h="941070">
                  <a:moveTo>
                    <a:pt x="4732020" y="156844"/>
                  </a:moveTo>
                  <a:lnTo>
                    <a:pt x="4732020" y="784224"/>
                  </a:lnTo>
                  <a:lnTo>
                    <a:pt x="4724023" y="833796"/>
                  </a:lnTo>
                  <a:lnTo>
                    <a:pt x="4701755" y="876851"/>
                  </a:lnTo>
                  <a:lnTo>
                    <a:pt x="4667801" y="910805"/>
                  </a:lnTo>
                  <a:lnTo>
                    <a:pt x="4624746" y="933073"/>
                  </a:lnTo>
                  <a:lnTo>
                    <a:pt x="4575175" y="941069"/>
                  </a:lnTo>
                  <a:lnTo>
                    <a:pt x="0" y="941069"/>
                  </a:lnTo>
                  <a:lnTo>
                    <a:pt x="0" y="0"/>
                  </a:lnTo>
                  <a:lnTo>
                    <a:pt x="4575175" y="0"/>
                  </a:lnTo>
                  <a:lnTo>
                    <a:pt x="4624746" y="7996"/>
                  </a:lnTo>
                  <a:lnTo>
                    <a:pt x="4667801" y="30264"/>
                  </a:lnTo>
                  <a:lnTo>
                    <a:pt x="4701755" y="64218"/>
                  </a:lnTo>
                  <a:lnTo>
                    <a:pt x="4724023" y="107273"/>
                  </a:lnTo>
                  <a:lnTo>
                    <a:pt x="4732020" y="156844"/>
                  </a:lnTo>
                  <a:close/>
                </a:path>
              </a:pathLst>
            </a:custGeom>
            <a:ln w="15875">
              <a:solidFill>
                <a:srgbClr val="355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633220" y="3692397"/>
            <a:ext cx="459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10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ClickMe()</a:t>
            </a:r>
            <a:r>
              <a:rPr sz="1200" spc="-10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430"/>
              </a:lnSpc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8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&lt;button</a:t>
            </a:r>
            <a:r>
              <a:rPr sz="1200" spc="-8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onClick={()</a:t>
            </a:r>
            <a:r>
              <a:rPr sz="1200" spc="-8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8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console.log("Clicked</a:t>
            </a:r>
            <a:endParaRPr sz="1200">
              <a:latin typeface="Courier New"/>
              <a:cs typeface="Courier New"/>
            </a:endParaRPr>
          </a:p>
          <a:p>
            <a:pPr marL="127000">
              <a:lnSpc>
                <a:spcPct val="100000"/>
              </a:lnSpc>
              <a:spcBef>
                <a:spcPts val="15"/>
              </a:spcBef>
            </a:pPr>
            <a:r>
              <a:rPr sz="1200" spc="60" dirty="0">
                <a:latin typeface="Noto Sans Symbols2"/>
                <a:cs typeface="Noto Sans Symbols2"/>
              </a:rPr>
              <a:t>👆</a:t>
            </a:r>
            <a:r>
              <a:rPr sz="1200" spc="60" dirty="0">
                <a:latin typeface="Courier New"/>
                <a:cs typeface="Courier New"/>
              </a:rPr>
              <a:t>")}&gt;Click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me&lt;/button&gt;;}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39559" y="4676457"/>
            <a:ext cx="1029335" cy="1463675"/>
            <a:chOff x="539559" y="4676457"/>
            <a:chExt cx="1029335" cy="1463675"/>
          </a:xfrm>
        </p:grpSpPr>
        <p:sp>
          <p:nvSpPr>
            <p:cNvPr id="22" name="object 22"/>
            <p:cNvSpPr/>
            <p:nvPr/>
          </p:nvSpPr>
          <p:spPr>
            <a:xfrm>
              <a:off x="547497" y="4684395"/>
              <a:ext cx="1013460" cy="1447800"/>
            </a:xfrm>
            <a:custGeom>
              <a:avLst/>
              <a:gdLst/>
              <a:ahLst/>
              <a:cxnLst/>
              <a:rect l="l" t="t" r="r" b="b"/>
              <a:pathLst>
                <a:path w="1013460" h="1447800">
                  <a:moveTo>
                    <a:pt x="1013460" y="0"/>
                  </a:moveTo>
                  <a:lnTo>
                    <a:pt x="506730" y="506729"/>
                  </a:lnTo>
                  <a:lnTo>
                    <a:pt x="0" y="0"/>
                  </a:lnTo>
                  <a:lnTo>
                    <a:pt x="0" y="941069"/>
                  </a:lnTo>
                  <a:lnTo>
                    <a:pt x="506730" y="1447799"/>
                  </a:lnTo>
                  <a:lnTo>
                    <a:pt x="1013460" y="941069"/>
                  </a:lnTo>
                  <a:lnTo>
                    <a:pt x="1013460" y="0"/>
                  </a:lnTo>
                  <a:close/>
                </a:path>
              </a:pathLst>
            </a:custGeom>
            <a:solidFill>
              <a:srgbClr val="355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7497" y="4684395"/>
              <a:ext cx="1013460" cy="1447800"/>
            </a:xfrm>
            <a:custGeom>
              <a:avLst/>
              <a:gdLst/>
              <a:ahLst/>
              <a:cxnLst/>
              <a:rect l="l" t="t" r="r" b="b"/>
              <a:pathLst>
                <a:path w="1013460" h="1447800">
                  <a:moveTo>
                    <a:pt x="1013460" y="0"/>
                  </a:moveTo>
                  <a:lnTo>
                    <a:pt x="1013460" y="941069"/>
                  </a:lnTo>
                  <a:lnTo>
                    <a:pt x="506730" y="1447799"/>
                  </a:lnTo>
                  <a:lnTo>
                    <a:pt x="0" y="941069"/>
                  </a:lnTo>
                  <a:lnTo>
                    <a:pt x="0" y="0"/>
                  </a:lnTo>
                  <a:lnTo>
                    <a:pt x="506730" y="506729"/>
                  </a:lnTo>
                  <a:lnTo>
                    <a:pt x="1013460" y="0"/>
                  </a:lnTo>
                  <a:close/>
                </a:path>
              </a:pathLst>
            </a:custGeom>
            <a:ln w="15874">
              <a:solidFill>
                <a:srgbClr val="355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92327" y="5072633"/>
            <a:ext cx="922655" cy="62928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-635" algn="ctr">
              <a:lnSpc>
                <a:spcPct val="91500"/>
              </a:lnSpc>
              <a:spcBef>
                <a:spcPts val="240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Callback function 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larger 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size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553019" y="4676457"/>
            <a:ext cx="4747895" cy="956944"/>
            <a:chOff x="1553019" y="4676457"/>
            <a:chExt cx="4747895" cy="956944"/>
          </a:xfrm>
        </p:grpSpPr>
        <p:sp>
          <p:nvSpPr>
            <p:cNvPr id="26" name="object 26"/>
            <p:cNvSpPr/>
            <p:nvPr/>
          </p:nvSpPr>
          <p:spPr>
            <a:xfrm>
              <a:off x="1560957" y="4684395"/>
              <a:ext cx="4732020" cy="941069"/>
            </a:xfrm>
            <a:custGeom>
              <a:avLst/>
              <a:gdLst/>
              <a:ahLst/>
              <a:cxnLst/>
              <a:rect l="l" t="t" r="r" b="b"/>
              <a:pathLst>
                <a:path w="4732020" h="941070">
                  <a:moveTo>
                    <a:pt x="4575175" y="0"/>
                  </a:moveTo>
                  <a:lnTo>
                    <a:pt x="0" y="0"/>
                  </a:lnTo>
                  <a:lnTo>
                    <a:pt x="0" y="941069"/>
                  </a:lnTo>
                  <a:lnTo>
                    <a:pt x="4575175" y="941069"/>
                  </a:lnTo>
                  <a:lnTo>
                    <a:pt x="4624746" y="933073"/>
                  </a:lnTo>
                  <a:lnTo>
                    <a:pt x="4667801" y="910805"/>
                  </a:lnTo>
                  <a:lnTo>
                    <a:pt x="4701755" y="876851"/>
                  </a:lnTo>
                  <a:lnTo>
                    <a:pt x="4724023" y="833796"/>
                  </a:lnTo>
                  <a:lnTo>
                    <a:pt x="4732020" y="784224"/>
                  </a:lnTo>
                  <a:lnTo>
                    <a:pt x="4732020" y="156844"/>
                  </a:lnTo>
                  <a:lnTo>
                    <a:pt x="4724023" y="107273"/>
                  </a:lnTo>
                  <a:lnTo>
                    <a:pt x="4701755" y="64218"/>
                  </a:lnTo>
                  <a:lnTo>
                    <a:pt x="4667801" y="30264"/>
                  </a:lnTo>
                  <a:lnTo>
                    <a:pt x="4624746" y="7996"/>
                  </a:lnTo>
                  <a:lnTo>
                    <a:pt x="4575175" y="0"/>
                  </a:lnTo>
                  <a:close/>
                </a:path>
              </a:pathLst>
            </a:custGeom>
            <a:solidFill>
              <a:srgbClr val="AABDD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60957" y="4684395"/>
              <a:ext cx="4732020" cy="941069"/>
            </a:xfrm>
            <a:custGeom>
              <a:avLst/>
              <a:gdLst/>
              <a:ahLst/>
              <a:cxnLst/>
              <a:rect l="l" t="t" r="r" b="b"/>
              <a:pathLst>
                <a:path w="4732020" h="941070">
                  <a:moveTo>
                    <a:pt x="4732020" y="156844"/>
                  </a:moveTo>
                  <a:lnTo>
                    <a:pt x="4732020" y="784224"/>
                  </a:lnTo>
                  <a:lnTo>
                    <a:pt x="4724023" y="833796"/>
                  </a:lnTo>
                  <a:lnTo>
                    <a:pt x="4701755" y="876851"/>
                  </a:lnTo>
                  <a:lnTo>
                    <a:pt x="4667801" y="910805"/>
                  </a:lnTo>
                  <a:lnTo>
                    <a:pt x="4624746" y="933073"/>
                  </a:lnTo>
                  <a:lnTo>
                    <a:pt x="4575175" y="941069"/>
                  </a:lnTo>
                  <a:lnTo>
                    <a:pt x="0" y="941069"/>
                  </a:lnTo>
                  <a:lnTo>
                    <a:pt x="0" y="0"/>
                  </a:lnTo>
                  <a:lnTo>
                    <a:pt x="4575175" y="0"/>
                  </a:lnTo>
                  <a:lnTo>
                    <a:pt x="4624746" y="7996"/>
                  </a:lnTo>
                  <a:lnTo>
                    <a:pt x="4667801" y="30264"/>
                  </a:lnTo>
                  <a:lnTo>
                    <a:pt x="4701755" y="64218"/>
                  </a:lnTo>
                  <a:lnTo>
                    <a:pt x="4724023" y="107273"/>
                  </a:lnTo>
                  <a:lnTo>
                    <a:pt x="4732020" y="156844"/>
                  </a:lnTo>
                  <a:close/>
                </a:path>
              </a:pathLst>
            </a:custGeom>
            <a:ln w="15875">
              <a:solidFill>
                <a:srgbClr val="355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633220" y="4668011"/>
            <a:ext cx="4231640" cy="920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10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ClickMe()</a:t>
            </a:r>
            <a:r>
              <a:rPr sz="1200" spc="-10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430"/>
              </a:lnSpc>
            </a:pP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onUserClick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()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console.log("Clicked</a:t>
            </a:r>
            <a:endParaRPr sz="1200">
              <a:latin typeface="Courier New"/>
              <a:cs typeface="Courier New"/>
            </a:endParaRPr>
          </a:p>
          <a:p>
            <a:pPr marL="127000">
              <a:lnSpc>
                <a:spcPct val="100000"/>
              </a:lnSpc>
              <a:spcBef>
                <a:spcPts val="15"/>
              </a:spcBef>
            </a:pPr>
            <a:r>
              <a:rPr sz="1200" spc="40" dirty="0">
                <a:latin typeface="Noto Sans Symbols2"/>
                <a:cs typeface="Noto Sans Symbols2"/>
              </a:rPr>
              <a:t>👆</a:t>
            </a:r>
            <a:r>
              <a:rPr sz="1200" spc="40" dirty="0">
                <a:latin typeface="Courier New"/>
                <a:cs typeface="Courier New"/>
              </a:rPr>
              <a:t>");</a:t>
            </a:r>
            <a:endParaRPr sz="1200">
              <a:latin typeface="Courier New"/>
              <a:cs typeface="Courier New"/>
            </a:endParaRPr>
          </a:p>
          <a:p>
            <a:pPr marL="127000" marR="370840" indent="-114300">
              <a:lnSpc>
                <a:spcPts val="1220"/>
              </a:lnSpc>
              <a:spcBef>
                <a:spcPts val="290"/>
              </a:spcBef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8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&lt;button</a:t>
            </a:r>
            <a:r>
              <a:rPr sz="1200" spc="-8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onClick={onUserClick}&gt;Click me&lt;/button&gt;;}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4659" y="1837944"/>
            <a:ext cx="4756404" cy="3388613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6501447" y="5317299"/>
            <a:ext cx="2376170" cy="600710"/>
            <a:chOff x="6501447" y="5317299"/>
            <a:chExt cx="2376170" cy="600710"/>
          </a:xfrm>
        </p:grpSpPr>
        <p:sp>
          <p:nvSpPr>
            <p:cNvPr id="31" name="object 31"/>
            <p:cNvSpPr/>
            <p:nvPr/>
          </p:nvSpPr>
          <p:spPr>
            <a:xfrm>
              <a:off x="6509384" y="5325236"/>
              <a:ext cx="2360295" cy="584835"/>
            </a:xfrm>
            <a:custGeom>
              <a:avLst/>
              <a:gdLst/>
              <a:ahLst/>
              <a:cxnLst/>
              <a:rect l="l" t="t" r="r" b="b"/>
              <a:pathLst>
                <a:path w="2360295" h="584835">
                  <a:moveTo>
                    <a:pt x="2213737" y="0"/>
                  </a:moveTo>
                  <a:lnTo>
                    <a:pt x="2067687" y="146177"/>
                  </a:lnTo>
                  <a:lnTo>
                    <a:pt x="2140712" y="146177"/>
                  </a:lnTo>
                  <a:lnTo>
                    <a:pt x="2140712" y="438340"/>
                  </a:lnTo>
                  <a:lnTo>
                    <a:pt x="0" y="438340"/>
                  </a:lnTo>
                  <a:lnTo>
                    <a:pt x="0" y="584454"/>
                  </a:lnTo>
                  <a:lnTo>
                    <a:pt x="2286889" y="584454"/>
                  </a:lnTo>
                  <a:lnTo>
                    <a:pt x="2286889" y="146177"/>
                  </a:lnTo>
                  <a:lnTo>
                    <a:pt x="2359914" y="146177"/>
                  </a:lnTo>
                  <a:lnTo>
                    <a:pt x="2213737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509384" y="5325236"/>
              <a:ext cx="2360295" cy="584835"/>
            </a:xfrm>
            <a:custGeom>
              <a:avLst/>
              <a:gdLst/>
              <a:ahLst/>
              <a:cxnLst/>
              <a:rect l="l" t="t" r="r" b="b"/>
              <a:pathLst>
                <a:path w="2360295" h="584835">
                  <a:moveTo>
                    <a:pt x="0" y="438340"/>
                  </a:moveTo>
                  <a:lnTo>
                    <a:pt x="2140712" y="438340"/>
                  </a:lnTo>
                  <a:lnTo>
                    <a:pt x="2140712" y="146177"/>
                  </a:lnTo>
                  <a:lnTo>
                    <a:pt x="2067687" y="146177"/>
                  </a:lnTo>
                  <a:lnTo>
                    <a:pt x="2213737" y="0"/>
                  </a:lnTo>
                  <a:lnTo>
                    <a:pt x="2359914" y="146177"/>
                  </a:lnTo>
                  <a:lnTo>
                    <a:pt x="2286889" y="146177"/>
                  </a:lnTo>
                  <a:lnTo>
                    <a:pt x="2286889" y="584454"/>
                  </a:lnTo>
                  <a:lnTo>
                    <a:pt x="0" y="584454"/>
                  </a:lnTo>
                  <a:lnTo>
                    <a:pt x="0" y="43834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6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5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913383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71651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0975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INTRODUCTION</a:t>
            </a:r>
            <a:r>
              <a:rPr spc="-135" dirty="0"/>
              <a:t> </a:t>
            </a:r>
            <a:r>
              <a:rPr dirty="0"/>
              <a:t>TO</a:t>
            </a:r>
            <a:r>
              <a:rPr spc="-135" dirty="0"/>
              <a:t> </a:t>
            </a:r>
            <a:r>
              <a:rPr spc="160" dirty="0"/>
              <a:t>HOOKS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35443" y="1476057"/>
            <a:ext cx="3766820" cy="1504315"/>
            <a:chOff x="1135443" y="1476057"/>
            <a:chExt cx="3766820" cy="1504315"/>
          </a:xfrm>
        </p:grpSpPr>
        <p:sp>
          <p:nvSpPr>
            <p:cNvPr id="4" name="object 4"/>
            <p:cNvSpPr/>
            <p:nvPr/>
          </p:nvSpPr>
          <p:spPr>
            <a:xfrm>
              <a:off x="1143380" y="1483994"/>
              <a:ext cx="3750945" cy="1488440"/>
            </a:xfrm>
            <a:custGeom>
              <a:avLst/>
              <a:gdLst/>
              <a:ahLst/>
              <a:cxnLst/>
              <a:rect l="l" t="t" r="r" b="b"/>
              <a:pathLst>
                <a:path w="3750945" h="1488439">
                  <a:moveTo>
                    <a:pt x="3502533" y="0"/>
                  </a:moveTo>
                  <a:lnTo>
                    <a:pt x="248031" y="0"/>
                  </a:lnTo>
                  <a:lnTo>
                    <a:pt x="198044" y="5037"/>
                  </a:lnTo>
                  <a:lnTo>
                    <a:pt x="151486" y="19484"/>
                  </a:lnTo>
                  <a:lnTo>
                    <a:pt x="109355" y="42346"/>
                  </a:lnTo>
                  <a:lnTo>
                    <a:pt x="72647" y="72628"/>
                  </a:lnTo>
                  <a:lnTo>
                    <a:pt x="42360" y="109332"/>
                  </a:lnTo>
                  <a:lnTo>
                    <a:pt x="19491" y="151465"/>
                  </a:lnTo>
                  <a:lnTo>
                    <a:pt x="5039" y="198029"/>
                  </a:lnTo>
                  <a:lnTo>
                    <a:pt x="0" y="248030"/>
                  </a:lnTo>
                  <a:lnTo>
                    <a:pt x="0" y="1240154"/>
                  </a:lnTo>
                  <a:lnTo>
                    <a:pt x="5039" y="1290156"/>
                  </a:lnTo>
                  <a:lnTo>
                    <a:pt x="19491" y="1336720"/>
                  </a:lnTo>
                  <a:lnTo>
                    <a:pt x="42360" y="1378853"/>
                  </a:lnTo>
                  <a:lnTo>
                    <a:pt x="72647" y="1415557"/>
                  </a:lnTo>
                  <a:lnTo>
                    <a:pt x="109355" y="1445839"/>
                  </a:lnTo>
                  <a:lnTo>
                    <a:pt x="151486" y="1468701"/>
                  </a:lnTo>
                  <a:lnTo>
                    <a:pt x="198044" y="1483148"/>
                  </a:lnTo>
                  <a:lnTo>
                    <a:pt x="248031" y="1488185"/>
                  </a:lnTo>
                  <a:lnTo>
                    <a:pt x="3502533" y="1488185"/>
                  </a:lnTo>
                  <a:lnTo>
                    <a:pt x="3552534" y="1483148"/>
                  </a:lnTo>
                  <a:lnTo>
                    <a:pt x="3599098" y="1468701"/>
                  </a:lnTo>
                  <a:lnTo>
                    <a:pt x="3641231" y="1445839"/>
                  </a:lnTo>
                  <a:lnTo>
                    <a:pt x="3677935" y="1415557"/>
                  </a:lnTo>
                  <a:lnTo>
                    <a:pt x="3708217" y="1378853"/>
                  </a:lnTo>
                  <a:lnTo>
                    <a:pt x="3731079" y="1336720"/>
                  </a:lnTo>
                  <a:lnTo>
                    <a:pt x="3745526" y="1290156"/>
                  </a:lnTo>
                  <a:lnTo>
                    <a:pt x="3750564" y="1240154"/>
                  </a:lnTo>
                  <a:lnTo>
                    <a:pt x="3750564" y="248030"/>
                  </a:lnTo>
                  <a:lnTo>
                    <a:pt x="3745526" y="198029"/>
                  </a:lnTo>
                  <a:lnTo>
                    <a:pt x="3731079" y="151465"/>
                  </a:lnTo>
                  <a:lnTo>
                    <a:pt x="3708217" y="109332"/>
                  </a:lnTo>
                  <a:lnTo>
                    <a:pt x="3677935" y="72628"/>
                  </a:lnTo>
                  <a:lnTo>
                    <a:pt x="3641231" y="42346"/>
                  </a:lnTo>
                  <a:lnTo>
                    <a:pt x="3599098" y="19484"/>
                  </a:lnTo>
                  <a:lnTo>
                    <a:pt x="3552534" y="5037"/>
                  </a:lnTo>
                  <a:lnTo>
                    <a:pt x="3502533" y="0"/>
                  </a:lnTo>
                  <a:close/>
                </a:path>
              </a:pathLst>
            </a:custGeom>
            <a:solidFill>
              <a:srgbClr val="ECD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3380" y="1483994"/>
              <a:ext cx="3750945" cy="1488440"/>
            </a:xfrm>
            <a:custGeom>
              <a:avLst/>
              <a:gdLst/>
              <a:ahLst/>
              <a:cxnLst/>
              <a:rect l="l" t="t" r="r" b="b"/>
              <a:pathLst>
                <a:path w="3750945" h="1488439">
                  <a:moveTo>
                    <a:pt x="0" y="248030"/>
                  </a:moveTo>
                  <a:lnTo>
                    <a:pt x="5039" y="198029"/>
                  </a:lnTo>
                  <a:lnTo>
                    <a:pt x="19491" y="151465"/>
                  </a:lnTo>
                  <a:lnTo>
                    <a:pt x="42360" y="109332"/>
                  </a:lnTo>
                  <a:lnTo>
                    <a:pt x="72647" y="72628"/>
                  </a:lnTo>
                  <a:lnTo>
                    <a:pt x="109355" y="42346"/>
                  </a:lnTo>
                  <a:lnTo>
                    <a:pt x="151486" y="19484"/>
                  </a:lnTo>
                  <a:lnTo>
                    <a:pt x="198044" y="5037"/>
                  </a:lnTo>
                  <a:lnTo>
                    <a:pt x="248031" y="0"/>
                  </a:lnTo>
                  <a:lnTo>
                    <a:pt x="3502533" y="0"/>
                  </a:lnTo>
                  <a:lnTo>
                    <a:pt x="3552534" y="5037"/>
                  </a:lnTo>
                  <a:lnTo>
                    <a:pt x="3599098" y="19484"/>
                  </a:lnTo>
                  <a:lnTo>
                    <a:pt x="3641231" y="42346"/>
                  </a:lnTo>
                  <a:lnTo>
                    <a:pt x="3677935" y="72628"/>
                  </a:lnTo>
                  <a:lnTo>
                    <a:pt x="3708217" y="109332"/>
                  </a:lnTo>
                  <a:lnTo>
                    <a:pt x="3731079" y="151465"/>
                  </a:lnTo>
                  <a:lnTo>
                    <a:pt x="3745526" y="198029"/>
                  </a:lnTo>
                  <a:lnTo>
                    <a:pt x="3750564" y="248030"/>
                  </a:lnTo>
                  <a:lnTo>
                    <a:pt x="3750564" y="1240154"/>
                  </a:lnTo>
                  <a:lnTo>
                    <a:pt x="3745526" y="1290156"/>
                  </a:lnTo>
                  <a:lnTo>
                    <a:pt x="3731079" y="1336720"/>
                  </a:lnTo>
                  <a:lnTo>
                    <a:pt x="3708217" y="1378853"/>
                  </a:lnTo>
                  <a:lnTo>
                    <a:pt x="3677935" y="1415557"/>
                  </a:lnTo>
                  <a:lnTo>
                    <a:pt x="3641231" y="1445839"/>
                  </a:lnTo>
                  <a:lnTo>
                    <a:pt x="3599098" y="1468701"/>
                  </a:lnTo>
                  <a:lnTo>
                    <a:pt x="3552534" y="1483148"/>
                  </a:lnTo>
                  <a:lnTo>
                    <a:pt x="3502533" y="1488185"/>
                  </a:lnTo>
                  <a:lnTo>
                    <a:pt x="248031" y="1488185"/>
                  </a:lnTo>
                  <a:lnTo>
                    <a:pt x="198044" y="1483148"/>
                  </a:lnTo>
                  <a:lnTo>
                    <a:pt x="151486" y="1468701"/>
                  </a:lnTo>
                  <a:lnTo>
                    <a:pt x="109355" y="1445839"/>
                  </a:lnTo>
                  <a:lnTo>
                    <a:pt x="72647" y="1415557"/>
                  </a:lnTo>
                  <a:lnTo>
                    <a:pt x="42360" y="1378853"/>
                  </a:lnTo>
                  <a:lnTo>
                    <a:pt x="19491" y="1336720"/>
                  </a:lnTo>
                  <a:lnTo>
                    <a:pt x="5039" y="1290156"/>
                  </a:lnTo>
                  <a:lnTo>
                    <a:pt x="0" y="1240154"/>
                  </a:lnTo>
                  <a:lnTo>
                    <a:pt x="0" y="24803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94383" y="1770380"/>
            <a:ext cx="3335020" cy="885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297815" algn="l"/>
              </a:tabLst>
            </a:pPr>
            <a:r>
              <a:rPr sz="1400" spc="-70" dirty="0">
                <a:latin typeface="Trebuchet MS"/>
                <a:cs typeface="Trebuchet MS"/>
              </a:rPr>
              <a:t>Starts with the </a:t>
            </a:r>
            <a:r>
              <a:rPr sz="1400" spc="-80" dirty="0">
                <a:latin typeface="Trebuchet MS"/>
                <a:cs typeface="Trebuchet MS"/>
              </a:rPr>
              <a:t>word, </a:t>
            </a:r>
            <a:r>
              <a:rPr sz="1400" spc="-25" dirty="0">
                <a:latin typeface="Courier New"/>
                <a:cs typeface="Courier New"/>
              </a:rPr>
              <a:t>use</a:t>
            </a:r>
            <a:endParaRPr sz="1400">
              <a:latin typeface="Courier New"/>
              <a:cs typeface="Courier New"/>
            </a:endParaRPr>
          </a:p>
          <a:p>
            <a:pPr marL="298450" marR="5080" indent="-285750">
              <a:lnSpc>
                <a:spcPct val="100000"/>
              </a:lnSpc>
              <a:spcBef>
                <a:spcPts val="55"/>
              </a:spcBef>
              <a:buFont typeface="Wingdings"/>
              <a:buChar char=""/>
              <a:tabLst>
                <a:tab pos="298450" algn="l"/>
              </a:tabLst>
            </a:pPr>
            <a:r>
              <a:rPr sz="1400" spc="-55" dirty="0">
                <a:latin typeface="Trebuchet MS"/>
                <a:cs typeface="Trebuchet MS"/>
              </a:rPr>
              <a:t>Usually </a:t>
            </a:r>
            <a:r>
              <a:rPr sz="1400" spc="-90" dirty="0">
                <a:latin typeface="Trebuchet MS"/>
                <a:cs typeface="Trebuchet MS"/>
              </a:rPr>
              <a:t>utilized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in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combination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with </a:t>
            </a:r>
            <a:r>
              <a:rPr sz="1400" spc="-50" dirty="0">
                <a:latin typeface="Trebuchet MS"/>
                <a:cs typeface="Trebuchet MS"/>
              </a:rPr>
              <a:t>event </a:t>
            </a:r>
            <a:r>
              <a:rPr sz="1400" spc="-10" dirty="0">
                <a:latin typeface="Trebuchet MS"/>
                <a:cs typeface="Trebuchet MS"/>
              </a:rPr>
              <a:t>handlers</a:t>
            </a:r>
            <a:endParaRPr sz="1400">
              <a:latin typeface="Trebuchet MS"/>
              <a:cs typeface="Trebuchet MS"/>
            </a:endParaRPr>
          </a:p>
          <a:p>
            <a:pPr marL="297815" indent="-285115">
              <a:lnSpc>
                <a:spcPct val="100000"/>
              </a:lnSpc>
              <a:buFont typeface="Wingdings"/>
              <a:buChar char=""/>
              <a:tabLst>
                <a:tab pos="297815" algn="l"/>
              </a:tabLst>
            </a:pPr>
            <a:r>
              <a:rPr sz="1400" spc="-105" dirty="0">
                <a:latin typeface="Trebuchet MS"/>
                <a:cs typeface="Trebuchet MS"/>
              </a:rPr>
              <a:t>ReactJS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listens</a:t>
            </a:r>
            <a:r>
              <a:rPr sz="1400" spc="-45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to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changes</a:t>
            </a:r>
            <a:r>
              <a:rPr sz="1400" spc="-65" dirty="0">
                <a:latin typeface="Trebuchet MS"/>
                <a:cs typeface="Trebuchet MS"/>
              </a:rPr>
              <a:t> made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by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hooks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00975" y="1094295"/>
            <a:ext cx="2590800" cy="558165"/>
            <a:chOff x="1200975" y="1094295"/>
            <a:chExt cx="2590800" cy="558165"/>
          </a:xfrm>
        </p:grpSpPr>
        <p:sp>
          <p:nvSpPr>
            <p:cNvPr id="8" name="object 8"/>
            <p:cNvSpPr/>
            <p:nvPr/>
          </p:nvSpPr>
          <p:spPr>
            <a:xfrm>
              <a:off x="1208913" y="1102233"/>
              <a:ext cx="2574925" cy="542290"/>
            </a:xfrm>
            <a:custGeom>
              <a:avLst/>
              <a:gdLst/>
              <a:ahLst/>
              <a:cxnLst/>
              <a:rect l="l" t="t" r="r" b="b"/>
              <a:pathLst>
                <a:path w="2574925" h="542289">
                  <a:moveTo>
                    <a:pt x="1072769" y="481583"/>
                  </a:moveTo>
                  <a:lnTo>
                    <a:pt x="429133" y="481583"/>
                  </a:lnTo>
                  <a:lnTo>
                    <a:pt x="750951" y="541782"/>
                  </a:lnTo>
                  <a:lnTo>
                    <a:pt x="1072769" y="481583"/>
                  </a:lnTo>
                  <a:close/>
                </a:path>
                <a:path w="2574925" h="542289">
                  <a:moveTo>
                    <a:pt x="2494534" y="0"/>
                  </a:moveTo>
                  <a:lnTo>
                    <a:pt x="80264" y="0"/>
                  </a:lnTo>
                  <a:lnTo>
                    <a:pt x="49023" y="6308"/>
                  </a:lnTo>
                  <a:lnTo>
                    <a:pt x="23510" y="23510"/>
                  </a:lnTo>
                  <a:lnTo>
                    <a:pt x="6308" y="49023"/>
                  </a:lnTo>
                  <a:lnTo>
                    <a:pt x="0" y="80263"/>
                  </a:lnTo>
                  <a:lnTo>
                    <a:pt x="0" y="401319"/>
                  </a:lnTo>
                  <a:lnTo>
                    <a:pt x="6308" y="432560"/>
                  </a:lnTo>
                  <a:lnTo>
                    <a:pt x="23510" y="458073"/>
                  </a:lnTo>
                  <a:lnTo>
                    <a:pt x="49023" y="475275"/>
                  </a:lnTo>
                  <a:lnTo>
                    <a:pt x="80264" y="481583"/>
                  </a:lnTo>
                  <a:lnTo>
                    <a:pt x="2494534" y="481583"/>
                  </a:lnTo>
                  <a:lnTo>
                    <a:pt x="2525774" y="475275"/>
                  </a:lnTo>
                  <a:lnTo>
                    <a:pt x="2551287" y="458073"/>
                  </a:lnTo>
                  <a:lnTo>
                    <a:pt x="2568489" y="432560"/>
                  </a:lnTo>
                  <a:lnTo>
                    <a:pt x="2574798" y="401319"/>
                  </a:lnTo>
                  <a:lnTo>
                    <a:pt x="2574798" y="80263"/>
                  </a:lnTo>
                  <a:lnTo>
                    <a:pt x="2568489" y="49023"/>
                  </a:lnTo>
                  <a:lnTo>
                    <a:pt x="2551287" y="23510"/>
                  </a:lnTo>
                  <a:lnTo>
                    <a:pt x="2525774" y="6308"/>
                  </a:lnTo>
                  <a:lnTo>
                    <a:pt x="2494534" y="0"/>
                  </a:lnTo>
                  <a:close/>
                </a:path>
              </a:pathLst>
            </a:custGeom>
            <a:solidFill>
              <a:srgbClr val="EFD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8913" y="1102233"/>
              <a:ext cx="2574925" cy="542290"/>
            </a:xfrm>
            <a:custGeom>
              <a:avLst/>
              <a:gdLst/>
              <a:ahLst/>
              <a:cxnLst/>
              <a:rect l="l" t="t" r="r" b="b"/>
              <a:pathLst>
                <a:path w="2574925" h="542289">
                  <a:moveTo>
                    <a:pt x="0" y="80263"/>
                  </a:moveTo>
                  <a:lnTo>
                    <a:pt x="6308" y="49023"/>
                  </a:lnTo>
                  <a:lnTo>
                    <a:pt x="23510" y="23510"/>
                  </a:lnTo>
                  <a:lnTo>
                    <a:pt x="49023" y="6308"/>
                  </a:lnTo>
                  <a:lnTo>
                    <a:pt x="80264" y="0"/>
                  </a:lnTo>
                  <a:lnTo>
                    <a:pt x="429133" y="0"/>
                  </a:lnTo>
                  <a:lnTo>
                    <a:pt x="1072769" y="0"/>
                  </a:lnTo>
                  <a:lnTo>
                    <a:pt x="2494534" y="0"/>
                  </a:lnTo>
                  <a:lnTo>
                    <a:pt x="2525774" y="6308"/>
                  </a:lnTo>
                  <a:lnTo>
                    <a:pt x="2551287" y="23510"/>
                  </a:lnTo>
                  <a:lnTo>
                    <a:pt x="2568489" y="49023"/>
                  </a:lnTo>
                  <a:lnTo>
                    <a:pt x="2574798" y="80263"/>
                  </a:lnTo>
                  <a:lnTo>
                    <a:pt x="2574798" y="280923"/>
                  </a:lnTo>
                  <a:lnTo>
                    <a:pt x="2574798" y="401319"/>
                  </a:lnTo>
                  <a:lnTo>
                    <a:pt x="2568489" y="432560"/>
                  </a:lnTo>
                  <a:lnTo>
                    <a:pt x="2551287" y="458073"/>
                  </a:lnTo>
                  <a:lnTo>
                    <a:pt x="2525774" y="475275"/>
                  </a:lnTo>
                  <a:lnTo>
                    <a:pt x="2494534" y="481583"/>
                  </a:lnTo>
                  <a:lnTo>
                    <a:pt x="1072769" y="481583"/>
                  </a:lnTo>
                  <a:lnTo>
                    <a:pt x="750951" y="541782"/>
                  </a:lnTo>
                  <a:lnTo>
                    <a:pt x="429133" y="481583"/>
                  </a:lnTo>
                  <a:lnTo>
                    <a:pt x="80264" y="481583"/>
                  </a:lnTo>
                  <a:lnTo>
                    <a:pt x="49023" y="475275"/>
                  </a:lnTo>
                  <a:lnTo>
                    <a:pt x="23510" y="458073"/>
                  </a:lnTo>
                  <a:lnTo>
                    <a:pt x="6308" y="432560"/>
                  </a:lnTo>
                  <a:lnTo>
                    <a:pt x="0" y="401319"/>
                  </a:lnTo>
                  <a:lnTo>
                    <a:pt x="0" y="280923"/>
                  </a:lnTo>
                  <a:lnTo>
                    <a:pt x="0" y="80263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40661" y="1195069"/>
            <a:ext cx="15106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Trebuchet MS"/>
                <a:cs typeface="Trebuchet MS"/>
              </a:rPr>
              <a:t>Features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of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Hooks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1847" y="1092771"/>
            <a:ext cx="5443600" cy="49894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034528" y="3316478"/>
            <a:ext cx="1175385" cy="4933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78435" marR="5080" indent="-166370">
              <a:lnSpc>
                <a:spcPts val="1760"/>
              </a:lnSpc>
              <a:spcBef>
                <a:spcPts val="290"/>
              </a:spcBef>
            </a:pP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Various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hooks </a:t>
            </a: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6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ReactJS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66607" y="1566418"/>
            <a:ext cx="87884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useState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64673" y="3436620"/>
            <a:ext cx="985519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useEffect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87538" y="5307076"/>
            <a:ext cx="11988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useNavigate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24778" y="3436620"/>
            <a:ext cx="985519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useParams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35443" y="3697287"/>
            <a:ext cx="3896360" cy="1685925"/>
            <a:chOff x="1135443" y="3697287"/>
            <a:chExt cx="3896360" cy="1685925"/>
          </a:xfrm>
        </p:grpSpPr>
        <p:sp>
          <p:nvSpPr>
            <p:cNvPr id="18" name="object 18"/>
            <p:cNvSpPr/>
            <p:nvPr/>
          </p:nvSpPr>
          <p:spPr>
            <a:xfrm>
              <a:off x="1143380" y="3885819"/>
              <a:ext cx="3880485" cy="1489075"/>
            </a:xfrm>
            <a:custGeom>
              <a:avLst/>
              <a:gdLst/>
              <a:ahLst/>
              <a:cxnLst/>
              <a:rect l="l" t="t" r="r" b="b"/>
              <a:pathLst>
                <a:path w="3880485" h="1489075">
                  <a:moveTo>
                    <a:pt x="3631946" y="0"/>
                  </a:moveTo>
                  <a:lnTo>
                    <a:pt x="248158" y="0"/>
                  </a:lnTo>
                  <a:lnTo>
                    <a:pt x="198147" y="5042"/>
                  </a:lnTo>
                  <a:lnTo>
                    <a:pt x="151567" y="19504"/>
                  </a:lnTo>
                  <a:lnTo>
                    <a:pt x="109414" y="42386"/>
                  </a:lnTo>
                  <a:lnTo>
                    <a:pt x="72686" y="72691"/>
                  </a:lnTo>
                  <a:lnTo>
                    <a:pt x="42383" y="109419"/>
                  </a:lnTo>
                  <a:lnTo>
                    <a:pt x="19502" y="151572"/>
                  </a:lnTo>
                  <a:lnTo>
                    <a:pt x="5042" y="198151"/>
                  </a:lnTo>
                  <a:lnTo>
                    <a:pt x="0" y="248157"/>
                  </a:lnTo>
                  <a:lnTo>
                    <a:pt x="0" y="1240789"/>
                  </a:lnTo>
                  <a:lnTo>
                    <a:pt x="5042" y="1290796"/>
                  </a:lnTo>
                  <a:lnTo>
                    <a:pt x="19502" y="1337375"/>
                  </a:lnTo>
                  <a:lnTo>
                    <a:pt x="42383" y="1379528"/>
                  </a:lnTo>
                  <a:lnTo>
                    <a:pt x="72686" y="1416256"/>
                  </a:lnTo>
                  <a:lnTo>
                    <a:pt x="109414" y="1446561"/>
                  </a:lnTo>
                  <a:lnTo>
                    <a:pt x="151567" y="1469443"/>
                  </a:lnTo>
                  <a:lnTo>
                    <a:pt x="198147" y="1483905"/>
                  </a:lnTo>
                  <a:lnTo>
                    <a:pt x="248158" y="1488947"/>
                  </a:lnTo>
                  <a:lnTo>
                    <a:pt x="3631946" y="1488947"/>
                  </a:lnTo>
                  <a:lnTo>
                    <a:pt x="3681952" y="1483905"/>
                  </a:lnTo>
                  <a:lnTo>
                    <a:pt x="3728531" y="1469443"/>
                  </a:lnTo>
                  <a:lnTo>
                    <a:pt x="3770684" y="1446561"/>
                  </a:lnTo>
                  <a:lnTo>
                    <a:pt x="3807412" y="1416256"/>
                  </a:lnTo>
                  <a:lnTo>
                    <a:pt x="3837717" y="1379528"/>
                  </a:lnTo>
                  <a:lnTo>
                    <a:pt x="3860599" y="1337375"/>
                  </a:lnTo>
                  <a:lnTo>
                    <a:pt x="3875061" y="1290796"/>
                  </a:lnTo>
                  <a:lnTo>
                    <a:pt x="3880104" y="1240789"/>
                  </a:lnTo>
                  <a:lnTo>
                    <a:pt x="3880104" y="248157"/>
                  </a:lnTo>
                  <a:lnTo>
                    <a:pt x="3875061" y="198151"/>
                  </a:lnTo>
                  <a:lnTo>
                    <a:pt x="3860599" y="151572"/>
                  </a:lnTo>
                  <a:lnTo>
                    <a:pt x="3837717" y="109419"/>
                  </a:lnTo>
                  <a:lnTo>
                    <a:pt x="3807412" y="72691"/>
                  </a:lnTo>
                  <a:lnTo>
                    <a:pt x="3770684" y="42386"/>
                  </a:lnTo>
                  <a:lnTo>
                    <a:pt x="3728531" y="19504"/>
                  </a:lnTo>
                  <a:lnTo>
                    <a:pt x="3681952" y="5042"/>
                  </a:lnTo>
                  <a:lnTo>
                    <a:pt x="3631946" y="0"/>
                  </a:lnTo>
                  <a:close/>
                </a:path>
              </a:pathLst>
            </a:custGeom>
            <a:solidFill>
              <a:srgbClr val="ECD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43380" y="3885819"/>
              <a:ext cx="3880485" cy="1489075"/>
            </a:xfrm>
            <a:custGeom>
              <a:avLst/>
              <a:gdLst/>
              <a:ahLst/>
              <a:cxnLst/>
              <a:rect l="l" t="t" r="r" b="b"/>
              <a:pathLst>
                <a:path w="3880485" h="1489075">
                  <a:moveTo>
                    <a:pt x="0" y="248157"/>
                  </a:moveTo>
                  <a:lnTo>
                    <a:pt x="5042" y="198151"/>
                  </a:lnTo>
                  <a:lnTo>
                    <a:pt x="19502" y="151572"/>
                  </a:lnTo>
                  <a:lnTo>
                    <a:pt x="42383" y="109419"/>
                  </a:lnTo>
                  <a:lnTo>
                    <a:pt x="72686" y="72691"/>
                  </a:lnTo>
                  <a:lnTo>
                    <a:pt x="109414" y="42386"/>
                  </a:lnTo>
                  <a:lnTo>
                    <a:pt x="151567" y="19504"/>
                  </a:lnTo>
                  <a:lnTo>
                    <a:pt x="198147" y="5042"/>
                  </a:lnTo>
                  <a:lnTo>
                    <a:pt x="248158" y="0"/>
                  </a:lnTo>
                  <a:lnTo>
                    <a:pt x="3631946" y="0"/>
                  </a:lnTo>
                  <a:lnTo>
                    <a:pt x="3681952" y="5042"/>
                  </a:lnTo>
                  <a:lnTo>
                    <a:pt x="3728531" y="19504"/>
                  </a:lnTo>
                  <a:lnTo>
                    <a:pt x="3770684" y="42386"/>
                  </a:lnTo>
                  <a:lnTo>
                    <a:pt x="3807412" y="72691"/>
                  </a:lnTo>
                  <a:lnTo>
                    <a:pt x="3837717" y="109419"/>
                  </a:lnTo>
                  <a:lnTo>
                    <a:pt x="3860599" y="151572"/>
                  </a:lnTo>
                  <a:lnTo>
                    <a:pt x="3875061" y="198151"/>
                  </a:lnTo>
                  <a:lnTo>
                    <a:pt x="3880104" y="248157"/>
                  </a:lnTo>
                  <a:lnTo>
                    <a:pt x="3880104" y="1240789"/>
                  </a:lnTo>
                  <a:lnTo>
                    <a:pt x="3875061" y="1290796"/>
                  </a:lnTo>
                  <a:lnTo>
                    <a:pt x="3860599" y="1337375"/>
                  </a:lnTo>
                  <a:lnTo>
                    <a:pt x="3837717" y="1379528"/>
                  </a:lnTo>
                  <a:lnTo>
                    <a:pt x="3807412" y="1416256"/>
                  </a:lnTo>
                  <a:lnTo>
                    <a:pt x="3770684" y="1446561"/>
                  </a:lnTo>
                  <a:lnTo>
                    <a:pt x="3728531" y="1469443"/>
                  </a:lnTo>
                  <a:lnTo>
                    <a:pt x="3681952" y="1483905"/>
                  </a:lnTo>
                  <a:lnTo>
                    <a:pt x="3631946" y="1488947"/>
                  </a:lnTo>
                  <a:lnTo>
                    <a:pt x="248158" y="1488947"/>
                  </a:lnTo>
                  <a:lnTo>
                    <a:pt x="198147" y="1483905"/>
                  </a:lnTo>
                  <a:lnTo>
                    <a:pt x="151567" y="1469443"/>
                  </a:lnTo>
                  <a:lnTo>
                    <a:pt x="109414" y="1446561"/>
                  </a:lnTo>
                  <a:lnTo>
                    <a:pt x="72686" y="1416256"/>
                  </a:lnTo>
                  <a:lnTo>
                    <a:pt x="42383" y="1379528"/>
                  </a:lnTo>
                  <a:lnTo>
                    <a:pt x="19502" y="1337375"/>
                  </a:lnTo>
                  <a:lnTo>
                    <a:pt x="5042" y="1290796"/>
                  </a:lnTo>
                  <a:lnTo>
                    <a:pt x="0" y="1240789"/>
                  </a:lnTo>
                  <a:lnTo>
                    <a:pt x="0" y="24815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6256" y="3705225"/>
              <a:ext cx="1925573" cy="36195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056256" y="3705225"/>
              <a:ext cx="1925955" cy="361950"/>
            </a:xfrm>
            <a:custGeom>
              <a:avLst/>
              <a:gdLst/>
              <a:ahLst/>
              <a:cxnLst/>
              <a:rect l="l" t="t" r="r" b="b"/>
              <a:pathLst>
                <a:path w="1925954" h="361950">
                  <a:moveTo>
                    <a:pt x="0" y="60325"/>
                  </a:move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1865249" y="0"/>
                  </a:lnTo>
                  <a:lnTo>
                    <a:pt x="1888712" y="4746"/>
                  </a:lnTo>
                  <a:lnTo>
                    <a:pt x="1907889" y="17684"/>
                  </a:lnTo>
                  <a:lnTo>
                    <a:pt x="1920827" y="36861"/>
                  </a:lnTo>
                  <a:lnTo>
                    <a:pt x="1925574" y="60325"/>
                  </a:lnTo>
                  <a:lnTo>
                    <a:pt x="1925574" y="301625"/>
                  </a:lnTo>
                  <a:lnTo>
                    <a:pt x="1920827" y="325088"/>
                  </a:lnTo>
                  <a:lnTo>
                    <a:pt x="1907889" y="344265"/>
                  </a:lnTo>
                  <a:lnTo>
                    <a:pt x="1888712" y="357203"/>
                  </a:lnTo>
                  <a:lnTo>
                    <a:pt x="1865249" y="361950"/>
                  </a:lnTo>
                  <a:lnTo>
                    <a:pt x="60325" y="361950"/>
                  </a:lnTo>
                  <a:lnTo>
                    <a:pt x="36861" y="357203"/>
                  </a:lnTo>
                  <a:lnTo>
                    <a:pt x="17684" y="344265"/>
                  </a:lnTo>
                  <a:lnTo>
                    <a:pt x="4746" y="325088"/>
                  </a:lnTo>
                  <a:lnTo>
                    <a:pt x="0" y="301625"/>
                  </a:lnTo>
                  <a:lnTo>
                    <a:pt x="0" y="60325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94383" y="3723385"/>
            <a:ext cx="3536315" cy="140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4569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Arial"/>
                <a:cs typeface="Arial"/>
              </a:rPr>
              <a:t>Code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Snippet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1400" dirty="0">
                <a:solidFill>
                  <a:srgbClr val="A625A3"/>
                </a:solidFill>
                <a:latin typeface="Courier New"/>
                <a:cs typeface="Courier New"/>
              </a:rPr>
              <a:t>import</a:t>
            </a:r>
            <a:r>
              <a:rPr sz="1400" spc="-25" dirty="0">
                <a:solidFill>
                  <a:srgbClr val="A625A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83942"/>
                </a:solidFill>
                <a:latin typeface="Courier New"/>
                <a:cs typeface="Courier New"/>
              </a:rPr>
              <a:t>{</a:t>
            </a:r>
            <a:r>
              <a:rPr sz="1400" spc="-20" dirty="0">
                <a:solidFill>
                  <a:srgbClr val="383942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83942"/>
                </a:solidFill>
                <a:latin typeface="Courier New"/>
                <a:cs typeface="Courier New"/>
              </a:rPr>
              <a:t>useState</a:t>
            </a:r>
            <a:r>
              <a:rPr sz="1400" spc="-20" dirty="0">
                <a:solidFill>
                  <a:srgbClr val="383942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83942"/>
                </a:solidFill>
                <a:latin typeface="Courier New"/>
                <a:cs typeface="Courier New"/>
              </a:rPr>
              <a:t>}</a:t>
            </a:r>
            <a:r>
              <a:rPr sz="1400" spc="-25" dirty="0">
                <a:solidFill>
                  <a:srgbClr val="383942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A625A3"/>
                </a:solidFill>
                <a:latin typeface="Courier New"/>
                <a:cs typeface="Courier New"/>
              </a:rPr>
              <a:t>from</a:t>
            </a:r>
            <a:r>
              <a:rPr sz="1400" spc="-20" dirty="0">
                <a:solidFill>
                  <a:srgbClr val="A625A3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50A04F"/>
                </a:solidFill>
                <a:latin typeface="Courier New"/>
                <a:cs typeface="Courier New"/>
              </a:rPr>
              <a:t>"react"</a:t>
            </a:r>
            <a:r>
              <a:rPr sz="1400" spc="-10" dirty="0">
                <a:solidFill>
                  <a:srgbClr val="383942"/>
                </a:solidFill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 marL="12700" marR="855980">
              <a:lnSpc>
                <a:spcPct val="136100"/>
              </a:lnSpc>
              <a:spcBef>
                <a:spcPts val="760"/>
              </a:spcBef>
            </a:pPr>
            <a:r>
              <a:rPr sz="1400" dirty="0">
                <a:solidFill>
                  <a:srgbClr val="A625A3"/>
                </a:solidFill>
                <a:latin typeface="Courier New"/>
                <a:cs typeface="Courier New"/>
              </a:rPr>
              <a:t>const</a:t>
            </a:r>
            <a:r>
              <a:rPr sz="1400" spc="-40" dirty="0">
                <a:solidFill>
                  <a:srgbClr val="A625A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83942"/>
                </a:solidFill>
                <a:latin typeface="Courier New"/>
                <a:cs typeface="Courier New"/>
              </a:rPr>
              <a:t>[state,</a:t>
            </a:r>
            <a:r>
              <a:rPr sz="1400" spc="-40" dirty="0">
                <a:solidFill>
                  <a:srgbClr val="383942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83942"/>
                </a:solidFill>
                <a:latin typeface="Courier New"/>
                <a:cs typeface="Courier New"/>
              </a:rPr>
              <a:t>setState]</a:t>
            </a:r>
            <a:r>
              <a:rPr sz="1400" spc="-35" dirty="0">
                <a:solidFill>
                  <a:srgbClr val="383942"/>
                </a:solidFill>
                <a:latin typeface="Courier New"/>
                <a:cs typeface="Courier New"/>
              </a:rPr>
              <a:t> </a:t>
            </a:r>
            <a:r>
              <a:rPr sz="1400" spc="-50" dirty="0">
                <a:solidFill>
                  <a:srgbClr val="0184BB"/>
                </a:solidFill>
                <a:latin typeface="Courier New"/>
                <a:cs typeface="Courier New"/>
              </a:rPr>
              <a:t>= </a:t>
            </a:r>
            <a:r>
              <a:rPr sz="1400" spc="-10" dirty="0">
                <a:solidFill>
                  <a:srgbClr val="4078F1"/>
                </a:solidFill>
                <a:latin typeface="Courier New"/>
                <a:cs typeface="Courier New"/>
              </a:rPr>
              <a:t>useState</a:t>
            </a:r>
            <a:r>
              <a:rPr sz="1400" spc="-10" dirty="0">
                <a:solidFill>
                  <a:srgbClr val="383942"/>
                </a:solidFill>
                <a:latin typeface="Courier New"/>
                <a:cs typeface="Courier New"/>
              </a:rPr>
              <a:t>(InitialValue)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6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6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13383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71651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262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TYPES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spc="60" dirty="0">
                <a:solidFill>
                  <a:srgbClr val="000000"/>
                </a:solidFill>
              </a:rPr>
              <a:t>OF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EVENTS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[1-</a:t>
            </a:r>
            <a:r>
              <a:rPr spc="-25" dirty="0">
                <a:solidFill>
                  <a:srgbClr val="000000"/>
                </a:solidFill>
              </a:rPr>
              <a:t>6]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9487" y="1287081"/>
            <a:ext cx="5496179" cy="46450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82032" y="3247136"/>
            <a:ext cx="10922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onClick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857045" y="1367091"/>
            <a:ext cx="1899285" cy="2044700"/>
            <a:chOff x="7857045" y="1367091"/>
            <a:chExt cx="1899285" cy="2044700"/>
          </a:xfrm>
        </p:grpSpPr>
        <p:sp>
          <p:nvSpPr>
            <p:cNvPr id="6" name="object 6"/>
            <p:cNvSpPr/>
            <p:nvPr/>
          </p:nvSpPr>
          <p:spPr>
            <a:xfrm>
              <a:off x="7864982" y="3084194"/>
              <a:ext cx="319405" cy="319405"/>
            </a:xfrm>
            <a:custGeom>
              <a:avLst/>
              <a:gdLst/>
              <a:ahLst/>
              <a:cxnLst/>
              <a:rect l="l" t="t" r="r" b="b"/>
              <a:pathLst>
                <a:path w="319404" h="319404">
                  <a:moveTo>
                    <a:pt x="159639" y="0"/>
                  </a:moveTo>
                  <a:lnTo>
                    <a:pt x="109191" y="8141"/>
                  </a:lnTo>
                  <a:lnTo>
                    <a:pt x="65370" y="30809"/>
                  </a:lnTo>
                  <a:lnTo>
                    <a:pt x="30809" y="65370"/>
                  </a:lnTo>
                  <a:lnTo>
                    <a:pt x="8141" y="109191"/>
                  </a:lnTo>
                  <a:lnTo>
                    <a:pt x="0" y="159638"/>
                  </a:lnTo>
                  <a:lnTo>
                    <a:pt x="8141" y="210086"/>
                  </a:lnTo>
                  <a:lnTo>
                    <a:pt x="30809" y="253907"/>
                  </a:lnTo>
                  <a:lnTo>
                    <a:pt x="65370" y="288468"/>
                  </a:lnTo>
                  <a:lnTo>
                    <a:pt x="109191" y="311136"/>
                  </a:lnTo>
                  <a:lnTo>
                    <a:pt x="159639" y="319277"/>
                  </a:lnTo>
                  <a:lnTo>
                    <a:pt x="210086" y="311136"/>
                  </a:lnTo>
                  <a:lnTo>
                    <a:pt x="253907" y="288468"/>
                  </a:lnTo>
                  <a:lnTo>
                    <a:pt x="288468" y="253907"/>
                  </a:lnTo>
                  <a:lnTo>
                    <a:pt x="311136" y="210086"/>
                  </a:lnTo>
                  <a:lnTo>
                    <a:pt x="319278" y="159638"/>
                  </a:lnTo>
                  <a:lnTo>
                    <a:pt x="311136" y="109191"/>
                  </a:lnTo>
                  <a:lnTo>
                    <a:pt x="288468" y="65370"/>
                  </a:lnTo>
                  <a:lnTo>
                    <a:pt x="253907" y="30809"/>
                  </a:lnTo>
                  <a:lnTo>
                    <a:pt x="210086" y="8141"/>
                  </a:lnTo>
                  <a:lnTo>
                    <a:pt x="159639" y="0"/>
                  </a:lnTo>
                  <a:close/>
                </a:path>
              </a:pathLst>
            </a:custGeom>
            <a:solidFill>
              <a:srgbClr val="D99C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64982" y="3084194"/>
              <a:ext cx="319405" cy="319405"/>
            </a:xfrm>
            <a:custGeom>
              <a:avLst/>
              <a:gdLst/>
              <a:ahLst/>
              <a:cxnLst/>
              <a:rect l="l" t="t" r="r" b="b"/>
              <a:pathLst>
                <a:path w="319404" h="319404">
                  <a:moveTo>
                    <a:pt x="0" y="159638"/>
                  </a:moveTo>
                  <a:lnTo>
                    <a:pt x="8141" y="109191"/>
                  </a:lnTo>
                  <a:lnTo>
                    <a:pt x="30809" y="65370"/>
                  </a:lnTo>
                  <a:lnTo>
                    <a:pt x="65370" y="30809"/>
                  </a:lnTo>
                  <a:lnTo>
                    <a:pt x="109191" y="8141"/>
                  </a:lnTo>
                  <a:lnTo>
                    <a:pt x="159639" y="0"/>
                  </a:lnTo>
                  <a:lnTo>
                    <a:pt x="210086" y="8141"/>
                  </a:lnTo>
                  <a:lnTo>
                    <a:pt x="253907" y="30809"/>
                  </a:lnTo>
                  <a:lnTo>
                    <a:pt x="288468" y="65370"/>
                  </a:lnTo>
                  <a:lnTo>
                    <a:pt x="311136" y="109191"/>
                  </a:lnTo>
                  <a:lnTo>
                    <a:pt x="319278" y="159638"/>
                  </a:lnTo>
                  <a:lnTo>
                    <a:pt x="311136" y="210086"/>
                  </a:lnTo>
                  <a:lnTo>
                    <a:pt x="288468" y="253907"/>
                  </a:lnTo>
                  <a:lnTo>
                    <a:pt x="253907" y="288468"/>
                  </a:lnTo>
                  <a:lnTo>
                    <a:pt x="210086" y="311136"/>
                  </a:lnTo>
                  <a:lnTo>
                    <a:pt x="159639" y="319277"/>
                  </a:lnTo>
                  <a:lnTo>
                    <a:pt x="109191" y="311136"/>
                  </a:lnTo>
                  <a:lnTo>
                    <a:pt x="65370" y="288468"/>
                  </a:lnTo>
                  <a:lnTo>
                    <a:pt x="30809" y="253907"/>
                  </a:lnTo>
                  <a:lnTo>
                    <a:pt x="8141" y="210086"/>
                  </a:lnTo>
                  <a:lnTo>
                    <a:pt x="0" y="159638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96224" y="1375028"/>
              <a:ext cx="1851660" cy="1727200"/>
            </a:xfrm>
            <a:custGeom>
              <a:avLst/>
              <a:gdLst/>
              <a:ahLst/>
              <a:cxnLst/>
              <a:rect l="l" t="t" r="r" b="b"/>
              <a:pathLst>
                <a:path w="1851659" h="1727200">
                  <a:moveTo>
                    <a:pt x="925830" y="0"/>
                  </a:moveTo>
                  <a:lnTo>
                    <a:pt x="876661" y="1196"/>
                  </a:lnTo>
                  <a:lnTo>
                    <a:pt x="828162" y="4747"/>
                  </a:lnTo>
                  <a:lnTo>
                    <a:pt x="780394" y="10592"/>
                  </a:lnTo>
                  <a:lnTo>
                    <a:pt x="733422" y="18672"/>
                  </a:lnTo>
                  <a:lnTo>
                    <a:pt x="687311" y="28927"/>
                  </a:lnTo>
                  <a:lnTo>
                    <a:pt x="642124" y="41296"/>
                  </a:lnTo>
                  <a:lnTo>
                    <a:pt x="597925" y="55721"/>
                  </a:lnTo>
                  <a:lnTo>
                    <a:pt x="554778" y="72142"/>
                  </a:lnTo>
                  <a:lnTo>
                    <a:pt x="512748" y="90499"/>
                  </a:lnTo>
                  <a:lnTo>
                    <a:pt x="471898" y="110733"/>
                  </a:lnTo>
                  <a:lnTo>
                    <a:pt x="432291" y="132783"/>
                  </a:lnTo>
                  <a:lnTo>
                    <a:pt x="393993" y="156590"/>
                  </a:lnTo>
                  <a:lnTo>
                    <a:pt x="357068" y="182094"/>
                  </a:lnTo>
                  <a:lnTo>
                    <a:pt x="321578" y="209236"/>
                  </a:lnTo>
                  <a:lnTo>
                    <a:pt x="287588" y="237955"/>
                  </a:lnTo>
                  <a:lnTo>
                    <a:pt x="255163" y="268193"/>
                  </a:lnTo>
                  <a:lnTo>
                    <a:pt x="224366" y="299890"/>
                  </a:lnTo>
                  <a:lnTo>
                    <a:pt x="195261" y="332985"/>
                  </a:lnTo>
                  <a:lnTo>
                    <a:pt x="167912" y="367419"/>
                  </a:lnTo>
                  <a:lnTo>
                    <a:pt x="142383" y="403132"/>
                  </a:lnTo>
                  <a:lnTo>
                    <a:pt x="118739" y="440066"/>
                  </a:lnTo>
                  <a:lnTo>
                    <a:pt x="97042" y="478159"/>
                  </a:lnTo>
                  <a:lnTo>
                    <a:pt x="77358" y="517352"/>
                  </a:lnTo>
                  <a:lnTo>
                    <a:pt x="59750" y="557586"/>
                  </a:lnTo>
                  <a:lnTo>
                    <a:pt x="44281" y="598801"/>
                  </a:lnTo>
                  <a:lnTo>
                    <a:pt x="31018" y="640937"/>
                  </a:lnTo>
                  <a:lnTo>
                    <a:pt x="20022" y="683935"/>
                  </a:lnTo>
                  <a:lnTo>
                    <a:pt x="11358" y="727734"/>
                  </a:lnTo>
                  <a:lnTo>
                    <a:pt x="5090" y="772275"/>
                  </a:lnTo>
                  <a:lnTo>
                    <a:pt x="1283" y="817499"/>
                  </a:lnTo>
                  <a:lnTo>
                    <a:pt x="0" y="863346"/>
                  </a:lnTo>
                  <a:lnTo>
                    <a:pt x="1283" y="909192"/>
                  </a:lnTo>
                  <a:lnTo>
                    <a:pt x="5090" y="954416"/>
                  </a:lnTo>
                  <a:lnTo>
                    <a:pt x="11358" y="998957"/>
                  </a:lnTo>
                  <a:lnTo>
                    <a:pt x="20022" y="1042756"/>
                  </a:lnTo>
                  <a:lnTo>
                    <a:pt x="31018" y="1085754"/>
                  </a:lnTo>
                  <a:lnTo>
                    <a:pt x="44281" y="1127890"/>
                  </a:lnTo>
                  <a:lnTo>
                    <a:pt x="59750" y="1169105"/>
                  </a:lnTo>
                  <a:lnTo>
                    <a:pt x="77358" y="1209339"/>
                  </a:lnTo>
                  <a:lnTo>
                    <a:pt x="97042" y="1248532"/>
                  </a:lnTo>
                  <a:lnTo>
                    <a:pt x="118739" y="1286625"/>
                  </a:lnTo>
                  <a:lnTo>
                    <a:pt x="142383" y="1323559"/>
                  </a:lnTo>
                  <a:lnTo>
                    <a:pt x="167912" y="1359272"/>
                  </a:lnTo>
                  <a:lnTo>
                    <a:pt x="195261" y="1393706"/>
                  </a:lnTo>
                  <a:lnTo>
                    <a:pt x="224366" y="1426801"/>
                  </a:lnTo>
                  <a:lnTo>
                    <a:pt x="255163" y="1458498"/>
                  </a:lnTo>
                  <a:lnTo>
                    <a:pt x="287588" y="1488736"/>
                  </a:lnTo>
                  <a:lnTo>
                    <a:pt x="321578" y="1517455"/>
                  </a:lnTo>
                  <a:lnTo>
                    <a:pt x="357068" y="1544597"/>
                  </a:lnTo>
                  <a:lnTo>
                    <a:pt x="393993" y="1570101"/>
                  </a:lnTo>
                  <a:lnTo>
                    <a:pt x="432291" y="1593908"/>
                  </a:lnTo>
                  <a:lnTo>
                    <a:pt x="471898" y="1615958"/>
                  </a:lnTo>
                  <a:lnTo>
                    <a:pt x="512748" y="1636192"/>
                  </a:lnTo>
                  <a:lnTo>
                    <a:pt x="554778" y="1654549"/>
                  </a:lnTo>
                  <a:lnTo>
                    <a:pt x="597925" y="1670970"/>
                  </a:lnTo>
                  <a:lnTo>
                    <a:pt x="642124" y="1685395"/>
                  </a:lnTo>
                  <a:lnTo>
                    <a:pt x="687311" y="1697764"/>
                  </a:lnTo>
                  <a:lnTo>
                    <a:pt x="733422" y="1708019"/>
                  </a:lnTo>
                  <a:lnTo>
                    <a:pt x="780394" y="1716099"/>
                  </a:lnTo>
                  <a:lnTo>
                    <a:pt x="828162" y="1721944"/>
                  </a:lnTo>
                  <a:lnTo>
                    <a:pt x="876661" y="1725495"/>
                  </a:lnTo>
                  <a:lnTo>
                    <a:pt x="925830" y="1726692"/>
                  </a:lnTo>
                  <a:lnTo>
                    <a:pt x="974998" y="1725495"/>
                  </a:lnTo>
                  <a:lnTo>
                    <a:pt x="1023497" y="1721944"/>
                  </a:lnTo>
                  <a:lnTo>
                    <a:pt x="1071265" y="1716099"/>
                  </a:lnTo>
                  <a:lnTo>
                    <a:pt x="1118237" y="1708019"/>
                  </a:lnTo>
                  <a:lnTo>
                    <a:pt x="1164348" y="1697764"/>
                  </a:lnTo>
                  <a:lnTo>
                    <a:pt x="1209535" y="1685395"/>
                  </a:lnTo>
                  <a:lnTo>
                    <a:pt x="1253734" y="1670970"/>
                  </a:lnTo>
                  <a:lnTo>
                    <a:pt x="1296881" y="1654549"/>
                  </a:lnTo>
                  <a:lnTo>
                    <a:pt x="1338911" y="1636192"/>
                  </a:lnTo>
                  <a:lnTo>
                    <a:pt x="1379761" y="1615958"/>
                  </a:lnTo>
                  <a:lnTo>
                    <a:pt x="1419368" y="1593908"/>
                  </a:lnTo>
                  <a:lnTo>
                    <a:pt x="1457666" y="1570101"/>
                  </a:lnTo>
                  <a:lnTo>
                    <a:pt x="1494591" y="1544597"/>
                  </a:lnTo>
                  <a:lnTo>
                    <a:pt x="1530081" y="1517455"/>
                  </a:lnTo>
                  <a:lnTo>
                    <a:pt x="1564071" y="1488736"/>
                  </a:lnTo>
                  <a:lnTo>
                    <a:pt x="1596496" y="1458498"/>
                  </a:lnTo>
                  <a:lnTo>
                    <a:pt x="1627293" y="1426801"/>
                  </a:lnTo>
                  <a:lnTo>
                    <a:pt x="1656398" y="1393706"/>
                  </a:lnTo>
                  <a:lnTo>
                    <a:pt x="1683747" y="1359272"/>
                  </a:lnTo>
                  <a:lnTo>
                    <a:pt x="1709276" y="1323559"/>
                  </a:lnTo>
                  <a:lnTo>
                    <a:pt x="1732920" y="1286625"/>
                  </a:lnTo>
                  <a:lnTo>
                    <a:pt x="1754617" y="1248532"/>
                  </a:lnTo>
                  <a:lnTo>
                    <a:pt x="1774301" y="1209339"/>
                  </a:lnTo>
                  <a:lnTo>
                    <a:pt x="1791909" y="1169105"/>
                  </a:lnTo>
                  <a:lnTo>
                    <a:pt x="1807378" y="1127890"/>
                  </a:lnTo>
                  <a:lnTo>
                    <a:pt x="1820641" y="1085754"/>
                  </a:lnTo>
                  <a:lnTo>
                    <a:pt x="1831637" y="1042756"/>
                  </a:lnTo>
                  <a:lnTo>
                    <a:pt x="1840301" y="998957"/>
                  </a:lnTo>
                  <a:lnTo>
                    <a:pt x="1846569" y="954416"/>
                  </a:lnTo>
                  <a:lnTo>
                    <a:pt x="1850376" y="909192"/>
                  </a:lnTo>
                  <a:lnTo>
                    <a:pt x="1851660" y="863346"/>
                  </a:lnTo>
                  <a:lnTo>
                    <a:pt x="1850376" y="817499"/>
                  </a:lnTo>
                  <a:lnTo>
                    <a:pt x="1846569" y="772275"/>
                  </a:lnTo>
                  <a:lnTo>
                    <a:pt x="1840301" y="727734"/>
                  </a:lnTo>
                  <a:lnTo>
                    <a:pt x="1831637" y="683935"/>
                  </a:lnTo>
                  <a:lnTo>
                    <a:pt x="1820641" y="640937"/>
                  </a:lnTo>
                  <a:lnTo>
                    <a:pt x="1807378" y="598801"/>
                  </a:lnTo>
                  <a:lnTo>
                    <a:pt x="1791909" y="557586"/>
                  </a:lnTo>
                  <a:lnTo>
                    <a:pt x="1774301" y="517352"/>
                  </a:lnTo>
                  <a:lnTo>
                    <a:pt x="1754617" y="478159"/>
                  </a:lnTo>
                  <a:lnTo>
                    <a:pt x="1732920" y="440066"/>
                  </a:lnTo>
                  <a:lnTo>
                    <a:pt x="1709276" y="403132"/>
                  </a:lnTo>
                  <a:lnTo>
                    <a:pt x="1683747" y="367419"/>
                  </a:lnTo>
                  <a:lnTo>
                    <a:pt x="1656398" y="332985"/>
                  </a:lnTo>
                  <a:lnTo>
                    <a:pt x="1627293" y="299890"/>
                  </a:lnTo>
                  <a:lnTo>
                    <a:pt x="1596496" y="268193"/>
                  </a:lnTo>
                  <a:lnTo>
                    <a:pt x="1564071" y="237955"/>
                  </a:lnTo>
                  <a:lnTo>
                    <a:pt x="1530081" y="209236"/>
                  </a:lnTo>
                  <a:lnTo>
                    <a:pt x="1494591" y="182094"/>
                  </a:lnTo>
                  <a:lnTo>
                    <a:pt x="1457666" y="156590"/>
                  </a:lnTo>
                  <a:lnTo>
                    <a:pt x="1419368" y="132783"/>
                  </a:lnTo>
                  <a:lnTo>
                    <a:pt x="1379761" y="110733"/>
                  </a:lnTo>
                  <a:lnTo>
                    <a:pt x="1338911" y="90499"/>
                  </a:lnTo>
                  <a:lnTo>
                    <a:pt x="1296881" y="72142"/>
                  </a:lnTo>
                  <a:lnTo>
                    <a:pt x="1253734" y="55721"/>
                  </a:lnTo>
                  <a:lnTo>
                    <a:pt x="1209535" y="41296"/>
                  </a:lnTo>
                  <a:lnTo>
                    <a:pt x="1164348" y="28927"/>
                  </a:lnTo>
                  <a:lnTo>
                    <a:pt x="1118237" y="18672"/>
                  </a:lnTo>
                  <a:lnTo>
                    <a:pt x="1071265" y="10592"/>
                  </a:lnTo>
                  <a:lnTo>
                    <a:pt x="1023497" y="4747"/>
                  </a:lnTo>
                  <a:lnTo>
                    <a:pt x="974998" y="1196"/>
                  </a:lnTo>
                  <a:lnTo>
                    <a:pt x="925830" y="0"/>
                  </a:lnTo>
                  <a:close/>
                </a:path>
              </a:pathLst>
            </a:custGeom>
            <a:solidFill>
              <a:srgbClr val="2E9F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96224" y="1375028"/>
              <a:ext cx="1851660" cy="1727200"/>
            </a:xfrm>
            <a:custGeom>
              <a:avLst/>
              <a:gdLst/>
              <a:ahLst/>
              <a:cxnLst/>
              <a:rect l="l" t="t" r="r" b="b"/>
              <a:pathLst>
                <a:path w="1851659" h="1727200">
                  <a:moveTo>
                    <a:pt x="0" y="863346"/>
                  </a:moveTo>
                  <a:lnTo>
                    <a:pt x="1283" y="817499"/>
                  </a:lnTo>
                  <a:lnTo>
                    <a:pt x="5090" y="772275"/>
                  </a:lnTo>
                  <a:lnTo>
                    <a:pt x="11358" y="727734"/>
                  </a:lnTo>
                  <a:lnTo>
                    <a:pt x="20022" y="683935"/>
                  </a:lnTo>
                  <a:lnTo>
                    <a:pt x="31018" y="640937"/>
                  </a:lnTo>
                  <a:lnTo>
                    <a:pt x="44281" y="598801"/>
                  </a:lnTo>
                  <a:lnTo>
                    <a:pt x="59750" y="557586"/>
                  </a:lnTo>
                  <a:lnTo>
                    <a:pt x="77358" y="517352"/>
                  </a:lnTo>
                  <a:lnTo>
                    <a:pt x="97042" y="478159"/>
                  </a:lnTo>
                  <a:lnTo>
                    <a:pt x="118739" y="440066"/>
                  </a:lnTo>
                  <a:lnTo>
                    <a:pt x="142383" y="403132"/>
                  </a:lnTo>
                  <a:lnTo>
                    <a:pt x="167912" y="367419"/>
                  </a:lnTo>
                  <a:lnTo>
                    <a:pt x="195261" y="332985"/>
                  </a:lnTo>
                  <a:lnTo>
                    <a:pt x="224366" y="299890"/>
                  </a:lnTo>
                  <a:lnTo>
                    <a:pt x="255163" y="268193"/>
                  </a:lnTo>
                  <a:lnTo>
                    <a:pt x="287588" y="237955"/>
                  </a:lnTo>
                  <a:lnTo>
                    <a:pt x="321578" y="209236"/>
                  </a:lnTo>
                  <a:lnTo>
                    <a:pt x="357068" y="182094"/>
                  </a:lnTo>
                  <a:lnTo>
                    <a:pt x="393993" y="156590"/>
                  </a:lnTo>
                  <a:lnTo>
                    <a:pt x="432291" y="132783"/>
                  </a:lnTo>
                  <a:lnTo>
                    <a:pt x="471898" y="110733"/>
                  </a:lnTo>
                  <a:lnTo>
                    <a:pt x="512748" y="90499"/>
                  </a:lnTo>
                  <a:lnTo>
                    <a:pt x="554778" y="72142"/>
                  </a:lnTo>
                  <a:lnTo>
                    <a:pt x="597925" y="55721"/>
                  </a:lnTo>
                  <a:lnTo>
                    <a:pt x="642124" y="41296"/>
                  </a:lnTo>
                  <a:lnTo>
                    <a:pt x="687311" y="28927"/>
                  </a:lnTo>
                  <a:lnTo>
                    <a:pt x="733422" y="18672"/>
                  </a:lnTo>
                  <a:lnTo>
                    <a:pt x="780394" y="10592"/>
                  </a:lnTo>
                  <a:lnTo>
                    <a:pt x="828162" y="4747"/>
                  </a:lnTo>
                  <a:lnTo>
                    <a:pt x="876661" y="1196"/>
                  </a:lnTo>
                  <a:lnTo>
                    <a:pt x="925830" y="0"/>
                  </a:lnTo>
                  <a:lnTo>
                    <a:pt x="974998" y="1196"/>
                  </a:lnTo>
                  <a:lnTo>
                    <a:pt x="1023497" y="4747"/>
                  </a:lnTo>
                  <a:lnTo>
                    <a:pt x="1071265" y="10592"/>
                  </a:lnTo>
                  <a:lnTo>
                    <a:pt x="1118237" y="18672"/>
                  </a:lnTo>
                  <a:lnTo>
                    <a:pt x="1164348" y="28927"/>
                  </a:lnTo>
                  <a:lnTo>
                    <a:pt x="1209535" y="41296"/>
                  </a:lnTo>
                  <a:lnTo>
                    <a:pt x="1253734" y="55721"/>
                  </a:lnTo>
                  <a:lnTo>
                    <a:pt x="1296881" y="72142"/>
                  </a:lnTo>
                  <a:lnTo>
                    <a:pt x="1338911" y="90499"/>
                  </a:lnTo>
                  <a:lnTo>
                    <a:pt x="1379761" y="110733"/>
                  </a:lnTo>
                  <a:lnTo>
                    <a:pt x="1419368" y="132783"/>
                  </a:lnTo>
                  <a:lnTo>
                    <a:pt x="1457666" y="156590"/>
                  </a:lnTo>
                  <a:lnTo>
                    <a:pt x="1494591" y="182094"/>
                  </a:lnTo>
                  <a:lnTo>
                    <a:pt x="1530081" y="209236"/>
                  </a:lnTo>
                  <a:lnTo>
                    <a:pt x="1564071" y="237955"/>
                  </a:lnTo>
                  <a:lnTo>
                    <a:pt x="1596496" y="268193"/>
                  </a:lnTo>
                  <a:lnTo>
                    <a:pt x="1627293" y="299890"/>
                  </a:lnTo>
                  <a:lnTo>
                    <a:pt x="1656398" y="332985"/>
                  </a:lnTo>
                  <a:lnTo>
                    <a:pt x="1683747" y="367419"/>
                  </a:lnTo>
                  <a:lnTo>
                    <a:pt x="1709276" y="403132"/>
                  </a:lnTo>
                  <a:lnTo>
                    <a:pt x="1732920" y="440066"/>
                  </a:lnTo>
                  <a:lnTo>
                    <a:pt x="1754617" y="478159"/>
                  </a:lnTo>
                  <a:lnTo>
                    <a:pt x="1774301" y="517352"/>
                  </a:lnTo>
                  <a:lnTo>
                    <a:pt x="1791909" y="557586"/>
                  </a:lnTo>
                  <a:lnTo>
                    <a:pt x="1807378" y="598801"/>
                  </a:lnTo>
                  <a:lnTo>
                    <a:pt x="1820641" y="640937"/>
                  </a:lnTo>
                  <a:lnTo>
                    <a:pt x="1831637" y="683935"/>
                  </a:lnTo>
                  <a:lnTo>
                    <a:pt x="1840301" y="727734"/>
                  </a:lnTo>
                  <a:lnTo>
                    <a:pt x="1846569" y="772275"/>
                  </a:lnTo>
                  <a:lnTo>
                    <a:pt x="1850376" y="817499"/>
                  </a:lnTo>
                  <a:lnTo>
                    <a:pt x="1851660" y="863346"/>
                  </a:lnTo>
                  <a:lnTo>
                    <a:pt x="1850376" y="909192"/>
                  </a:lnTo>
                  <a:lnTo>
                    <a:pt x="1846569" y="954416"/>
                  </a:lnTo>
                  <a:lnTo>
                    <a:pt x="1840301" y="998957"/>
                  </a:lnTo>
                  <a:lnTo>
                    <a:pt x="1831637" y="1042756"/>
                  </a:lnTo>
                  <a:lnTo>
                    <a:pt x="1820641" y="1085754"/>
                  </a:lnTo>
                  <a:lnTo>
                    <a:pt x="1807378" y="1127890"/>
                  </a:lnTo>
                  <a:lnTo>
                    <a:pt x="1791909" y="1169105"/>
                  </a:lnTo>
                  <a:lnTo>
                    <a:pt x="1774301" y="1209339"/>
                  </a:lnTo>
                  <a:lnTo>
                    <a:pt x="1754617" y="1248532"/>
                  </a:lnTo>
                  <a:lnTo>
                    <a:pt x="1732920" y="1286625"/>
                  </a:lnTo>
                  <a:lnTo>
                    <a:pt x="1709276" y="1323559"/>
                  </a:lnTo>
                  <a:lnTo>
                    <a:pt x="1683747" y="1359272"/>
                  </a:lnTo>
                  <a:lnTo>
                    <a:pt x="1656398" y="1393706"/>
                  </a:lnTo>
                  <a:lnTo>
                    <a:pt x="1627293" y="1426801"/>
                  </a:lnTo>
                  <a:lnTo>
                    <a:pt x="1596496" y="1458498"/>
                  </a:lnTo>
                  <a:lnTo>
                    <a:pt x="1564071" y="1488736"/>
                  </a:lnTo>
                  <a:lnTo>
                    <a:pt x="1530081" y="1517455"/>
                  </a:lnTo>
                  <a:lnTo>
                    <a:pt x="1494591" y="1544597"/>
                  </a:lnTo>
                  <a:lnTo>
                    <a:pt x="1457666" y="1570101"/>
                  </a:lnTo>
                  <a:lnTo>
                    <a:pt x="1419368" y="1593908"/>
                  </a:lnTo>
                  <a:lnTo>
                    <a:pt x="1379761" y="1615958"/>
                  </a:lnTo>
                  <a:lnTo>
                    <a:pt x="1338911" y="1636192"/>
                  </a:lnTo>
                  <a:lnTo>
                    <a:pt x="1296881" y="1654549"/>
                  </a:lnTo>
                  <a:lnTo>
                    <a:pt x="1253734" y="1670970"/>
                  </a:lnTo>
                  <a:lnTo>
                    <a:pt x="1209535" y="1685395"/>
                  </a:lnTo>
                  <a:lnTo>
                    <a:pt x="1164348" y="1697764"/>
                  </a:lnTo>
                  <a:lnTo>
                    <a:pt x="1118237" y="1708019"/>
                  </a:lnTo>
                  <a:lnTo>
                    <a:pt x="1071265" y="1716099"/>
                  </a:lnTo>
                  <a:lnTo>
                    <a:pt x="1023497" y="1721944"/>
                  </a:lnTo>
                  <a:lnTo>
                    <a:pt x="974998" y="1725495"/>
                  </a:lnTo>
                  <a:lnTo>
                    <a:pt x="925830" y="1726692"/>
                  </a:lnTo>
                  <a:lnTo>
                    <a:pt x="876661" y="1725495"/>
                  </a:lnTo>
                  <a:lnTo>
                    <a:pt x="828162" y="1721944"/>
                  </a:lnTo>
                  <a:lnTo>
                    <a:pt x="780394" y="1716099"/>
                  </a:lnTo>
                  <a:lnTo>
                    <a:pt x="733422" y="1708019"/>
                  </a:lnTo>
                  <a:lnTo>
                    <a:pt x="687311" y="1697764"/>
                  </a:lnTo>
                  <a:lnTo>
                    <a:pt x="642124" y="1685395"/>
                  </a:lnTo>
                  <a:lnTo>
                    <a:pt x="597925" y="1670970"/>
                  </a:lnTo>
                  <a:lnTo>
                    <a:pt x="554778" y="1654549"/>
                  </a:lnTo>
                  <a:lnTo>
                    <a:pt x="512748" y="1636192"/>
                  </a:lnTo>
                  <a:lnTo>
                    <a:pt x="471898" y="1615958"/>
                  </a:lnTo>
                  <a:lnTo>
                    <a:pt x="432291" y="1593908"/>
                  </a:lnTo>
                  <a:lnTo>
                    <a:pt x="393993" y="1570101"/>
                  </a:lnTo>
                  <a:lnTo>
                    <a:pt x="357068" y="1544597"/>
                  </a:lnTo>
                  <a:lnTo>
                    <a:pt x="321578" y="1517455"/>
                  </a:lnTo>
                  <a:lnTo>
                    <a:pt x="287588" y="1488736"/>
                  </a:lnTo>
                  <a:lnTo>
                    <a:pt x="255163" y="1458498"/>
                  </a:lnTo>
                  <a:lnTo>
                    <a:pt x="224366" y="1426801"/>
                  </a:lnTo>
                  <a:lnTo>
                    <a:pt x="195261" y="1393706"/>
                  </a:lnTo>
                  <a:lnTo>
                    <a:pt x="167912" y="1359272"/>
                  </a:lnTo>
                  <a:lnTo>
                    <a:pt x="142383" y="1323559"/>
                  </a:lnTo>
                  <a:lnTo>
                    <a:pt x="118739" y="1286625"/>
                  </a:lnTo>
                  <a:lnTo>
                    <a:pt x="97042" y="1248532"/>
                  </a:lnTo>
                  <a:lnTo>
                    <a:pt x="77358" y="1209339"/>
                  </a:lnTo>
                  <a:lnTo>
                    <a:pt x="59750" y="1169105"/>
                  </a:lnTo>
                  <a:lnTo>
                    <a:pt x="44281" y="1127890"/>
                  </a:lnTo>
                  <a:lnTo>
                    <a:pt x="31018" y="1085754"/>
                  </a:lnTo>
                  <a:lnTo>
                    <a:pt x="20022" y="1042756"/>
                  </a:lnTo>
                  <a:lnTo>
                    <a:pt x="11358" y="998957"/>
                  </a:lnTo>
                  <a:lnTo>
                    <a:pt x="5090" y="954416"/>
                  </a:lnTo>
                  <a:lnTo>
                    <a:pt x="1283" y="909192"/>
                  </a:lnTo>
                  <a:lnTo>
                    <a:pt x="0" y="863346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713227" y="2824987"/>
            <a:ext cx="100076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onSubmit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3016" y="2087372"/>
            <a:ext cx="87884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onChange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530653" y="3986085"/>
            <a:ext cx="2098675" cy="2072639"/>
            <a:chOff x="8530653" y="3986085"/>
            <a:chExt cx="2098675" cy="2072639"/>
          </a:xfrm>
        </p:grpSpPr>
        <p:sp>
          <p:nvSpPr>
            <p:cNvPr id="13" name="object 13"/>
            <p:cNvSpPr/>
            <p:nvPr/>
          </p:nvSpPr>
          <p:spPr>
            <a:xfrm>
              <a:off x="8538591" y="3994022"/>
              <a:ext cx="2082800" cy="2056764"/>
            </a:xfrm>
            <a:custGeom>
              <a:avLst/>
              <a:gdLst/>
              <a:ahLst/>
              <a:cxnLst/>
              <a:rect l="l" t="t" r="r" b="b"/>
              <a:pathLst>
                <a:path w="2082800" h="2056764">
                  <a:moveTo>
                    <a:pt x="1041272" y="0"/>
                  </a:moveTo>
                  <a:lnTo>
                    <a:pt x="992257" y="1119"/>
                  </a:lnTo>
                  <a:lnTo>
                    <a:pt x="943824" y="4443"/>
                  </a:lnTo>
                  <a:lnTo>
                    <a:pt x="896025" y="9924"/>
                  </a:lnTo>
                  <a:lnTo>
                    <a:pt x="848909" y="17512"/>
                  </a:lnTo>
                  <a:lnTo>
                    <a:pt x="802525" y="27157"/>
                  </a:lnTo>
                  <a:lnTo>
                    <a:pt x="756925" y="38810"/>
                  </a:lnTo>
                  <a:lnTo>
                    <a:pt x="712159" y="52422"/>
                  </a:lnTo>
                  <a:lnTo>
                    <a:pt x="668275" y="67943"/>
                  </a:lnTo>
                  <a:lnTo>
                    <a:pt x="625324" y="85324"/>
                  </a:lnTo>
                  <a:lnTo>
                    <a:pt x="583357" y="104516"/>
                  </a:lnTo>
                  <a:lnTo>
                    <a:pt x="542423" y="125468"/>
                  </a:lnTo>
                  <a:lnTo>
                    <a:pt x="502572" y="148133"/>
                  </a:lnTo>
                  <a:lnTo>
                    <a:pt x="463855" y="172460"/>
                  </a:lnTo>
                  <a:lnTo>
                    <a:pt x="426320" y="198400"/>
                  </a:lnTo>
                  <a:lnTo>
                    <a:pt x="390019" y="225904"/>
                  </a:lnTo>
                  <a:lnTo>
                    <a:pt x="355001" y="254922"/>
                  </a:lnTo>
                  <a:lnTo>
                    <a:pt x="321317" y="285405"/>
                  </a:lnTo>
                  <a:lnTo>
                    <a:pt x="289015" y="317303"/>
                  </a:lnTo>
                  <a:lnTo>
                    <a:pt x="258147" y="350568"/>
                  </a:lnTo>
                  <a:lnTo>
                    <a:pt x="228763" y="385149"/>
                  </a:lnTo>
                  <a:lnTo>
                    <a:pt x="200911" y="420998"/>
                  </a:lnTo>
                  <a:lnTo>
                    <a:pt x="174643" y="458065"/>
                  </a:lnTo>
                  <a:lnTo>
                    <a:pt x="150009" y="496301"/>
                  </a:lnTo>
                  <a:lnTo>
                    <a:pt x="127058" y="535656"/>
                  </a:lnTo>
                  <a:lnTo>
                    <a:pt x="105840" y="576081"/>
                  </a:lnTo>
                  <a:lnTo>
                    <a:pt x="86405" y="617527"/>
                  </a:lnTo>
                  <a:lnTo>
                    <a:pt x="68804" y="659944"/>
                  </a:lnTo>
                  <a:lnTo>
                    <a:pt x="53087" y="703283"/>
                  </a:lnTo>
                  <a:lnTo>
                    <a:pt x="39302" y="747494"/>
                  </a:lnTo>
                  <a:lnTo>
                    <a:pt x="27501" y="792528"/>
                  </a:lnTo>
                  <a:lnTo>
                    <a:pt x="17734" y="838336"/>
                  </a:lnTo>
                  <a:lnTo>
                    <a:pt x="10050" y="884869"/>
                  </a:lnTo>
                  <a:lnTo>
                    <a:pt x="4500" y="932076"/>
                  </a:lnTo>
                  <a:lnTo>
                    <a:pt x="1133" y="979909"/>
                  </a:lnTo>
                  <a:lnTo>
                    <a:pt x="0" y="1028319"/>
                  </a:lnTo>
                  <a:lnTo>
                    <a:pt x="1133" y="1076726"/>
                  </a:lnTo>
                  <a:lnTo>
                    <a:pt x="4500" y="1124557"/>
                  </a:lnTo>
                  <a:lnTo>
                    <a:pt x="10050" y="1171763"/>
                  </a:lnTo>
                  <a:lnTo>
                    <a:pt x="17734" y="1218294"/>
                  </a:lnTo>
                  <a:lnTo>
                    <a:pt x="27501" y="1264101"/>
                  </a:lnTo>
                  <a:lnTo>
                    <a:pt x="39302" y="1309134"/>
                  </a:lnTo>
                  <a:lnTo>
                    <a:pt x="53087" y="1353344"/>
                  </a:lnTo>
                  <a:lnTo>
                    <a:pt x="68804" y="1396683"/>
                  </a:lnTo>
                  <a:lnTo>
                    <a:pt x="86405" y="1439099"/>
                  </a:lnTo>
                  <a:lnTo>
                    <a:pt x="105840" y="1480544"/>
                  </a:lnTo>
                  <a:lnTo>
                    <a:pt x="127058" y="1520969"/>
                  </a:lnTo>
                  <a:lnTo>
                    <a:pt x="150009" y="1560324"/>
                  </a:lnTo>
                  <a:lnTo>
                    <a:pt x="174643" y="1598560"/>
                  </a:lnTo>
                  <a:lnTo>
                    <a:pt x="200911" y="1635628"/>
                  </a:lnTo>
                  <a:lnTo>
                    <a:pt x="228763" y="1671477"/>
                  </a:lnTo>
                  <a:lnTo>
                    <a:pt x="258147" y="1706059"/>
                  </a:lnTo>
                  <a:lnTo>
                    <a:pt x="289015" y="1739324"/>
                  </a:lnTo>
                  <a:lnTo>
                    <a:pt x="321317" y="1771223"/>
                  </a:lnTo>
                  <a:lnTo>
                    <a:pt x="355001" y="1801707"/>
                  </a:lnTo>
                  <a:lnTo>
                    <a:pt x="390019" y="1830725"/>
                  </a:lnTo>
                  <a:lnTo>
                    <a:pt x="426320" y="1858230"/>
                  </a:lnTo>
                  <a:lnTo>
                    <a:pt x="463855" y="1884170"/>
                  </a:lnTo>
                  <a:lnTo>
                    <a:pt x="502572" y="1908498"/>
                  </a:lnTo>
                  <a:lnTo>
                    <a:pt x="542423" y="1931163"/>
                  </a:lnTo>
                  <a:lnTo>
                    <a:pt x="583357" y="1952117"/>
                  </a:lnTo>
                  <a:lnTo>
                    <a:pt x="625324" y="1971309"/>
                  </a:lnTo>
                  <a:lnTo>
                    <a:pt x="668275" y="1988691"/>
                  </a:lnTo>
                  <a:lnTo>
                    <a:pt x="712159" y="2004213"/>
                  </a:lnTo>
                  <a:lnTo>
                    <a:pt x="756925" y="2017825"/>
                  </a:lnTo>
                  <a:lnTo>
                    <a:pt x="802525" y="2029479"/>
                  </a:lnTo>
                  <a:lnTo>
                    <a:pt x="848909" y="2039124"/>
                  </a:lnTo>
                  <a:lnTo>
                    <a:pt x="896025" y="2046712"/>
                  </a:lnTo>
                  <a:lnTo>
                    <a:pt x="943824" y="2052193"/>
                  </a:lnTo>
                  <a:lnTo>
                    <a:pt x="992257" y="2055518"/>
                  </a:lnTo>
                  <a:lnTo>
                    <a:pt x="1041272" y="2056638"/>
                  </a:lnTo>
                  <a:lnTo>
                    <a:pt x="1090288" y="2055518"/>
                  </a:lnTo>
                  <a:lnTo>
                    <a:pt x="1138721" y="2052193"/>
                  </a:lnTo>
                  <a:lnTo>
                    <a:pt x="1186520" y="2046712"/>
                  </a:lnTo>
                  <a:lnTo>
                    <a:pt x="1233636" y="2039124"/>
                  </a:lnTo>
                  <a:lnTo>
                    <a:pt x="1280020" y="2029479"/>
                  </a:lnTo>
                  <a:lnTo>
                    <a:pt x="1325620" y="2017825"/>
                  </a:lnTo>
                  <a:lnTo>
                    <a:pt x="1370386" y="2004213"/>
                  </a:lnTo>
                  <a:lnTo>
                    <a:pt x="1414270" y="1988691"/>
                  </a:lnTo>
                  <a:lnTo>
                    <a:pt x="1457221" y="1971309"/>
                  </a:lnTo>
                  <a:lnTo>
                    <a:pt x="1499188" y="1952117"/>
                  </a:lnTo>
                  <a:lnTo>
                    <a:pt x="1540122" y="1931163"/>
                  </a:lnTo>
                  <a:lnTo>
                    <a:pt x="1579973" y="1908498"/>
                  </a:lnTo>
                  <a:lnTo>
                    <a:pt x="1618690" y="1884170"/>
                  </a:lnTo>
                  <a:lnTo>
                    <a:pt x="1656225" y="1858230"/>
                  </a:lnTo>
                  <a:lnTo>
                    <a:pt x="1692526" y="1830725"/>
                  </a:lnTo>
                  <a:lnTo>
                    <a:pt x="1727544" y="1801707"/>
                  </a:lnTo>
                  <a:lnTo>
                    <a:pt x="1761228" y="1771223"/>
                  </a:lnTo>
                  <a:lnTo>
                    <a:pt x="1793530" y="1739324"/>
                  </a:lnTo>
                  <a:lnTo>
                    <a:pt x="1824398" y="1706059"/>
                  </a:lnTo>
                  <a:lnTo>
                    <a:pt x="1853782" y="1671477"/>
                  </a:lnTo>
                  <a:lnTo>
                    <a:pt x="1881634" y="1635628"/>
                  </a:lnTo>
                  <a:lnTo>
                    <a:pt x="1907902" y="1598560"/>
                  </a:lnTo>
                  <a:lnTo>
                    <a:pt x="1932536" y="1560324"/>
                  </a:lnTo>
                  <a:lnTo>
                    <a:pt x="1955487" y="1520969"/>
                  </a:lnTo>
                  <a:lnTo>
                    <a:pt x="1976705" y="1480544"/>
                  </a:lnTo>
                  <a:lnTo>
                    <a:pt x="1996140" y="1439099"/>
                  </a:lnTo>
                  <a:lnTo>
                    <a:pt x="2013741" y="1396683"/>
                  </a:lnTo>
                  <a:lnTo>
                    <a:pt x="2029458" y="1353344"/>
                  </a:lnTo>
                  <a:lnTo>
                    <a:pt x="2043243" y="1309134"/>
                  </a:lnTo>
                  <a:lnTo>
                    <a:pt x="2055044" y="1264101"/>
                  </a:lnTo>
                  <a:lnTo>
                    <a:pt x="2064811" y="1218294"/>
                  </a:lnTo>
                  <a:lnTo>
                    <a:pt x="2072495" y="1171763"/>
                  </a:lnTo>
                  <a:lnTo>
                    <a:pt x="2078045" y="1124557"/>
                  </a:lnTo>
                  <a:lnTo>
                    <a:pt x="2081412" y="1076726"/>
                  </a:lnTo>
                  <a:lnTo>
                    <a:pt x="2082545" y="1028319"/>
                  </a:lnTo>
                  <a:lnTo>
                    <a:pt x="2081412" y="979909"/>
                  </a:lnTo>
                  <a:lnTo>
                    <a:pt x="2078045" y="932076"/>
                  </a:lnTo>
                  <a:lnTo>
                    <a:pt x="2072495" y="884869"/>
                  </a:lnTo>
                  <a:lnTo>
                    <a:pt x="2064811" y="838336"/>
                  </a:lnTo>
                  <a:lnTo>
                    <a:pt x="2055044" y="792528"/>
                  </a:lnTo>
                  <a:lnTo>
                    <a:pt x="2043243" y="747494"/>
                  </a:lnTo>
                  <a:lnTo>
                    <a:pt x="2029458" y="703283"/>
                  </a:lnTo>
                  <a:lnTo>
                    <a:pt x="2013741" y="659944"/>
                  </a:lnTo>
                  <a:lnTo>
                    <a:pt x="1996140" y="617527"/>
                  </a:lnTo>
                  <a:lnTo>
                    <a:pt x="1976705" y="576081"/>
                  </a:lnTo>
                  <a:lnTo>
                    <a:pt x="1955487" y="535656"/>
                  </a:lnTo>
                  <a:lnTo>
                    <a:pt x="1932536" y="496301"/>
                  </a:lnTo>
                  <a:lnTo>
                    <a:pt x="1907902" y="458065"/>
                  </a:lnTo>
                  <a:lnTo>
                    <a:pt x="1881634" y="420998"/>
                  </a:lnTo>
                  <a:lnTo>
                    <a:pt x="1853782" y="385149"/>
                  </a:lnTo>
                  <a:lnTo>
                    <a:pt x="1824398" y="350568"/>
                  </a:lnTo>
                  <a:lnTo>
                    <a:pt x="1793530" y="317303"/>
                  </a:lnTo>
                  <a:lnTo>
                    <a:pt x="1761228" y="285405"/>
                  </a:lnTo>
                  <a:lnTo>
                    <a:pt x="1727544" y="254922"/>
                  </a:lnTo>
                  <a:lnTo>
                    <a:pt x="1692526" y="225904"/>
                  </a:lnTo>
                  <a:lnTo>
                    <a:pt x="1656225" y="198400"/>
                  </a:lnTo>
                  <a:lnTo>
                    <a:pt x="1618690" y="172460"/>
                  </a:lnTo>
                  <a:lnTo>
                    <a:pt x="1579973" y="148133"/>
                  </a:lnTo>
                  <a:lnTo>
                    <a:pt x="1540122" y="125468"/>
                  </a:lnTo>
                  <a:lnTo>
                    <a:pt x="1499188" y="104516"/>
                  </a:lnTo>
                  <a:lnTo>
                    <a:pt x="1457221" y="85324"/>
                  </a:lnTo>
                  <a:lnTo>
                    <a:pt x="1414270" y="67943"/>
                  </a:lnTo>
                  <a:lnTo>
                    <a:pt x="1370386" y="52422"/>
                  </a:lnTo>
                  <a:lnTo>
                    <a:pt x="1325620" y="38810"/>
                  </a:lnTo>
                  <a:lnTo>
                    <a:pt x="1280020" y="27157"/>
                  </a:lnTo>
                  <a:lnTo>
                    <a:pt x="1233636" y="17512"/>
                  </a:lnTo>
                  <a:lnTo>
                    <a:pt x="1186520" y="9924"/>
                  </a:lnTo>
                  <a:lnTo>
                    <a:pt x="1138721" y="4443"/>
                  </a:lnTo>
                  <a:lnTo>
                    <a:pt x="1090288" y="1119"/>
                  </a:lnTo>
                  <a:lnTo>
                    <a:pt x="104127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38591" y="3994022"/>
              <a:ext cx="2082800" cy="2056764"/>
            </a:xfrm>
            <a:custGeom>
              <a:avLst/>
              <a:gdLst/>
              <a:ahLst/>
              <a:cxnLst/>
              <a:rect l="l" t="t" r="r" b="b"/>
              <a:pathLst>
                <a:path w="2082800" h="2056764">
                  <a:moveTo>
                    <a:pt x="0" y="1028319"/>
                  </a:moveTo>
                  <a:lnTo>
                    <a:pt x="1133" y="979909"/>
                  </a:lnTo>
                  <a:lnTo>
                    <a:pt x="4500" y="932076"/>
                  </a:lnTo>
                  <a:lnTo>
                    <a:pt x="10050" y="884869"/>
                  </a:lnTo>
                  <a:lnTo>
                    <a:pt x="17734" y="838336"/>
                  </a:lnTo>
                  <a:lnTo>
                    <a:pt x="27501" y="792528"/>
                  </a:lnTo>
                  <a:lnTo>
                    <a:pt x="39302" y="747494"/>
                  </a:lnTo>
                  <a:lnTo>
                    <a:pt x="53087" y="703283"/>
                  </a:lnTo>
                  <a:lnTo>
                    <a:pt x="68804" y="659944"/>
                  </a:lnTo>
                  <a:lnTo>
                    <a:pt x="86405" y="617527"/>
                  </a:lnTo>
                  <a:lnTo>
                    <a:pt x="105840" y="576081"/>
                  </a:lnTo>
                  <a:lnTo>
                    <a:pt x="127058" y="535656"/>
                  </a:lnTo>
                  <a:lnTo>
                    <a:pt x="150009" y="496301"/>
                  </a:lnTo>
                  <a:lnTo>
                    <a:pt x="174643" y="458065"/>
                  </a:lnTo>
                  <a:lnTo>
                    <a:pt x="200911" y="420998"/>
                  </a:lnTo>
                  <a:lnTo>
                    <a:pt x="228763" y="385149"/>
                  </a:lnTo>
                  <a:lnTo>
                    <a:pt x="258147" y="350568"/>
                  </a:lnTo>
                  <a:lnTo>
                    <a:pt x="289015" y="317303"/>
                  </a:lnTo>
                  <a:lnTo>
                    <a:pt x="321317" y="285405"/>
                  </a:lnTo>
                  <a:lnTo>
                    <a:pt x="355001" y="254922"/>
                  </a:lnTo>
                  <a:lnTo>
                    <a:pt x="390019" y="225904"/>
                  </a:lnTo>
                  <a:lnTo>
                    <a:pt x="426320" y="198400"/>
                  </a:lnTo>
                  <a:lnTo>
                    <a:pt x="463855" y="172460"/>
                  </a:lnTo>
                  <a:lnTo>
                    <a:pt x="502572" y="148133"/>
                  </a:lnTo>
                  <a:lnTo>
                    <a:pt x="542423" y="125468"/>
                  </a:lnTo>
                  <a:lnTo>
                    <a:pt x="583357" y="104516"/>
                  </a:lnTo>
                  <a:lnTo>
                    <a:pt x="625324" y="85324"/>
                  </a:lnTo>
                  <a:lnTo>
                    <a:pt x="668275" y="67943"/>
                  </a:lnTo>
                  <a:lnTo>
                    <a:pt x="712159" y="52422"/>
                  </a:lnTo>
                  <a:lnTo>
                    <a:pt x="756925" y="38810"/>
                  </a:lnTo>
                  <a:lnTo>
                    <a:pt x="802525" y="27157"/>
                  </a:lnTo>
                  <a:lnTo>
                    <a:pt x="848909" y="17512"/>
                  </a:lnTo>
                  <a:lnTo>
                    <a:pt x="896025" y="9924"/>
                  </a:lnTo>
                  <a:lnTo>
                    <a:pt x="943824" y="4443"/>
                  </a:lnTo>
                  <a:lnTo>
                    <a:pt x="992257" y="1119"/>
                  </a:lnTo>
                  <a:lnTo>
                    <a:pt x="1041272" y="0"/>
                  </a:lnTo>
                  <a:lnTo>
                    <a:pt x="1090288" y="1119"/>
                  </a:lnTo>
                  <a:lnTo>
                    <a:pt x="1138721" y="4443"/>
                  </a:lnTo>
                  <a:lnTo>
                    <a:pt x="1186520" y="9924"/>
                  </a:lnTo>
                  <a:lnTo>
                    <a:pt x="1233636" y="17512"/>
                  </a:lnTo>
                  <a:lnTo>
                    <a:pt x="1280020" y="27157"/>
                  </a:lnTo>
                  <a:lnTo>
                    <a:pt x="1325620" y="38810"/>
                  </a:lnTo>
                  <a:lnTo>
                    <a:pt x="1370386" y="52422"/>
                  </a:lnTo>
                  <a:lnTo>
                    <a:pt x="1414270" y="67943"/>
                  </a:lnTo>
                  <a:lnTo>
                    <a:pt x="1457221" y="85324"/>
                  </a:lnTo>
                  <a:lnTo>
                    <a:pt x="1499188" y="104516"/>
                  </a:lnTo>
                  <a:lnTo>
                    <a:pt x="1540122" y="125468"/>
                  </a:lnTo>
                  <a:lnTo>
                    <a:pt x="1579973" y="148133"/>
                  </a:lnTo>
                  <a:lnTo>
                    <a:pt x="1618690" y="172460"/>
                  </a:lnTo>
                  <a:lnTo>
                    <a:pt x="1656225" y="198400"/>
                  </a:lnTo>
                  <a:lnTo>
                    <a:pt x="1692526" y="225904"/>
                  </a:lnTo>
                  <a:lnTo>
                    <a:pt x="1727544" y="254922"/>
                  </a:lnTo>
                  <a:lnTo>
                    <a:pt x="1761228" y="285405"/>
                  </a:lnTo>
                  <a:lnTo>
                    <a:pt x="1793530" y="317303"/>
                  </a:lnTo>
                  <a:lnTo>
                    <a:pt x="1824398" y="350568"/>
                  </a:lnTo>
                  <a:lnTo>
                    <a:pt x="1853782" y="385149"/>
                  </a:lnTo>
                  <a:lnTo>
                    <a:pt x="1881634" y="420998"/>
                  </a:lnTo>
                  <a:lnTo>
                    <a:pt x="1907902" y="458065"/>
                  </a:lnTo>
                  <a:lnTo>
                    <a:pt x="1932536" y="496301"/>
                  </a:lnTo>
                  <a:lnTo>
                    <a:pt x="1955487" y="535656"/>
                  </a:lnTo>
                  <a:lnTo>
                    <a:pt x="1976705" y="576081"/>
                  </a:lnTo>
                  <a:lnTo>
                    <a:pt x="1996140" y="617527"/>
                  </a:lnTo>
                  <a:lnTo>
                    <a:pt x="2013741" y="659944"/>
                  </a:lnTo>
                  <a:lnTo>
                    <a:pt x="2029458" y="703283"/>
                  </a:lnTo>
                  <a:lnTo>
                    <a:pt x="2043243" y="747494"/>
                  </a:lnTo>
                  <a:lnTo>
                    <a:pt x="2055044" y="792528"/>
                  </a:lnTo>
                  <a:lnTo>
                    <a:pt x="2064811" y="838336"/>
                  </a:lnTo>
                  <a:lnTo>
                    <a:pt x="2072495" y="884869"/>
                  </a:lnTo>
                  <a:lnTo>
                    <a:pt x="2078045" y="932076"/>
                  </a:lnTo>
                  <a:lnTo>
                    <a:pt x="2081412" y="979909"/>
                  </a:lnTo>
                  <a:lnTo>
                    <a:pt x="2082545" y="1028319"/>
                  </a:lnTo>
                  <a:lnTo>
                    <a:pt x="2081412" y="1076726"/>
                  </a:lnTo>
                  <a:lnTo>
                    <a:pt x="2078045" y="1124557"/>
                  </a:lnTo>
                  <a:lnTo>
                    <a:pt x="2072495" y="1171763"/>
                  </a:lnTo>
                  <a:lnTo>
                    <a:pt x="2064811" y="1218294"/>
                  </a:lnTo>
                  <a:lnTo>
                    <a:pt x="2055044" y="1264101"/>
                  </a:lnTo>
                  <a:lnTo>
                    <a:pt x="2043243" y="1309134"/>
                  </a:lnTo>
                  <a:lnTo>
                    <a:pt x="2029458" y="1353344"/>
                  </a:lnTo>
                  <a:lnTo>
                    <a:pt x="2013741" y="1396683"/>
                  </a:lnTo>
                  <a:lnTo>
                    <a:pt x="1996140" y="1439099"/>
                  </a:lnTo>
                  <a:lnTo>
                    <a:pt x="1976705" y="1480544"/>
                  </a:lnTo>
                  <a:lnTo>
                    <a:pt x="1955487" y="1520969"/>
                  </a:lnTo>
                  <a:lnTo>
                    <a:pt x="1932536" y="1560324"/>
                  </a:lnTo>
                  <a:lnTo>
                    <a:pt x="1907902" y="1598560"/>
                  </a:lnTo>
                  <a:lnTo>
                    <a:pt x="1881634" y="1635628"/>
                  </a:lnTo>
                  <a:lnTo>
                    <a:pt x="1853782" y="1671477"/>
                  </a:lnTo>
                  <a:lnTo>
                    <a:pt x="1824398" y="1706059"/>
                  </a:lnTo>
                  <a:lnTo>
                    <a:pt x="1793530" y="1739324"/>
                  </a:lnTo>
                  <a:lnTo>
                    <a:pt x="1761228" y="1771223"/>
                  </a:lnTo>
                  <a:lnTo>
                    <a:pt x="1727544" y="1801707"/>
                  </a:lnTo>
                  <a:lnTo>
                    <a:pt x="1692526" y="1830725"/>
                  </a:lnTo>
                  <a:lnTo>
                    <a:pt x="1656225" y="1858230"/>
                  </a:lnTo>
                  <a:lnTo>
                    <a:pt x="1618690" y="1884170"/>
                  </a:lnTo>
                  <a:lnTo>
                    <a:pt x="1579973" y="1908498"/>
                  </a:lnTo>
                  <a:lnTo>
                    <a:pt x="1540122" y="1931163"/>
                  </a:lnTo>
                  <a:lnTo>
                    <a:pt x="1499188" y="1952117"/>
                  </a:lnTo>
                  <a:lnTo>
                    <a:pt x="1457221" y="1971309"/>
                  </a:lnTo>
                  <a:lnTo>
                    <a:pt x="1414270" y="1988691"/>
                  </a:lnTo>
                  <a:lnTo>
                    <a:pt x="1370386" y="2004213"/>
                  </a:lnTo>
                  <a:lnTo>
                    <a:pt x="1325620" y="2017825"/>
                  </a:lnTo>
                  <a:lnTo>
                    <a:pt x="1280020" y="2029479"/>
                  </a:lnTo>
                  <a:lnTo>
                    <a:pt x="1233636" y="2039124"/>
                  </a:lnTo>
                  <a:lnTo>
                    <a:pt x="1186520" y="2046712"/>
                  </a:lnTo>
                  <a:lnTo>
                    <a:pt x="1138721" y="2052193"/>
                  </a:lnTo>
                  <a:lnTo>
                    <a:pt x="1090288" y="2055518"/>
                  </a:lnTo>
                  <a:lnTo>
                    <a:pt x="1041272" y="2056638"/>
                  </a:lnTo>
                  <a:lnTo>
                    <a:pt x="992257" y="2055518"/>
                  </a:lnTo>
                  <a:lnTo>
                    <a:pt x="943824" y="2052193"/>
                  </a:lnTo>
                  <a:lnTo>
                    <a:pt x="896025" y="2046712"/>
                  </a:lnTo>
                  <a:lnTo>
                    <a:pt x="848909" y="2039124"/>
                  </a:lnTo>
                  <a:lnTo>
                    <a:pt x="802525" y="2029479"/>
                  </a:lnTo>
                  <a:lnTo>
                    <a:pt x="756925" y="2017825"/>
                  </a:lnTo>
                  <a:lnTo>
                    <a:pt x="712159" y="2004213"/>
                  </a:lnTo>
                  <a:lnTo>
                    <a:pt x="668275" y="1988691"/>
                  </a:lnTo>
                  <a:lnTo>
                    <a:pt x="625324" y="1971309"/>
                  </a:lnTo>
                  <a:lnTo>
                    <a:pt x="583357" y="1952117"/>
                  </a:lnTo>
                  <a:lnTo>
                    <a:pt x="542423" y="1931163"/>
                  </a:lnTo>
                  <a:lnTo>
                    <a:pt x="502572" y="1908498"/>
                  </a:lnTo>
                  <a:lnTo>
                    <a:pt x="463855" y="1884170"/>
                  </a:lnTo>
                  <a:lnTo>
                    <a:pt x="426320" y="1858230"/>
                  </a:lnTo>
                  <a:lnTo>
                    <a:pt x="390019" y="1830725"/>
                  </a:lnTo>
                  <a:lnTo>
                    <a:pt x="355001" y="1801707"/>
                  </a:lnTo>
                  <a:lnTo>
                    <a:pt x="321317" y="1771223"/>
                  </a:lnTo>
                  <a:lnTo>
                    <a:pt x="289015" y="1739324"/>
                  </a:lnTo>
                  <a:lnTo>
                    <a:pt x="258147" y="1706059"/>
                  </a:lnTo>
                  <a:lnTo>
                    <a:pt x="228763" y="1671477"/>
                  </a:lnTo>
                  <a:lnTo>
                    <a:pt x="200911" y="1635628"/>
                  </a:lnTo>
                  <a:lnTo>
                    <a:pt x="174643" y="1598560"/>
                  </a:lnTo>
                  <a:lnTo>
                    <a:pt x="150009" y="1560324"/>
                  </a:lnTo>
                  <a:lnTo>
                    <a:pt x="127058" y="1520969"/>
                  </a:lnTo>
                  <a:lnTo>
                    <a:pt x="105840" y="1480544"/>
                  </a:lnTo>
                  <a:lnTo>
                    <a:pt x="86405" y="1439099"/>
                  </a:lnTo>
                  <a:lnTo>
                    <a:pt x="68804" y="1396683"/>
                  </a:lnTo>
                  <a:lnTo>
                    <a:pt x="53087" y="1353344"/>
                  </a:lnTo>
                  <a:lnTo>
                    <a:pt x="39302" y="1309134"/>
                  </a:lnTo>
                  <a:lnTo>
                    <a:pt x="27501" y="1264101"/>
                  </a:lnTo>
                  <a:lnTo>
                    <a:pt x="17734" y="1218294"/>
                  </a:lnTo>
                  <a:lnTo>
                    <a:pt x="10050" y="1171763"/>
                  </a:lnTo>
                  <a:lnTo>
                    <a:pt x="4500" y="1124557"/>
                  </a:lnTo>
                  <a:lnTo>
                    <a:pt x="1133" y="1076726"/>
                  </a:lnTo>
                  <a:lnTo>
                    <a:pt x="0" y="1028319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927083" y="4871720"/>
            <a:ext cx="13055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onTouchStart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311959" y="4152963"/>
            <a:ext cx="335280" cy="335280"/>
            <a:chOff x="8311959" y="4152963"/>
            <a:chExt cx="335280" cy="335280"/>
          </a:xfrm>
        </p:grpSpPr>
        <p:sp>
          <p:nvSpPr>
            <p:cNvPr id="17" name="object 17"/>
            <p:cNvSpPr/>
            <p:nvPr/>
          </p:nvSpPr>
          <p:spPr>
            <a:xfrm>
              <a:off x="8319896" y="4160901"/>
              <a:ext cx="319405" cy="319405"/>
            </a:xfrm>
            <a:custGeom>
              <a:avLst/>
              <a:gdLst/>
              <a:ahLst/>
              <a:cxnLst/>
              <a:rect l="l" t="t" r="r" b="b"/>
              <a:pathLst>
                <a:path w="319404" h="319404">
                  <a:moveTo>
                    <a:pt x="159639" y="0"/>
                  </a:moveTo>
                  <a:lnTo>
                    <a:pt x="109191" y="8141"/>
                  </a:lnTo>
                  <a:lnTo>
                    <a:pt x="65370" y="30809"/>
                  </a:lnTo>
                  <a:lnTo>
                    <a:pt x="30809" y="65370"/>
                  </a:lnTo>
                  <a:lnTo>
                    <a:pt x="8141" y="109191"/>
                  </a:lnTo>
                  <a:lnTo>
                    <a:pt x="0" y="159638"/>
                  </a:lnTo>
                  <a:lnTo>
                    <a:pt x="8141" y="210086"/>
                  </a:lnTo>
                  <a:lnTo>
                    <a:pt x="30809" y="253907"/>
                  </a:lnTo>
                  <a:lnTo>
                    <a:pt x="65370" y="288468"/>
                  </a:lnTo>
                  <a:lnTo>
                    <a:pt x="109191" y="311136"/>
                  </a:lnTo>
                  <a:lnTo>
                    <a:pt x="159639" y="319277"/>
                  </a:lnTo>
                  <a:lnTo>
                    <a:pt x="210086" y="311136"/>
                  </a:lnTo>
                  <a:lnTo>
                    <a:pt x="253907" y="288468"/>
                  </a:lnTo>
                  <a:lnTo>
                    <a:pt x="288468" y="253907"/>
                  </a:lnTo>
                  <a:lnTo>
                    <a:pt x="311136" y="210086"/>
                  </a:lnTo>
                  <a:lnTo>
                    <a:pt x="319278" y="159638"/>
                  </a:lnTo>
                  <a:lnTo>
                    <a:pt x="311136" y="109191"/>
                  </a:lnTo>
                  <a:lnTo>
                    <a:pt x="288468" y="65370"/>
                  </a:lnTo>
                  <a:lnTo>
                    <a:pt x="253907" y="30809"/>
                  </a:lnTo>
                  <a:lnTo>
                    <a:pt x="210086" y="8141"/>
                  </a:lnTo>
                  <a:lnTo>
                    <a:pt x="159639" y="0"/>
                  </a:lnTo>
                  <a:close/>
                </a:path>
              </a:pathLst>
            </a:custGeom>
            <a:solidFill>
              <a:srgbClr val="A25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19896" y="4160901"/>
              <a:ext cx="319405" cy="319405"/>
            </a:xfrm>
            <a:custGeom>
              <a:avLst/>
              <a:gdLst/>
              <a:ahLst/>
              <a:cxnLst/>
              <a:rect l="l" t="t" r="r" b="b"/>
              <a:pathLst>
                <a:path w="319404" h="319404">
                  <a:moveTo>
                    <a:pt x="0" y="159638"/>
                  </a:moveTo>
                  <a:lnTo>
                    <a:pt x="8141" y="109191"/>
                  </a:lnTo>
                  <a:lnTo>
                    <a:pt x="30809" y="65370"/>
                  </a:lnTo>
                  <a:lnTo>
                    <a:pt x="65370" y="30809"/>
                  </a:lnTo>
                  <a:lnTo>
                    <a:pt x="109191" y="8141"/>
                  </a:lnTo>
                  <a:lnTo>
                    <a:pt x="159639" y="0"/>
                  </a:lnTo>
                  <a:lnTo>
                    <a:pt x="210086" y="8141"/>
                  </a:lnTo>
                  <a:lnTo>
                    <a:pt x="253907" y="30809"/>
                  </a:lnTo>
                  <a:lnTo>
                    <a:pt x="288468" y="65370"/>
                  </a:lnTo>
                  <a:lnTo>
                    <a:pt x="311136" y="109191"/>
                  </a:lnTo>
                  <a:lnTo>
                    <a:pt x="319278" y="159638"/>
                  </a:lnTo>
                  <a:lnTo>
                    <a:pt x="311136" y="210086"/>
                  </a:lnTo>
                  <a:lnTo>
                    <a:pt x="288468" y="253907"/>
                  </a:lnTo>
                  <a:lnTo>
                    <a:pt x="253907" y="288468"/>
                  </a:lnTo>
                  <a:lnTo>
                    <a:pt x="210086" y="311136"/>
                  </a:lnTo>
                  <a:lnTo>
                    <a:pt x="159639" y="319277"/>
                  </a:lnTo>
                  <a:lnTo>
                    <a:pt x="109191" y="311136"/>
                  </a:lnTo>
                  <a:lnTo>
                    <a:pt x="65370" y="288468"/>
                  </a:lnTo>
                  <a:lnTo>
                    <a:pt x="30809" y="253907"/>
                  </a:lnTo>
                  <a:lnTo>
                    <a:pt x="8141" y="210086"/>
                  </a:lnTo>
                  <a:lnTo>
                    <a:pt x="0" y="159638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6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7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13383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71651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727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WHY</a:t>
            </a:r>
            <a:r>
              <a:rPr spc="-25" dirty="0"/>
              <a:t> </a:t>
            </a:r>
            <a:r>
              <a:rPr dirty="0"/>
              <a:t>USE</a:t>
            </a:r>
            <a:r>
              <a:rPr spc="-20" dirty="0"/>
              <a:t> </a:t>
            </a:r>
            <a:r>
              <a:rPr spc="-10" dirty="0"/>
              <a:t>REACTJS?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546923" y="1594929"/>
            <a:ext cx="8460740" cy="1744980"/>
            <a:chOff x="1546923" y="1594929"/>
            <a:chExt cx="8460740" cy="1744980"/>
          </a:xfrm>
        </p:grpSpPr>
        <p:sp>
          <p:nvSpPr>
            <p:cNvPr id="5" name="object 5"/>
            <p:cNvSpPr/>
            <p:nvPr/>
          </p:nvSpPr>
          <p:spPr>
            <a:xfrm>
              <a:off x="1554861" y="1602866"/>
              <a:ext cx="8444865" cy="1729105"/>
            </a:xfrm>
            <a:custGeom>
              <a:avLst/>
              <a:gdLst/>
              <a:ahLst/>
              <a:cxnLst/>
              <a:rect l="l" t="t" r="r" b="b"/>
              <a:pathLst>
                <a:path w="8444865" h="1729104">
                  <a:moveTo>
                    <a:pt x="8444483" y="0"/>
                  </a:moveTo>
                  <a:lnTo>
                    <a:pt x="0" y="0"/>
                  </a:lnTo>
                  <a:lnTo>
                    <a:pt x="0" y="1728977"/>
                  </a:lnTo>
                  <a:lnTo>
                    <a:pt x="8444483" y="1728977"/>
                  </a:lnTo>
                  <a:lnTo>
                    <a:pt x="8444483" y="0"/>
                  </a:lnTo>
                  <a:close/>
                </a:path>
              </a:pathLst>
            </a:custGeom>
            <a:solidFill>
              <a:srgbClr val="AABDD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54861" y="1602866"/>
              <a:ext cx="8444865" cy="1729105"/>
            </a:xfrm>
            <a:custGeom>
              <a:avLst/>
              <a:gdLst/>
              <a:ahLst/>
              <a:cxnLst/>
              <a:rect l="l" t="t" r="r" b="b"/>
              <a:pathLst>
                <a:path w="8444865" h="1729104">
                  <a:moveTo>
                    <a:pt x="0" y="1728977"/>
                  </a:moveTo>
                  <a:lnTo>
                    <a:pt x="8444483" y="1728977"/>
                  </a:lnTo>
                  <a:lnTo>
                    <a:pt x="8444483" y="0"/>
                  </a:lnTo>
                  <a:lnTo>
                    <a:pt x="0" y="0"/>
                  </a:lnTo>
                  <a:lnTo>
                    <a:pt x="0" y="1728977"/>
                  </a:lnTo>
                  <a:close/>
                </a:path>
              </a:pathLst>
            </a:custGeom>
            <a:ln w="15874">
              <a:solidFill>
                <a:srgbClr val="355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197100" y="2295347"/>
            <a:ext cx="2676525" cy="9372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6364" indent="-113664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26364" algn="l"/>
              </a:tabLst>
            </a:pPr>
            <a:r>
              <a:rPr sz="1400" spc="-80" dirty="0">
                <a:latin typeface="Trebuchet MS"/>
                <a:cs typeface="Trebuchet MS"/>
              </a:rPr>
              <a:t>Predictable</a:t>
            </a:r>
            <a:r>
              <a:rPr sz="1400" spc="-30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Code</a:t>
            </a:r>
            <a:endParaRPr sz="1400" dirty="0">
              <a:latin typeface="Trebuchet MS"/>
              <a:cs typeface="Trebuchet MS"/>
            </a:endParaRPr>
          </a:p>
          <a:p>
            <a:pPr marL="126364" indent="-113664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126364" algn="l"/>
              </a:tabLst>
            </a:pPr>
            <a:r>
              <a:rPr sz="1400" spc="-75" dirty="0">
                <a:latin typeface="Trebuchet MS"/>
                <a:cs typeface="Trebuchet MS"/>
              </a:rPr>
              <a:t>Easy</a:t>
            </a:r>
            <a:r>
              <a:rPr sz="1400" spc="-9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to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debug</a:t>
            </a:r>
            <a:endParaRPr sz="1400" dirty="0">
              <a:latin typeface="Trebuchet MS"/>
              <a:cs typeface="Trebuchet MS"/>
            </a:endParaRPr>
          </a:p>
          <a:p>
            <a:pPr marL="126364" indent="-113664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126364" algn="l"/>
              </a:tabLst>
            </a:pPr>
            <a:r>
              <a:rPr sz="1400" spc="-50" dirty="0">
                <a:latin typeface="Trebuchet MS"/>
                <a:cs typeface="Trebuchet MS"/>
              </a:rPr>
              <a:t>Designs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simple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views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for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each </a:t>
            </a:r>
            <a:r>
              <a:rPr sz="1400" spc="-50" dirty="0">
                <a:latin typeface="Trebuchet MS"/>
                <a:cs typeface="Trebuchet MS"/>
              </a:rPr>
              <a:t>state</a:t>
            </a:r>
            <a:endParaRPr sz="1400" dirty="0">
              <a:latin typeface="Trebuchet MS"/>
              <a:cs typeface="Trebuchet MS"/>
            </a:endParaRPr>
          </a:p>
          <a:p>
            <a:pPr marL="126364" indent="-113664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126364" algn="l"/>
              </a:tabLst>
            </a:pPr>
            <a:r>
              <a:rPr sz="1400" spc="-95" dirty="0">
                <a:latin typeface="Trebuchet MS"/>
                <a:cs typeface="Trebuchet MS"/>
              </a:rPr>
              <a:t>Facilitates</a:t>
            </a:r>
            <a:r>
              <a:rPr sz="1400" spc="-2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updating</a:t>
            </a:r>
            <a:endParaRPr sz="1400" dirty="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07171" y="1068387"/>
            <a:ext cx="5927090" cy="1078865"/>
            <a:chOff x="2007171" y="1068387"/>
            <a:chExt cx="5927090" cy="1078865"/>
          </a:xfrm>
        </p:grpSpPr>
        <p:sp>
          <p:nvSpPr>
            <p:cNvPr id="9" name="object 9"/>
            <p:cNvSpPr/>
            <p:nvPr/>
          </p:nvSpPr>
          <p:spPr>
            <a:xfrm>
              <a:off x="2015108" y="1076325"/>
              <a:ext cx="5911215" cy="1062990"/>
            </a:xfrm>
            <a:custGeom>
              <a:avLst/>
              <a:gdLst/>
              <a:ahLst/>
              <a:cxnLst/>
              <a:rect l="l" t="t" r="r" b="b"/>
              <a:pathLst>
                <a:path w="5911215" h="1062989">
                  <a:moveTo>
                    <a:pt x="5733669" y="0"/>
                  </a:moveTo>
                  <a:lnTo>
                    <a:pt x="177165" y="0"/>
                  </a:lnTo>
                  <a:lnTo>
                    <a:pt x="130086" y="6332"/>
                  </a:lnTo>
                  <a:lnTo>
                    <a:pt x="87771" y="24200"/>
                  </a:lnTo>
                  <a:lnTo>
                    <a:pt x="51911" y="51911"/>
                  </a:lnTo>
                  <a:lnTo>
                    <a:pt x="24200" y="87771"/>
                  </a:lnTo>
                  <a:lnTo>
                    <a:pt x="6332" y="130086"/>
                  </a:lnTo>
                  <a:lnTo>
                    <a:pt x="0" y="177164"/>
                  </a:lnTo>
                  <a:lnTo>
                    <a:pt x="0" y="885824"/>
                  </a:lnTo>
                  <a:lnTo>
                    <a:pt x="6332" y="932903"/>
                  </a:lnTo>
                  <a:lnTo>
                    <a:pt x="24200" y="975218"/>
                  </a:lnTo>
                  <a:lnTo>
                    <a:pt x="51911" y="1011078"/>
                  </a:lnTo>
                  <a:lnTo>
                    <a:pt x="87771" y="1038789"/>
                  </a:lnTo>
                  <a:lnTo>
                    <a:pt x="130086" y="1056657"/>
                  </a:lnTo>
                  <a:lnTo>
                    <a:pt x="177165" y="1062989"/>
                  </a:lnTo>
                  <a:lnTo>
                    <a:pt x="5733669" y="1062989"/>
                  </a:lnTo>
                  <a:lnTo>
                    <a:pt x="5780747" y="1056657"/>
                  </a:lnTo>
                  <a:lnTo>
                    <a:pt x="5823062" y="1038789"/>
                  </a:lnTo>
                  <a:lnTo>
                    <a:pt x="5858922" y="1011078"/>
                  </a:lnTo>
                  <a:lnTo>
                    <a:pt x="5886633" y="975218"/>
                  </a:lnTo>
                  <a:lnTo>
                    <a:pt x="5904501" y="932903"/>
                  </a:lnTo>
                  <a:lnTo>
                    <a:pt x="5910834" y="885824"/>
                  </a:lnTo>
                  <a:lnTo>
                    <a:pt x="5910834" y="177164"/>
                  </a:lnTo>
                  <a:lnTo>
                    <a:pt x="5904501" y="130086"/>
                  </a:lnTo>
                  <a:lnTo>
                    <a:pt x="5886633" y="87771"/>
                  </a:lnTo>
                  <a:lnTo>
                    <a:pt x="5858922" y="51911"/>
                  </a:lnTo>
                  <a:lnTo>
                    <a:pt x="5823062" y="24200"/>
                  </a:lnTo>
                  <a:lnTo>
                    <a:pt x="5780747" y="6332"/>
                  </a:lnTo>
                  <a:lnTo>
                    <a:pt x="5733669" y="0"/>
                  </a:lnTo>
                  <a:close/>
                </a:path>
              </a:pathLst>
            </a:custGeom>
            <a:solidFill>
              <a:srgbClr val="355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15108" y="1076325"/>
              <a:ext cx="5911215" cy="1062990"/>
            </a:xfrm>
            <a:custGeom>
              <a:avLst/>
              <a:gdLst/>
              <a:ahLst/>
              <a:cxnLst/>
              <a:rect l="l" t="t" r="r" b="b"/>
              <a:pathLst>
                <a:path w="5911215" h="1062989">
                  <a:moveTo>
                    <a:pt x="0" y="177164"/>
                  </a:moveTo>
                  <a:lnTo>
                    <a:pt x="6332" y="130086"/>
                  </a:lnTo>
                  <a:lnTo>
                    <a:pt x="24200" y="87771"/>
                  </a:lnTo>
                  <a:lnTo>
                    <a:pt x="51911" y="51911"/>
                  </a:lnTo>
                  <a:lnTo>
                    <a:pt x="87771" y="24200"/>
                  </a:lnTo>
                  <a:lnTo>
                    <a:pt x="130086" y="6332"/>
                  </a:lnTo>
                  <a:lnTo>
                    <a:pt x="177165" y="0"/>
                  </a:lnTo>
                  <a:lnTo>
                    <a:pt x="5733669" y="0"/>
                  </a:lnTo>
                  <a:lnTo>
                    <a:pt x="5780747" y="6332"/>
                  </a:lnTo>
                  <a:lnTo>
                    <a:pt x="5823062" y="24200"/>
                  </a:lnTo>
                  <a:lnTo>
                    <a:pt x="5858922" y="51911"/>
                  </a:lnTo>
                  <a:lnTo>
                    <a:pt x="5886633" y="87771"/>
                  </a:lnTo>
                  <a:lnTo>
                    <a:pt x="5904501" y="130086"/>
                  </a:lnTo>
                  <a:lnTo>
                    <a:pt x="5910834" y="177164"/>
                  </a:lnTo>
                  <a:lnTo>
                    <a:pt x="5910834" y="885824"/>
                  </a:lnTo>
                  <a:lnTo>
                    <a:pt x="5904501" y="932903"/>
                  </a:lnTo>
                  <a:lnTo>
                    <a:pt x="5886633" y="975218"/>
                  </a:lnTo>
                  <a:lnTo>
                    <a:pt x="5858922" y="1011078"/>
                  </a:lnTo>
                  <a:lnTo>
                    <a:pt x="5823062" y="1038789"/>
                  </a:lnTo>
                  <a:lnTo>
                    <a:pt x="5780747" y="1056657"/>
                  </a:lnTo>
                  <a:lnTo>
                    <a:pt x="5733669" y="1062989"/>
                  </a:lnTo>
                  <a:lnTo>
                    <a:pt x="177165" y="1062989"/>
                  </a:lnTo>
                  <a:lnTo>
                    <a:pt x="130086" y="1056657"/>
                  </a:lnTo>
                  <a:lnTo>
                    <a:pt x="87771" y="1038789"/>
                  </a:lnTo>
                  <a:lnTo>
                    <a:pt x="51911" y="1011078"/>
                  </a:lnTo>
                  <a:lnTo>
                    <a:pt x="24200" y="975218"/>
                  </a:lnTo>
                  <a:lnTo>
                    <a:pt x="6332" y="932903"/>
                  </a:lnTo>
                  <a:lnTo>
                    <a:pt x="0" y="885824"/>
                  </a:lnTo>
                  <a:lnTo>
                    <a:pt x="0" y="177164"/>
                  </a:lnTo>
                  <a:close/>
                </a:path>
              </a:pathLst>
            </a:custGeom>
            <a:ln w="15875">
              <a:solidFill>
                <a:srgbClr val="AABD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77110" y="1448054"/>
            <a:ext cx="14820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Declarative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 Views</a:t>
            </a:r>
            <a:endParaRPr sz="1600" dirty="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46923" y="4050093"/>
            <a:ext cx="8460740" cy="1744980"/>
            <a:chOff x="1546923" y="4050093"/>
            <a:chExt cx="8460740" cy="1744980"/>
          </a:xfrm>
        </p:grpSpPr>
        <p:sp>
          <p:nvSpPr>
            <p:cNvPr id="13" name="object 13"/>
            <p:cNvSpPr/>
            <p:nvPr/>
          </p:nvSpPr>
          <p:spPr>
            <a:xfrm>
              <a:off x="1554861" y="4058030"/>
              <a:ext cx="8444865" cy="1729105"/>
            </a:xfrm>
            <a:custGeom>
              <a:avLst/>
              <a:gdLst/>
              <a:ahLst/>
              <a:cxnLst/>
              <a:rect l="l" t="t" r="r" b="b"/>
              <a:pathLst>
                <a:path w="8444865" h="1729104">
                  <a:moveTo>
                    <a:pt x="8444483" y="0"/>
                  </a:moveTo>
                  <a:lnTo>
                    <a:pt x="0" y="0"/>
                  </a:lnTo>
                  <a:lnTo>
                    <a:pt x="0" y="1728977"/>
                  </a:lnTo>
                  <a:lnTo>
                    <a:pt x="8444483" y="1728977"/>
                  </a:lnTo>
                  <a:lnTo>
                    <a:pt x="8444483" y="0"/>
                  </a:lnTo>
                  <a:close/>
                </a:path>
              </a:pathLst>
            </a:custGeom>
            <a:solidFill>
              <a:srgbClr val="AABDD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54861" y="4058030"/>
              <a:ext cx="8444865" cy="1729105"/>
            </a:xfrm>
            <a:custGeom>
              <a:avLst/>
              <a:gdLst/>
              <a:ahLst/>
              <a:cxnLst/>
              <a:rect l="l" t="t" r="r" b="b"/>
              <a:pathLst>
                <a:path w="8444865" h="1729104">
                  <a:moveTo>
                    <a:pt x="0" y="1728977"/>
                  </a:moveTo>
                  <a:lnTo>
                    <a:pt x="8444483" y="1728977"/>
                  </a:lnTo>
                  <a:lnTo>
                    <a:pt x="8444483" y="0"/>
                  </a:lnTo>
                  <a:lnTo>
                    <a:pt x="0" y="0"/>
                  </a:lnTo>
                  <a:lnTo>
                    <a:pt x="0" y="1728977"/>
                  </a:lnTo>
                  <a:close/>
                </a:path>
              </a:pathLst>
            </a:custGeom>
            <a:ln w="15874">
              <a:solidFill>
                <a:srgbClr val="355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197100" y="4750032"/>
            <a:ext cx="5552440" cy="93789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6364" indent="-113664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26364" algn="l"/>
              </a:tabLst>
            </a:pPr>
            <a:r>
              <a:rPr sz="1400" spc="-60" dirty="0">
                <a:latin typeface="Trebuchet MS"/>
                <a:cs typeface="Trebuchet MS"/>
              </a:rPr>
              <a:t>Components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manage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their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own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states</a:t>
            </a:r>
            <a:endParaRPr sz="1400" dirty="0">
              <a:latin typeface="Trebuchet MS"/>
              <a:cs typeface="Trebuchet MS"/>
            </a:endParaRPr>
          </a:p>
          <a:p>
            <a:pPr marL="126364" indent="-113664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126364" algn="l"/>
              </a:tabLst>
            </a:pPr>
            <a:r>
              <a:rPr sz="1400" spc="-60" dirty="0">
                <a:latin typeface="Trebuchet MS"/>
                <a:cs typeface="Trebuchet MS"/>
              </a:rPr>
              <a:t>Allows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designing</a:t>
            </a:r>
            <a:r>
              <a:rPr sz="1400" spc="-45" dirty="0">
                <a:latin typeface="Trebuchet MS"/>
                <a:cs typeface="Trebuchet MS"/>
              </a:rPr>
              <a:t> </a:t>
            </a:r>
            <a:r>
              <a:rPr sz="1400" spc="-90" dirty="0">
                <a:latin typeface="Trebuchet MS"/>
                <a:cs typeface="Trebuchet MS"/>
              </a:rPr>
              <a:t>interactive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and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80" dirty="0">
                <a:latin typeface="Trebuchet MS"/>
                <a:cs typeface="Trebuchet MS"/>
              </a:rPr>
              <a:t>complex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UIs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80" dirty="0">
                <a:latin typeface="Trebuchet MS"/>
                <a:cs typeface="Trebuchet MS"/>
              </a:rPr>
              <a:t>utilizing</a:t>
            </a:r>
            <a:r>
              <a:rPr sz="1400" spc="-30" dirty="0">
                <a:latin typeface="Trebuchet MS"/>
                <a:cs typeface="Trebuchet MS"/>
              </a:rPr>
              <a:t> </a:t>
            </a:r>
            <a:r>
              <a:rPr sz="1400" spc="-80" dirty="0">
                <a:latin typeface="Trebuchet MS"/>
                <a:cs typeface="Trebuchet MS"/>
              </a:rPr>
              <a:t>multiple</a:t>
            </a:r>
            <a:r>
              <a:rPr sz="1400" spc="-45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components</a:t>
            </a:r>
            <a:endParaRPr sz="1400" dirty="0">
              <a:latin typeface="Trebuchet MS"/>
              <a:cs typeface="Trebuchet MS"/>
            </a:endParaRPr>
          </a:p>
          <a:p>
            <a:pPr marL="126364" indent="-113664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126364" algn="l"/>
              </a:tabLst>
            </a:pPr>
            <a:r>
              <a:rPr sz="1400" spc="-65" dirty="0">
                <a:latin typeface="Trebuchet MS"/>
                <a:cs typeface="Trebuchet MS"/>
              </a:rPr>
              <a:t>Helps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passing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rich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85" dirty="0">
                <a:latin typeface="Trebuchet MS"/>
                <a:cs typeface="Trebuchet MS"/>
              </a:rPr>
              <a:t>data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through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application</a:t>
            </a:r>
            <a:endParaRPr sz="1400" dirty="0">
              <a:latin typeface="Trebuchet MS"/>
              <a:cs typeface="Trebuchet MS"/>
            </a:endParaRPr>
          </a:p>
          <a:p>
            <a:pPr marL="126364" indent="-113664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126364" algn="l"/>
              </a:tabLst>
            </a:pPr>
            <a:r>
              <a:rPr sz="1400" spc="-60" dirty="0">
                <a:latin typeface="Trebuchet MS"/>
                <a:cs typeface="Trebuchet MS"/>
              </a:rPr>
              <a:t>Allows</a:t>
            </a:r>
            <a:r>
              <a:rPr sz="1400" spc="-75" dirty="0">
                <a:latin typeface="Trebuchet MS"/>
                <a:cs typeface="Trebuchet MS"/>
              </a:rPr>
              <a:t> keeping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states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out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of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30" dirty="0">
                <a:latin typeface="Trebuchet MS"/>
                <a:cs typeface="Trebuchet MS"/>
              </a:rPr>
              <a:t>DOM</a:t>
            </a:r>
            <a:endParaRPr sz="1400" dirty="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969071" y="3518979"/>
            <a:ext cx="5927090" cy="1078230"/>
            <a:chOff x="1969071" y="3518979"/>
            <a:chExt cx="5927090" cy="1078230"/>
          </a:xfrm>
        </p:grpSpPr>
        <p:sp>
          <p:nvSpPr>
            <p:cNvPr id="17" name="object 17"/>
            <p:cNvSpPr/>
            <p:nvPr/>
          </p:nvSpPr>
          <p:spPr>
            <a:xfrm>
              <a:off x="1977008" y="3526916"/>
              <a:ext cx="5911215" cy="1062355"/>
            </a:xfrm>
            <a:custGeom>
              <a:avLst/>
              <a:gdLst/>
              <a:ahLst/>
              <a:cxnLst/>
              <a:rect l="l" t="t" r="r" b="b"/>
              <a:pathLst>
                <a:path w="5911215" h="1062354">
                  <a:moveTo>
                    <a:pt x="5733796" y="0"/>
                  </a:moveTo>
                  <a:lnTo>
                    <a:pt x="177038" y="0"/>
                  </a:lnTo>
                  <a:lnTo>
                    <a:pt x="129969" y="6322"/>
                  </a:lnTo>
                  <a:lnTo>
                    <a:pt x="87677" y="24167"/>
                  </a:lnTo>
                  <a:lnTo>
                    <a:pt x="51847" y="51847"/>
                  </a:lnTo>
                  <a:lnTo>
                    <a:pt x="24167" y="87677"/>
                  </a:lnTo>
                  <a:lnTo>
                    <a:pt x="6322" y="129969"/>
                  </a:lnTo>
                  <a:lnTo>
                    <a:pt x="0" y="177038"/>
                  </a:lnTo>
                  <a:lnTo>
                    <a:pt x="0" y="885190"/>
                  </a:lnTo>
                  <a:lnTo>
                    <a:pt x="6322" y="932258"/>
                  </a:lnTo>
                  <a:lnTo>
                    <a:pt x="24167" y="974550"/>
                  </a:lnTo>
                  <a:lnTo>
                    <a:pt x="51847" y="1010380"/>
                  </a:lnTo>
                  <a:lnTo>
                    <a:pt x="87677" y="1038060"/>
                  </a:lnTo>
                  <a:lnTo>
                    <a:pt x="129969" y="1055905"/>
                  </a:lnTo>
                  <a:lnTo>
                    <a:pt x="177038" y="1062228"/>
                  </a:lnTo>
                  <a:lnTo>
                    <a:pt x="5733796" y="1062228"/>
                  </a:lnTo>
                  <a:lnTo>
                    <a:pt x="5780864" y="1055905"/>
                  </a:lnTo>
                  <a:lnTo>
                    <a:pt x="5823156" y="1038060"/>
                  </a:lnTo>
                  <a:lnTo>
                    <a:pt x="5858986" y="1010380"/>
                  </a:lnTo>
                  <a:lnTo>
                    <a:pt x="5886666" y="974550"/>
                  </a:lnTo>
                  <a:lnTo>
                    <a:pt x="5904511" y="932258"/>
                  </a:lnTo>
                  <a:lnTo>
                    <a:pt x="5910834" y="885190"/>
                  </a:lnTo>
                  <a:lnTo>
                    <a:pt x="5910834" y="177038"/>
                  </a:lnTo>
                  <a:lnTo>
                    <a:pt x="5904511" y="129969"/>
                  </a:lnTo>
                  <a:lnTo>
                    <a:pt x="5886666" y="87677"/>
                  </a:lnTo>
                  <a:lnTo>
                    <a:pt x="5858986" y="51847"/>
                  </a:lnTo>
                  <a:lnTo>
                    <a:pt x="5823156" y="24167"/>
                  </a:lnTo>
                  <a:lnTo>
                    <a:pt x="5780864" y="6322"/>
                  </a:lnTo>
                  <a:lnTo>
                    <a:pt x="5733796" y="0"/>
                  </a:lnTo>
                  <a:close/>
                </a:path>
              </a:pathLst>
            </a:custGeom>
            <a:solidFill>
              <a:srgbClr val="355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77008" y="3526916"/>
              <a:ext cx="5911215" cy="1062355"/>
            </a:xfrm>
            <a:custGeom>
              <a:avLst/>
              <a:gdLst/>
              <a:ahLst/>
              <a:cxnLst/>
              <a:rect l="l" t="t" r="r" b="b"/>
              <a:pathLst>
                <a:path w="5911215" h="1062354">
                  <a:moveTo>
                    <a:pt x="0" y="177038"/>
                  </a:moveTo>
                  <a:lnTo>
                    <a:pt x="6322" y="129969"/>
                  </a:lnTo>
                  <a:lnTo>
                    <a:pt x="24167" y="87677"/>
                  </a:lnTo>
                  <a:lnTo>
                    <a:pt x="51847" y="51847"/>
                  </a:lnTo>
                  <a:lnTo>
                    <a:pt x="87677" y="24167"/>
                  </a:lnTo>
                  <a:lnTo>
                    <a:pt x="129969" y="6322"/>
                  </a:lnTo>
                  <a:lnTo>
                    <a:pt x="177038" y="0"/>
                  </a:lnTo>
                  <a:lnTo>
                    <a:pt x="5733796" y="0"/>
                  </a:lnTo>
                  <a:lnTo>
                    <a:pt x="5780864" y="6322"/>
                  </a:lnTo>
                  <a:lnTo>
                    <a:pt x="5823156" y="24167"/>
                  </a:lnTo>
                  <a:lnTo>
                    <a:pt x="5858986" y="51847"/>
                  </a:lnTo>
                  <a:lnTo>
                    <a:pt x="5886666" y="87677"/>
                  </a:lnTo>
                  <a:lnTo>
                    <a:pt x="5904511" y="129969"/>
                  </a:lnTo>
                  <a:lnTo>
                    <a:pt x="5910834" y="177038"/>
                  </a:lnTo>
                  <a:lnTo>
                    <a:pt x="5910834" y="885190"/>
                  </a:lnTo>
                  <a:lnTo>
                    <a:pt x="5904511" y="932258"/>
                  </a:lnTo>
                  <a:lnTo>
                    <a:pt x="5886666" y="974550"/>
                  </a:lnTo>
                  <a:lnTo>
                    <a:pt x="5858986" y="1010380"/>
                  </a:lnTo>
                  <a:lnTo>
                    <a:pt x="5823156" y="1038060"/>
                  </a:lnTo>
                  <a:lnTo>
                    <a:pt x="5780864" y="1055905"/>
                  </a:lnTo>
                  <a:lnTo>
                    <a:pt x="5733796" y="1062228"/>
                  </a:lnTo>
                  <a:lnTo>
                    <a:pt x="177038" y="1062228"/>
                  </a:lnTo>
                  <a:lnTo>
                    <a:pt x="129969" y="1055905"/>
                  </a:lnTo>
                  <a:lnTo>
                    <a:pt x="87677" y="1038060"/>
                  </a:lnTo>
                  <a:lnTo>
                    <a:pt x="51847" y="1010380"/>
                  </a:lnTo>
                  <a:lnTo>
                    <a:pt x="24167" y="974550"/>
                  </a:lnTo>
                  <a:lnTo>
                    <a:pt x="6322" y="932258"/>
                  </a:lnTo>
                  <a:lnTo>
                    <a:pt x="0" y="885190"/>
                  </a:lnTo>
                  <a:lnTo>
                    <a:pt x="0" y="177038"/>
                  </a:lnTo>
                  <a:close/>
                </a:path>
              </a:pathLst>
            </a:custGeom>
            <a:ln w="15875">
              <a:solidFill>
                <a:srgbClr val="AABD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239264" y="3898646"/>
            <a:ext cx="23837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Component-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rebuchet MS"/>
                <a:cs typeface="Trebuchet MS"/>
              </a:rPr>
              <a:t>UI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Design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3025" y="649376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01292" y="649376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995659" y="6490715"/>
            <a:ext cx="2432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latin typeface="Trebuchet MS"/>
                <a:cs typeface="Trebuchet MS"/>
              </a:rPr>
              <a:t>4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0873" y="5453634"/>
            <a:ext cx="1557527" cy="11673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262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TYPES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spc="60" dirty="0">
                <a:solidFill>
                  <a:srgbClr val="000000"/>
                </a:solidFill>
              </a:rPr>
              <a:t>OF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EVENTS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[2-</a:t>
            </a:r>
            <a:r>
              <a:rPr spc="-25" dirty="0">
                <a:solidFill>
                  <a:srgbClr val="000000"/>
                </a:solidFill>
              </a:rPr>
              <a:t>6]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84517" y="1300035"/>
            <a:ext cx="5551805" cy="4599305"/>
            <a:chOff x="584517" y="1300035"/>
            <a:chExt cx="5551805" cy="4599305"/>
          </a:xfrm>
        </p:grpSpPr>
        <p:sp>
          <p:nvSpPr>
            <p:cNvPr id="5" name="object 5"/>
            <p:cNvSpPr/>
            <p:nvPr/>
          </p:nvSpPr>
          <p:spPr>
            <a:xfrm>
              <a:off x="592455" y="1307972"/>
              <a:ext cx="5535930" cy="4583430"/>
            </a:xfrm>
            <a:custGeom>
              <a:avLst/>
              <a:gdLst/>
              <a:ahLst/>
              <a:cxnLst/>
              <a:rect l="l" t="t" r="r" b="b"/>
              <a:pathLst>
                <a:path w="5535930" h="4583430">
                  <a:moveTo>
                    <a:pt x="4772025" y="0"/>
                  </a:moveTo>
                  <a:lnTo>
                    <a:pt x="763905" y="0"/>
                  </a:lnTo>
                  <a:lnTo>
                    <a:pt x="715595" y="1502"/>
                  </a:lnTo>
                  <a:lnTo>
                    <a:pt x="668084" y="5951"/>
                  </a:lnTo>
                  <a:lnTo>
                    <a:pt x="621461" y="13257"/>
                  </a:lnTo>
                  <a:lnTo>
                    <a:pt x="575815" y="23330"/>
                  </a:lnTo>
                  <a:lnTo>
                    <a:pt x="531236" y="36080"/>
                  </a:lnTo>
                  <a:lnTo>
                    <a:pt x="487813" y="51419"/>
                  </a:lnTo>
                  <a:lnTo>
                    <a:pt x="445636" y="69256"/>
                  </a:lnTo>
                  <a:lnTo>
                    <a:pt x="404794" y="89503"/>
                  </a:lnTo>
                  <a:lnTo>
                    <a:pt x="365377" y="112069"/>
                  </a:lnTo>
                  <a:lnTo>
                    <a:pt x="327474" y="136866"/>
                  </a:lnTo>
                  <a:lnTo>
                    <a:pt x="291175" y="163803"/>
                  </a:lnTo>
                  <a:lnTo>
                    <a:pt x="256570" y="192791"/>
                  </a:lnTo>
                  <a:lnTo>
                    <a:pt x="223747" y="223742"/>
                  </a:lnTo>
                  <a:lnTo>
                    <a:pt x="192796" y="256564"/>
                  </a:lnTo>
                  <a:lnTo>
                    <a:pt x="163807" y="291170"/>
                  </a:lnTo>
                  <a:lnTo>
                    <a:pt x="136869" y="327469"/>
                  </a:lnTo>
                  <a:lnTo>
                    <a:pt x="112072" y="365371"/>
                  </a:lnTo>
                  <a:lnTo>
                    <a:pt x="89505" y="404789"/>
                  </a:lnTo>
                  <a:lnTo>
                    <a:pt x="69258" y="445630"/>
                  </a:lnTo>
                  <a:lnTo>
                    <a:pt x="51420" y="487808"/>
                  </a:lnTo>
                  <a:lnTo>
                    <a:pt x="36081" y="531231"/>
                  </a:lnTo>
                  <a:lnTo>
                    <a:pt x="23331" y="575811"/>
                  </a:lnTo>
                  <a:lnTo>
                    <a:pt x="13257" y="621458"/>
                  </a:lnTo>
                  <a:lnTo>
                    <a:pt x="5952" y="668082"/>
                  </a:lnTo>
                  <a:lnTo>
                    <a:pt x="1502" y="715594"/>
                  </a:lnTo>
                  <a:lnTo>
                    <a:pt x="0" y="763904"/>
                  </a:lnTo>
                  <a:lnTo>
                    <a:pt x="0" y="3819525"/>
                  </a:lnTo>
                  <a:lnTo>
                    <a:pt x="1502" y="3867835"/>
                  </a:lnTo>
                  <a:lnTo>
                    <a:pt x="5952" y="3915347"/>
                  </a:lnTo>
                  <a:lnTo>
                    <a:pt x="13257" y="3961971"/>
                  </a:lnTo>
                  <a:lnTo>
                    <a:pt x="23331" y="4007618"/>
                  </a:lnTo>
                  <a:lnTo>
                    <a:pt x="36081" y="4052198"/>
                  </a:lnTo>
                  <a:lnTo>
                    <a:pt x="51420" y="4095621"/>
                  </a:lnTo>
                  <a:lnTo>
                    <a:pt x="69258" y="4137799"/>
                  </a:lnTo>
                  <a:lnTo>
                    <a:pt x="89505" y="4178640"/>
                  </a:lnTo>
                  <a:lnTo>
                    <a:pt x="112072" y="4218058"/>
                  </a:lnTo>
                  <a:lnTo>
                    <a:pt x="136869" y="4255960"/>
                  </a:lnTo>
                  <a:lnTo>
                    <a:pt x="163807" y="4292259"/>
                  </a:lnTo>
                  <a:lnTo>
                    <a:pt x="192796" y="4326865"/>
                  </a:lnTo>
                  <a:lnTo>
                    <a:pt x="223747" y="4359687"/>
                  </a:lnTo>
                  <a:lnTo>
                    <a:pt x="256570" y="4390638"/>
                  </a:lnTo>
                  <a:lnTo>
                    <a:pt x="291175" y="4419626"/>
                  </a:lnTo>
                  <a:lnTo>
                    <a:pt x="327474" y="4446563"/>
                  </a:lnTo>
                  <a:lnTo>
                    <a:pt x="365377" y="4471360"/>
                  </a:lnTo>
                  <a:lnTo>
                    <a:pt x="404794" y="4493926"/>
                  </a:lnTo>
                  <a:lnTo>
                    <a:pt x="445636" y="4514173"/>
                  </a:lnTo>
                  <a:lnTo>
                    <a:pt x="487813" y="4532010"/>
                  </a:lnTo>
                  <a:lnTo>
                    <a:pt x="531236" y="4547349"/>
                  </a:lnTo>
                  <a:lnTo>
                    <a:pt x="575815" y="4560099"/>
                  </a:lnTo>
                  <a:lnTo>
                    <a:pt x="621461" y="4570172"/>
                  </a:lnTo>
                  <a:lnTo>
                    <a:pt x="668084" y="4577478"/>
                  </a:lnTo>
                  <a:lnTo>
                    <a:pt x="715595" y="4581927"/>
                  </a:lnTo>
                  <a:lnTo>
                    <a:pt x="763905" y="4583430"/>
                  </a:lnTo>
                  <a:lnTo>
                    <a:pt x="4772025" y="4583430"/>
                  </a:lnTo>
                  <a:lnTo>
                    <a:pt x="4820335" y="4581927"/>
                  </a:lnTo>
                  <a:lnTo>
                    <a:pt x="4867847" y="4577478"/>
                  </a:lnTo>
                  <a:lnTo>
                    <a:pt x="4914471" y="4570172"/>
                  </a:lnTo>
                  <a:lnTo>
                    <a:pt x="4960118" y="4560099"/>
                  </a:lnTo>
                  <a:lnTo>
                    <a:pt x="5004698" y="4547349"/>
                  </a:lnTo>
                  <a:lnTo>
                    <a:pt x="5048121" y="4532010"/>
                  </a:lnTo>
                  <a:lnTo>
                    <a:pt x="5090299" y="4514173"/>
                  </a:lnTo>
                  <a:lnTo>
                    <a:pt x="5131140" y="4493926"/>
                  </a:lnTo>
                  <a:lnTo>
                    <a:pt x="5170558" y="4471360"/>
                  </a:lnTo>
                  <a:lnTo>
                    <a:pt x="5208460" y="4446563"/>
                  </a:lnTo>
                  <a:lnTo>
                    <a:pt x="5244759" y="4419626"/>
                  </a:lnTo>
                  <a:lnTo>
                    <a:pt x="5279365" y="4390638"/>
                  </a:lnTo>
                  <a:lnTo>
                    <a:pt x="5312187" y="4359687"/>
                  </a:lnTo>
                  <a:lnTo>
                    <a:pt x="5343138" y="4326865"/>
                  </a:lnTo>
                  <a:lnTo>
                    <a:pt x="5372126" y="4292259"/>
                  </a:lnTo>
                  <a:lnTo>
                    <a:pt x="5399063" y="4255960"/>
                  </a:lnTo>
                  <a:lnTo>
                    <a:pt x="5423860" y="4218058"/>
                  </a:lnTo>
                  <a:lnTo>
                    <a:pt x="5446426" y="4178640"/>
                  </a:lnTo>
                  <a:lnTo>
                    <a:pt x="5466673" y="4137799"/>
                  </a:lnTo>
                  <a:lnTo>
                    <a:pt x="5484510" y="4095621"/>
                  </a:lnTo>
                  <a:lnTo>
                    <a:pt x="5499849" y="4052198"/>
                  </a:lnTo>
                  <a:lnTo>
                    <a:pt x="5512599" y="4007618"/>
                  </a:lnTo>
                  <a:lnTo>
                    <a:pt x="5522672" y="3961971"/>
                  </a:lnTo>
                  <a:lnTo>
                    <a:pt x="5529978" y="3915347"/>
                  </a:lnTo>
                  <a:lnTo>
                    <a:pt x="5534427" y="3867835"/>
                  </a:lnTo>
                  <a:lnTo>
                    <a:pt x="5535930" y="3819525"/>
                  </a:lnTo>
                  <a:lnTo>
                    <a:pt x="5535930" y="763904"/>
                  </a:lnTo>
                  <a:lnTo>
                    <a:pt x="5534427" y="715594"/>
                  </a:lnTo>
                  <a:lnTo>
                    <a:pt x="5529978" y="668082"/>
                  </a:lnTo>
                  <a:lnTo>
                    <a:pt x="5522672" y="621458"/>
                  </a:lnTo>
                  <a:lnTo>
                    <a:pt x="5512599" y="575811"/>
                  </a:lnTo>
                  <a:lnTo>
                    <a:pt x="5499849" y="531231"/>
                  </a:lnTo>
                  <a:lnTo>
                    <a:pt x="5484510" y="487808"/>
                  </a:lnTo>
                  <a:lnTo>
                    <a:pt x="5466673" y="445630"/>
                  </a:lnTo>
                  <a:lnTo>
                    <a:pt x="5446426" y="404789"/>
                  </a:lnTo>
                  <a:lnTo>
                    <a:pt x="5423860" y="365371"/>
                  </a:lnTo>
                  <a:lnTo>
                    <a:pt x="5399063" y="327469"/>
                  </a:lnTo>
                  <a:lnTo>
                    <a:pt x="5372126" y="291170"/>
                  </a:lnTo>
                  <a:lnTo>
                    <a:pt x="5343138" y="256564"/>
                  </a:lnTo>
                  <a:lnTo>
                    <a:pt x="5312187" y="223742"/>
                  </a:lnTo>
                  <a:lnTo>
                    <a:pt x="5279365" y="192791"/>
                  </a:lnTo>
                  <a:lnTo>
                    <a:pt x="5244759" y="163803"/>
                  </a:lnTo>
                  <a:lnTo>
                    <a:pt x="5208460" y="136866"/>
                  </a:lnTo>
                  <a:lnTo>
                    <a:pt x="5170558" y="112069"/>
                  </a:lnTo>
                  <a:lnTo>
                    <a:pt x="5131140" y="89503"/>
                  </a:lnTo>
                  <a:lnTo>
                    <a:pt x="5090299" y="69256"/>
                  </a:lnTo>
                  <a:lnTo>
                    <a:pt x="5048121" y="51419"/>
                  </a:lnTo>
                  <a:lnTo>
                    <a:pt x="5004698" y="36080"/>
                  </a:lnTo>
                  <a:lnTo>
                    <a:pt x="4960118" y="23330"/>
                  </a:lnTo>
                  <a:lnTo>
                    <a:pt x="4914471" y="13257"/>
                  </a:lnTo>
                  <a:lnTo>
                    <a:pt x="4867847" y="5951"/>
                  </a:lnTo>
                  <a:lnTo>
                    <a:pt x="4820335" y="1502"/>
                  </a:lnTo>
                  <a:lnTo>
                    <a:pt x="4772025" y="0"/>
                  </a:lnTo>
                  <a:close/>
                </a:path>
              </a:pathLst>
            </a:custGeom>
            <a:solidFill>
              <a:srgbClr val="DABDEC">
                <a:alpha val="5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2455" y="1307972"/>
              <a:ext cx="5535930" cy="4583430"/>
            </a:xfrm>
            <a:custGeom>
              <a:avLst/>
              <a:gdLst/>
              <a:ahLst/>
              <a:cxnLst/>
              <a:rect l="l" t="t" r="r" b="b"/>
              <a:pathLst>
                <a:path w="5535930" h="4583430">
                  <a:moveTo>
                    <a:pt x="0" y="763904"/>
                  </a:moveTo>
                  <a:lnTo>
                    <a:pt x="1502" y="715594"/>
                  </a:lnTo>
                  <a:lnTo>
                    <a:pt x="5952" y="668082"/>
                  </a:lnTo>
                  <a:lnTo>
                    <a:pt x="13257" y="621458"/>
                  </a:lnTo>
                  <a:lnTo>
                    <a:pt x="23331" y="575811"/>
                  </a:lnTo>
                  <a:lnTo>
                    <a:pt x="36081" y="531231"/>
                  </a:lnTo>
                  <a:lnTo>
                    <a:pt x="51420" y="487808"/>
                  </a:lnTo>
                  <a:lnTo>
                    <a:pt x="69258" y="445630"/>
                  </a:lnTo>
                  <a:lnTo>
                    <a:pt x="89505" y="404789"/>
                  </a:lnTo>
                  <a:lnTo>
                    <a:pt x="112072" y="365371"/>
                  </a:lnTo>
                  <a:lnTo>
                    <a:pt x="136869" y="327469"/>
                  </a:lnTo>
                  <a:lnTo>
                    <a:pt x="163807" y="291170"/>
                  </a:lnTo>
                  <a:lnTo>
                    <a:pt x="192796" y="256564"/>
                  </a:lnTo>
                  <a:lnTo>
                    <a:pt x="223747" y="223742"/>
                  </a:lnTo>
                  <a:lnTo>
                    <a:pt x="256570" y="192791"/>
                  </a:lnTo>
                  <a:lnTo>
                    <a:pt x="291175" y="163803"/>
                  </a:lnTo>
                  <a:lnTo>
                    <a:pt x="327474" y="136866"/>
                  </a:lnTo>
                  <a:lnTo>
                    <a:pt x="365377" y="112069"/>
                  </a:lnTo>
                  <a:lnTo>
                    <a:pt x="404794" y="89503"/>
                  </a:lnTo>
                  <a:lnTo>
                    <a:pt x="445636" y="69256"/>
                  </a:lnTo>
                  <a:lnTo>
                    <a:pt x="487813" y="51419"/>
                  </a:lnTo>
                  <a:lnTo>
                    <a:pt x="531236" y="36080"/>
                  </a:lnTo>
                  <a:lnTo>
                    <a:pt x="575815" y="23330"/>
                  </a:lnTo>
                  <a:lnTo>
                    <a:pt x="621461" y="13257"/>
                  </a:lnTo>
                  <a:lnTo>
                    <a:pt x="668084" y="5951"/>
                  </a:lnTo>
                  <a:lnTo>
                    <a:pt x="715595" y="1502"/>
                  </a:lnTo>
                  <a:lnTo>
                    <a:pt x="763905" y="0"/>
                  </a:lnTo>
                  <a:lnTo>
                    <a:pt x="4772025" y="0"/>
                  </a:lnTo>
                  <a:lnTo>
                    <a:pt x="4820335" y="1502"/>
                  </a:lnTo>
                  <a:lnTo>
                    <a:pt x="4867847" y="5951"/>
                  </a:lnTo>
                  <a:lnTo>
                    <a:pt x="4914471" y="13257"/>
                  </a:lnTo>
                  <a:lnTo>
                    <a:pt x="4960118" y="23330"/>
                  </a:lnTo>
                  <a:lnTo>
                    <a:pt x="5004698" y="36080"/>
                  </a:lnTo>
                  <a:lnTo>
                    <a:pt x="5048121" y="51419"/>
                  </a:lnTo>
                  <a:lnTo>
                    <a:pt x="5090299" y="69256"/>
                  </a:lnTo>
                  <a:lnTo>
                    <a:pt x="5131140" y="89503"/>
                  </a:lnTo>
                  <a:lnTo>
                    <a:pt x="5170558" y="112069"/>
                  </a:lnTo>
                  <a:lnTo>
                    <a:pt x="5208460" y="136866"/>
                  </a:lnTo>
                  <a:lnTo>
                    <a:pt x="5244759" y="163803"/>
                  </a:lnTo>
                  <a:lnTo>
                    <a:pt x="5279365" y="192791"/>
                  </a:lnTo>
                  <a:lnTo>
                    <a:pt x="5312187" y="223742"/>
                  </a:lnTo>
                  <a:lnTo>
                    <a:pt x="5343138" y="256564"/>
                  </a:lnTo>
                  <a:lnTo>
                    <a:pt x="5372126" y="291170"/>
                  </a:lnTo>
                  <a:lnTo>
                    <a:pt x="5399063" y="327469"/>
                  </a:lnTo>
                  <a:lnTo>
                    <a:pt x="5423860" y="365371"/>
                  </a:lnTo>
                  <a:lnTo>
                    <a:pt x="5446426" y="404789"/>
                  </a:lnTo>
                  <a:lnTo>
                    <a:pt x="5466673" y="445630"/>
                  </a:lnTo>
                  <a:lnTo>
                    <a:pt x="5484510" y="487808"/>
                  </a:lnTo>
                  <a:lnTo>
                    <a:pt x="5499849" y="531231"/>
                  </a:lnTo>
                  <a:lnTo>
                    <a:pt x="5512599" y="575811"/>
                  </a:lnTo>
                  <a:lnTo>
                    <a:pt x="5522672" y="621458"/>
                  </a:lnTo>
                  <a:lnTo>
                    <a:pt x="5529978" y="668082"/>
                  </a:lnTo>
                  <a:lnTo>
                    <a:pt x="5534427" y="715594"/>
                  </a:lnTo>
                  <a:lnTo>
                    <a:pt x="5535930" y="763904"/>
                  </a:lnTo>
                  <a:lnTo>
                    <a:pt x="5535930" y="3819525"/>
                  </a:lnTo>
                  <a:lnTo>
                    <a:pt x="5534427" y="3867835"/>
                  </a:lnTo>
                  <a:lnTo>
                    <a:pt x="5529978" y="3915347"/>
                  </a:lnTo>
                  <a:lnTo>
                    <a:pt x="5522672" y="3961971"/>
                  </a:lnTo>
                  <a:lnTo>
                    <a:pt x="5512599" y="4007618"/>
                  </a:lnTo>
                  <a:lnTo>
                    <a:pt x="5499849" y="4052198"/>
                  </a:lnTo>
                  <a:lnTo>
                    <a:pt x="5484510" y="4095621"/>
                  </a:lnTo>
                  <a:lnTo>
                    <a:pt x="5466673" y="4137799"/>
                  </a:lnTo>
                  <a:lnTo>
                    <a:pt x="5446426" y="4178640"/>
                  </a:lnTo>
                  <a:lnTo>
                    <a:pt x="5423860" y="4218058"/>
                  </a:lnTo>
                  <a:lnTo>
                    <a:pt x="5399063" y="4255960"/>
                  </a:lnTo>
                  <a:lnTo>
                    <a:pt x="5372126" y="4292259"/>
                  </a:lnTo>
                  <a:lnTo>
                    <a:pt x="5343138" y="4326865"/>
                  </a:lnTo>
                  <a:lnTo>
                    <a:pt x="5312187" y="4359687"/>
                  </a:lnTo>
                  <a:lnTo>
                    <a:pt x="5279365" y="4390638"/>
                  </a:lnTo>
                  <a:lnTo>
                    <a:pt x="5244759" y="4419626"/>
                  </a:lnTo>
                  <a:lnTo>
                    <a:pt x="5208460" y="4446563"/>
                  </a:lnTo>
                  <a:lnTo>
                    <a:pt x="5170558" y="4471360"/>
                  </a:lnTo>
                  <a:lnTo>
                    <a:pt x="5131140" y="4493926"/>
                  </a:lnTo>
                  <a:lnTo>
                    <a:pt x="5090299" y="4514173"/>
                  </a:lnTo>
                  <a:lnTo>
                    <a:pt x="5048121" y="4532010"/>
                  </a:lnTo>
                  <a:lnTo>
                    <a:pt x="5004698" y="4547349"/>
                  </a:lnTo>
                  <a:lnTo>
                    <a:pt x="4960118" y="4560099"/>
                  </a:lnTo>
                  <a:lnTo>
                    <a:pt x="4914471" y="4570172"/>
                  </a:lnTo>
                  <a:lnTo>
                    <a:pt x="4867847" y="4577478"/>
                  </a:lnTo>
                  <a:lnTo>
                    <a:pt x="4820335" y="4581927"/>
                  </a:lnTo>
                  <a:lnTo>
                    <a:pt x="4772025" y="4583430"/>
                  </a:lnTo>
                  <a:lnTo>
                    <a:pt x="763905" y="4583430"/>
                  </a:lnTo>
                  <a:lnTo>
                    <a:pt x="715595" y="4581927"/>
                  </a:lnTo>
                  <a:lnTo>
                    <a:pt x="668084" y="4577478"/>
                  </a:lnTo>
                  <a:lnTo>
                    <a:pt x="621461" y="4570172"/>
                  </a:lnTo>
                  <a:lnTo>
                    <a:pt x="575815" y="4560099"/>
                  </a:lnTo>
                  <a:lnTo>
                    <a:pt x="531236" y="4547349"/>
                  </a:lnTo>
                  <a:lnTo>
                    <a:pt x="487813" y="4532010"/>
                  </a:lnTo>
                  <a:lnTo>
                    <a:pt x="445636" y="4514173"/>
                  </a:lnTo>
                  <a:lnTo>
                    <a:pt x="404794" y="4493926"/>
                  </a:lnTo>
                  <a:lnTo>
                    <a:pt x="365377" y="4471360"/>
                  </a:lnTo>
                  <a:lnTo>
                    <a:pt x="327474" y="4446563"/>
                  </a:lnTo>
                  <a:lnTo>
                    <a:pt x="291175" y="4419626"/>
                  </a:lnTo>
                  <a:lnTo>
                    <a:pt x="256570" y="4390638"/>
                  </a:lnTo>
                  <a:lnTo>
                    <a:pt x="223747" y="4359687"/>
                  </a:lnTo>
                  <a:lnTo>
                    <a:pt x="192796" y="4326865"/>
                  </a:lnTo>
                  <a:lnTo>
                    <a:pt x="163807" y="4292259"/>
                  </a:lnTo>
                  <a:lnTo>
                    <a:pt x="136869" y="4255960"/>
                  </a:lnTo>
                  <a:lnTo>
                    <a:pt x="112072" y="4218058"/>
                  </a:lnTo>
                  <a:lnTo>
                    <a:pt x="89505" y="4178640"/>
                  </a:lnTo>
                  <a:lnTo>
                    <a:pt x="69258" y="4137799"/>
                  </a:lnTo>
                  <a:lnTo>
                    <a:pt x="51420" y="4095621"/>
                  </a:lnTo>
                  <a:lnTo>
                    <a:pt x="36081" y="4052198"/>
                  </a:lnTo>
                  <a:lnTo>
                    <a:pt x="23331" y="4007618"/>
                  </a:lnTo>
                  <a:lnTo>
                    <a:pt x="13257" y="3961971"/>
                  </a:lnTo>
                  <a:lnTo>
                    <a:pt x="5952" y="3915347"/>
                  </a:lnTo>
                  <a:lnTo>
                    <a:pt x="1502" y="3867835"/>
                  </a:lnTo>
                  <a:lnTo>
                    <a:pt x="0" y="3819525"/>
                  </a:lnTo>
                  <a:lnTo>
                    <a:pt x="0" y="763904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94841" y="1442211"/>
            <a:ext cx="3168650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428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function</a:t>
            </a:r>
            <a:r>
              <a:rPr sz="1800" spc="-6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Counter()</a:t>
            </a:r>
            <a:r>
              <a:rPr sz="1800" spc="-60" dirty="0">
                <a:latin typeface="Courier New"/>
                <a:cs typeface="Courier New"/>
              </a:rPr>
              <a:t> </a:t>
            </a:r>
            <a:r>
              <a:rPr sz="1800" spc="-50" dirty="0">
                <a:latin typeface="Courier New"/>
                <a:cs typeface="Courier New"/>
              </a:rPr>
              <a:t>{ </a:t>
            </a:r>
            <a:r>
              <a:rPr sz="1800" dirty="0">
                <a:latin typeface="Courier New"/>
                <a:cs typeface="Courier New"/>
              </a:rPr>
              <a:t>let</a:t>
            </a:r>
            <a:r>
              <a:rPr sz="1800" spc="-6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[like,</a:t>
            </a:r>
            <a:r>
              <a:rPr sz="1800" spc="-5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setLike]</a:t>
            </a:r>
            <a:r>
              <a:rPr sz="1800" spc="-50" dirty="0">
                <a:latin typeface="Courier New"/>
                <a:cs typeface="Courier New"/>
              </a:rPr>
              <a:t> </a:t>
            </a:r>
            <a:r>
              <a:rPr sz="1800" spc="-60" dirty="0">
                <a:latin typeface="Courier New"/>
                <a:cs typeface="Courier New"/>
              </a:rPr>
              <a:t>=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800" spc="-10" dirty="0">
                <a:latin typeface="Courier New"/>
                <a:cs typeface="Courier New"/>
              </a:rPr>
              <a:t>useState(0);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4841" y="2916936"/>
            <a:ext cx="4404995" cy="2690495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50"/>
              </a:spcBef>
            </a:pPr>
            <a:r>
              <a:rPr sz="1800" dirty="0">
                <a:latin typeface="Courier New"/>
                <a:cs typeface="Courier New"/>
              </a:rPr>
              <a:t>return</a:t>
            </a:r>
            <a:r>
              <a:rPr sz="1800" spc="-70" dirty="0">
                <a:latin typeface="Courier New"/>
                <a:cs typeface="Courier New"/>
              </a:rPr>
              <a:t> </a:t>
            </a:r>
            <a:r>
              <a:rPr sz="1800" spc="-50" dirty="0">
                <a:latin typeface="Courier New"/>
                <a:cs typeface="Courier New"/>
              </a:rPr>
              <a:t>(</a:t>
            </a:r>
            <a:endParaRPr sz="1800">
              <a:latin typeface="Courier New"/>
              <a:cs typeface="Courier New"/>
            </a:endParaRPr>
          </a:p>
          <a:p>
            <a:pPr marL="558800">
              <a:lnSpc>
                <a:spcPct val="100000"/>
              </a:lnSpc>
              <a:spcBef>
                <a:spcPts val="955"/>
              </a:spcBef>
            </a:pPr>
            <a:r>
              <a:rPr sz="1800" spc="-10" dirty="0">
                <a:latin typeface="Courier New"/>
                <a:cs typeface="Courier New"/>
              </a:rPr>
              <a:t>&lt;div&gt;</a:t>
            </a:r>
            <a:endParaRPr sz="1800">
              <a:latin typeface="Courier New"/>
              <a:cs typeface="Courier New"/>
            </a:endParaRPr>
          </a:p>
          <a:p>
            <a:pPr marL="831850">
              <a:lnSpc>
                <a:spcPct val="100000"/>
              </a:lnSpc>
              <a:spcBef>
                <a:spcPts val="950"/>
              </a:spcBef>
            </a:pPr>
            <a:r>
              <a:rPr sz="1800" dirty="0">
                <a:latin typeface="Courier New"/>
                <a:cs typeface="Courier New"/>
              </a:rPr>
              <a:t>{</a:t>
            </a:r>
            <a:r>
              <a:rPr sz="1800" i="1" dirty="0">
                <a:latin typeface="Courier New"/>
                <a:cs typeface="Courier New"/>
              </a:rPr>
              <a:t>/*</a:t>
            </a:r>
            <a:r>
              <a:rPr sz="1800" i="1" spc="-60" dirty="0">
                <a:latin typeface="Courier New"/>
                <a:cs typeface="Courier New"/>
              </a:rPr>
              <a:t> </a:t>
            </a:r>
            <a:r>
              <a:rPr sz="1800" i="1" dirty="0">
                <a:latin typeface="Courier New"/>
                <a:cs typeface="Courier New"/>
              </a:rPr>
              <a:t>camelcase</a:t>
            </a:r>
            <a:r>
              <a:rPr sz="1800" i="1" spc="-55" dirty="0">
                <a:latin typeface="Courier New"/>
                <a:cs typeface="Courier New"/>
              </a:rPr>
              <a:t> </a:t>
            </a:r>
            <a:r>
              <a:rPr sz="1800" i="1" spc="-25" dirty="0">
                <a:latin typeface="Courier New"/>
                <a:cs typeface="Courier New"/>
              </a:rPr>
              <a:t>*/</a:t>
            </a:r>
            <a:r>
              <a:rPr sz="1800" spc="-25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 marR="5080" indent="819150">
              <a:lnSpc>
                <a:spcPct val="108100"/>
              </a:lnSpc>
              <a:spcBef>
                <a:spcPts val="755"/>
              </a:spcBef>
            </a:pPr>
            <a:r>
              <a:rPr sz="1800" dirty="0">
                <a:latin typeface="Courier New"/>
                <a:cs typeface="Courier New"/>
              </a:rPr>
              <a:t>&lt;button</a:t>
            </a:r>
            <a:r>
              <a:rPr sz="1800" spc="-8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onClick={()</a:t>
            </a:r>
            <a:r>
              <a:rPr sz="1800" spc="-85" dirty="0">
                <a:latin typeface="Courier New"/>
                <a:cs typeface="Courier New"/>
              </a:rPr>
              <a:t> </a:t>
            </a:r>
            <a:r>
              <a:rPr sz="1800" spc="-25" dirty="0">
                <a:latin typeface="Courier New"/>
                <a:cs typeface="Courier New"/>
              </a:rPr>
              <a:t>=&gt; </a:t>
            </a:r>
            <a:r>
              <a:rPr sz="1800" dirty="0">
                <a:latin typeface="Courier New"/>
                <a:cs typeface="Courier New"/>
              </a:rPr>
              <a:t>setLike(like</a:t>
            </a:r>
            <a:r>
              <a:rPr sz="1800" spc="-5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1)}&gt;Like&lt;/button&gt;</a:t>
            </a:r>
            <a:endParaRPr sz="1800">
              <a:latin typeface="Courier New"/>
              <a:cs typeface="Courier New"/>
            </a:endParaRPr>
          </a:p>
          <a:p>
            <a:pPr marL="831850">
              <a:lnSpc>
                <a:spcPct val="100000"/>
              </a:lnSpc>
              <a:spcBef>
                <a:spcPts val="950"/>
              </a:spcBef>
            </a:pPr>
            <a:r>
              <a:rPr sz="1800" spc="-10" dirty="0">
                <a:latin typeface="Courier New"/>
                <a:cs typeface="Courier New"/>
              </a:rPr>
              <a:t>&lt;h1&gt;{like}&lt;/h1&gt;</a:t>
            </a:r>
            <a:endParaRPr sz="1800">
              <a:latin typeface="Courier New"/>
              <a:cs typeface="Courier New"/>
            </a:endParaRPr>
          </a:p>
          <a:p>
            <a:pPr marL="558800">
              <a:lnSpc>
                <a:spcPct val="100000"/>
              </a:lnSpc>
              <a:spcBef>
                <a:spcPts val="950"/>
              </a:spcBef>
              <a:tabLst>
                <a:tab pos="1651635" algn="l"/>
              </a:tabLst>
            </a:pPr>
            <a:r>
              <a:rPr sz="1800" spc="-10" dirty="0">
                <a:latin typeface="Courier New"/>
                <a:cs typeface="Courier New"/>
              </a:rPr>
              <a:t>&lt;/div&gt;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25" dirty="0">
                <a:latin typeface="Courier New"/>
                <a:cs typeface="Courier New"/>
              </a:rPr>
              <a:t>);}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22819" y="1414272"/>
            <a:ext cx="2807335" cy="2533650"/>
            <a:chOff x="7322819" y="1414272"/>
            <a:chExt cx="2807335" cy="25336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22819" y="1414272"/>
              <a:ext cx="2807207" cy="25336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4259" y="1502664"/>
              <a:ext cx="2633472" cy="236601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7652067" y="4017327"/>
            <a:ext cx="2316480" cy="399415"/>
            <a:chOff x="7652067" y="4017327"/>
            <a:chExt cx="2316480" cy="39941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0005" y="4025265"/>
              <a:ext cx="2300478" cy="38328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660005" y="4025265"/>
              <a:ext cx="2300605" cy="383540"/>
            </a:xfrm>
            <a:custGeom>
              <a:avLst/>
              <a:gdLst/>
              <a:ahLst/>
              <a:cxnLst/>
              <a:rect l="l" t="t" r="r" b="b"/>
              <a:pathLst>
                <a:path w="2300604" h="383539">
                  <a:moveTo>
                    <a:pt x="0" y="63881"/>
                  </a:moveTo>
                  <a:lnTo>
                    <a:pt x="5016" y="39004"/>
                  </a:lnTo>
                  <a:lnTo>
                    <a:pt x="18700" y="18700"/>
                  </a:lnTo>
                  <a:lnTo>
                    <a:pt x="39004" y="5016"/>
                  </a:lnTo>
                  <a:lnTo>
                    <a:pt x="63881" y="0"/>
                  </a:lnTo>
                  <a:lnTo>
                    <a:pt x="2236597" y="0"/>
                  </a:lnTo>
                  <a:lnTo>
                    <a:pt x="2261473" y="5016"/>
                  </a:lnTo>
                  <a:lnTo>
                    <a:pt x="2281777" y="18700"/>
                  </a:lnTo>
                  <a:lnTo>
                    <a:pt x="2295461" y="39004"/>
                  </a:lnTo>
                  <a:lnTo>
                    <a:pt x="2300478" y="63881"/>
                  </a:lnTo>
                  <a:lnTo>
                    <a:pt x="2300478" y="319405"/>
                  </a:lnTo>
                  <a:lnTo>
                    <a:pt x="2295461" y="344281"/>
                  </a:lnTo>
                  <a:lnTo>
                    <a:pt x="2281777" y="364585"/>
                  </a:lnTo>
                  <a:lnTo>
                    <a:pt x="2261473" y="378269"/>
                  </a:lnTo>
                  <a:lnTo>
                    <a:pt x="2236597" y="383286"/>
                  </a:lnTo>
                  <a:lnTo>
                    <a:pt x="63881" y="383286"/>
                  </a:lnTo>
                  <a:lnTo>
                    <a:pt x="39004" y="378269"/>
                  </a:lnTo>
                  <a:lnTo>
                    <a:pt x="18700" y="364585"/>
                  </a:lnTo>
                  <a:lnTo>
                    <a:pt x="5016" y="344281"/>
                  </a:lnTo>
                  <a:lnTo>
                    <a:pt x="0" y="319405"/>
                  </a:lnTo>
                  <a:lnTo>
                    <a:pt x="0" y="6388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502142" y="4069334"/>
            <a:ext cx="6172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Output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92543" y="858075"/>
            <a:ext cx="2416175" cy="622935"/>
            <a:chOff x="792543" y="858075"/>
            <a:chExt cx="2416175" cy="62293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480" y="866013"/>
              <a:ext cx="2400300" cy="60693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00480" y="866013"/>
              <a:ext cx="2400300" cy="607060"/>
            </a:xfrm>
            <a:custGeom>
              <a:avLst/>
              <a:gdLst/>
              <a:ahLst/>
              <a:cxnLst/>
              <a:rect l="l" t="t" r="r" b="b"/>
              <a:pathLst>
                <a:path w="2400300" h="607060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6" y="0"/>
                  </a:lnTo>
                  <a:lnTo>
                    <a:pt x="400050" y="0"/>
                  </a:lnTo>
                  <a:lnTo>
                    <a:pt x="1000125" y="0"/>
                  </a:lnTo>
                  <a:lnTo>
                    <a:pt x="2310384" y="0"/>
                  </a:lnTo>
                  <a:lnTo>
                    <a:pt x="2345382" y="7066"/>
                  </a:lnTo>
                  <a:lnTo>
                    <a:pt x="2373963" y="26336"/>
                  </a:lnTo>
                  <a:lnTo>
                    <a:pt x="2393233" y="54917"/>
                  </a:lnTo>
                  <a:lnTo>
                    <a:pt x="2400300" y="89915"/>
                  </a:lnTo>
                  <a:lnTo>
                    <a:pt x="2400300" y="314705"/>
                  </a:lnTo>
                  <a:lnTo>
                    <a:pt x="2400300" y="449579"/>
                  </a:lnTo>
                  <a:lnTo>
                    <a:pt x="2393233" y="484578"/>
                  </a:lnTo>
                  <a:lnTo>
                    <a:pt x="2373963" y="513159"/>
                  </a:lnTo>
                  <a:lnTo>
                    <a:pt x="2345382" y="532429"/>
                  </a:lnTo>
                  <a:lnTo>
                    <a:pt x="2310384" y="539495"/>
                  </a:lnTo>
                  <a:lnTo>
                    <a:pt x="1000125" y="539495"/>
                  </a:lnTo>
                  <a:lnTo>
                    <a:pt x="700151" y="606932"/>
                  </a:lnTo>
                  <a:lnTo>
                    <a:pt x="400050" y="539495"/>
                  </a:lnTo>
                  <a:lnTo>
                    <a:pt x="89916" y="539495"/>
                  </a:lnTo>
                  <a:lnTo>
                    <a:pt x="54917" y="532429"/>
                  </a:lnTo>
                  <a:lnTo>
                    <a:pt x="26336" y="513159"/>
                  </a:lnTo>
                  <a:lnTo>
                    <a:pt x="7066" y="484578"/>
                  </a:lnTo>
                  <a:lnTo>
                    <a:pt x="0" y="449579"/>
                  </a:lnTo>
                  <a:lnTo>
                    <a:pt x="0" y="314705"/>
                  </a:lnTo>
                  <a:lnTo>
                    <a:pt x="0" y="89915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411477" y="988060"/>
            <a:ext cx="117792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rebuchet MS"/>
                <a:cs typeface="Trebuchet MS"/>
              </a:rPr>
              <a:t>Mouse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Events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874833" y="1152207"/>
            <a:ext cx="1942464" cy="377825"/>
            <a:chOff x="3874833" y="1152207"/>
            <a:chExt cx="1942464" cy="37782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82771" y="1160144"/>
              <a:ext cx="1926336" cy="36195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882771" y="1160144"/>
              <a:ext cx="1926589" cy="361950"/>
            </a:xfrm>
            <a:custGeom>
              <a:avLst/>
              <a:gdLst/>
              <a:ahLst/>
              <a:cxnLst/>
              <a:rect l="l" t="t" r="r" b="b"/>
              <a:pathLst>
                <a:path w="1926589" h="361950">
                  <a:moveTo>
                    <a:pt x="0" y="60325"/>
                  </a:moveTo>
                  <a:lnTo>
                    <a:pt x="4746" y="36861"/>
                  </a:lnTo>
                  <a:lnTo>
                    <a:pt x="17684" y="17684"/>
                  </a:lnTo>
                  <a:lnTo>
                    <a:pt x="36861" y="4746"/>
                  </a:lnTo>
                  <a:lnTo>
                    <a:pt x="60325" y="0"/>
                  </a:lnTo>
                  <a:lnTo>
                    <a:pt x="1866011" y="0"/>
                  </a:lnTo>
                  <a:lnTo>
                    <a:pt x="1889474" y="4746"/>
                  </a:lnTo>
                  <a:lnTo>
                    <a:pt x="1908651" y="17684"/>
                  </a:lnTo>
                  <a:lnTo>
                    <a:pt x="1921589" y="36861"/>
                  </a:lnTo>
                  <a:lnTo>
                    <a:pt x="1926336" y="60325"/>
                  </a:lnTo>
                  <a:lnTo>
                    <a:pt x="1926336" y="301625"/>
                  </a:lnTo>
                  <a:lnTo>
                    <a:pt x="1921589" y="325088"/>
                  </a:lnTo>
                  <a:lnTo>
                    <a:pt x="1908651" y="344265"/>
                  </a:lnTo>
                  <a:lnTo>
                    <a:pt x="1889474" y="357203"/>
                  </a:lnTo>
                  <a:lnTo>
                    <a:pt x="1866011" y="361950"/>
                  </a:lnTo>
                  <a:lnTo>
                    <a:pt x="60325" y="361950"/>
                  </a:lnTo>
                  <a:lnTo>
                    <a:pt x="36861" y="357203"/>
                  </a:lnTo>
                  <a:lnTo>
                    <a:pt x="17684" y="344265"/>
                  </a:lnTo>
                  <a:lnTo>
                    <a:pt x="4746" y="325088"/>
                  </a:lnTo>
                  <a:lnTo>
                    <a:pt x="0" y="301625"/>
                  </a:lnTo>
                  <a:lnTo>
                    <a:pt x="0" y="60325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366259" y="1226820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6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8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13383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71651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56373"/>
            <a:ext cx="3859529" cy="5792470"/>
            <a:chOff x="0" y="956373"/>
            <a:chExt cx="3859529" cy="57924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773927"/>
              <a:ext cx="2241042" cy="197434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4429" y="964311"/>
              <a:ext cx="3467100" cy="3681729"/>
            </a:xfrm>
            <a:custGeom>
              <a:avLst/>
              <a:gdLst/>
              <a:ahLst/>
              <a:cxnLst/>
              <a:rect l="l" t="t" r="r" b="b"/>
              <a:pathLst>
                <a:path w="3467100" h="3681729">
                  <a:moveTo>
                    <a:pt x="2889250" y="0"/>
                  </a:moveTo>
                  <a:lnTo>
                    <a:pt x="577862" y="0"/>
                  </a:lnTo>
                  <a:lnTo>
                    <a:pt x="530468" y="1915"/>
                  </a:lnTo>
                  <a:lnTo>
                    <a:pt x="484128" y="7562"/>
                  </a:lnTo>
                  <a:lnTo>
                    <a:pt x="438993" y="16793"/>
                  </a:lnTo>
                  <a:lnTo>
                    <a:pt x="395210" y="29457"/>
                  </a:lnTo>
                  <a:lnTo>
                    <a:pt x="352929" y="45408"/>
                  </a:lnTo>
                  <a:lnTo>
                    <a:pt x="312298" y="64496"/>
                  </a:lnTo>
                  <a:lnTo>
                    <a:pt x="273466" y="86572"/>
                  </a:lnTo>
                  <a:lnTo>
                    <a:pt x="236581" y="111487"/>
                  </a:lnTo>
                  <a:lnTo>
                    <a:pt x="201793" y="139094"/>
                  </a:lnTo>
                  <a:lnTo>
                    <a:pt x="169249" y="169243"/>
                  </a:lnTo>
                  <a:lnTo>
                    <a:pt x="139099" y="201785"/>
                  </a:lnTo>
                  <a:lnTo>
                    <a:pt x="111492" y="236573"/>
                  </a:lnTo>
                  <a:lnTo>
                    <a:pt x="86575" y="273457"/>
                  </a:lnTo>
                  <a:lnTo>
                    <a:pt x="64498" y="312288"/>
                  </a:lnTo>
                  <a:lnTo>
                    <a:pt x="45410" y="352919"/>
                  </a:lnTo>
                  <a:lnTo>
                    <a:pt x="29459" y="395199"/>
                  </a:lnTo>
                  <a:lnTo>
                    <a:pt x="16793" y="438981"/>
                  </a:lnTo>
                  <a:lnTo>
                    <a:pt x="7563" y="484116"/>
                  </a:lnTo>
                  <a:lnTo>
                    <a:pt x="1915" y="530455"/>
                  </a:lnTo>
                  <a:lnTo>
                    <a:pt x="0" y="577850"/>
                  </a:lnTo>
                  <a:lnTo>
                    <a:pt x="0" y="3103372"/>
                  </a:lnTo>
                  <a:lnTo>
                    <a:pt x="1915" y="3150766"/>
                  </a:lnTo>
                  <a:lnTo>
                    <a:pt x="7563" y="3197105"/>
                  </a:lnTo>
                  <a:lnTo>
                    <a:pt x="16793" y="3242240"/>
                  </a:lnTo>
                  <a:lnTo>
                    <a:pt x="29459" y="3286022"/>
                  </a:lnTo>
                  <a:lnTo>
                    <a:pt x="45410" y="3328302"/>
                  </a:lnTo>
                  <a:lnTo>
                    <a:pt x="64498" y="3368933"/>
                  </a:lnTo>
                  <a:lnTo>
                    <a:pt x="86575" y="3407764"/>
                  </a:lnTo>
                  <a:lnTo>
                    <a:pt x="111492" y="3444648"/>
                  </a:lnTo>
                  <a:lnTo>
                    <a:pt x="139099" y="3479436"/>
                  </a:lnTo>
                  <a:lnTo>
                    <a:pt x="169249" y="3511978"/>
                  </a:lnTo>
                  <a:lnTo>
                    <a:pt x="201793" y="3542127"/>
                  </a:lnTo>
                  <a:lnTo>
                    <a:pt x="236581" y="3569734"/>
                  </a:lnTo>
                  <a:lnTo>
                    <a:pt x="273466" y="3594649"/>
                  </a:lnTo>
                  <a:lnTo>
                    <a:pt x="312298" y="3616725"/>
                  </a:lnTo>
                  <a:lnTo>
                    <a:pt x="352929" y="3635813"/>
                  </a:lnTo>
                  <a:lnTo>
                    <a:pt x="395210" y="3651764"/>
                  </a:lnTo>
                  <a:lnTo>
                    <a:pt x="438993" y="3664428"/>
                  </a:lnTo>
                  <a:lnTo>
                    <a:pt x="484128" y="3673659"/>
                  </a:lnTo>
                  <a:lnTo>
                    <a:pt x="530468" y="3679306"/>
                  </a:lnTo>
                  <a:lnTo>
                    <a:pt x="577862" y="3681222"/>
                  </a:lnTo>
                  <a:lnTo>
                    <a:pt x="2889250" y="3681222"/>
                  </a:lnTo>
                  <a:lnTo>
                    <a:pt x="2936644" y="3679306"/>
                  </a:lnTo>
                  <a:lnTo>
                    <a:pt x="2982983" y="3673659"/>
                  </a:lnTo>
                  <a:lnTo>
                    <a:pt x="3028118" y="3664428"/>
                  </a:lnTo>
                  <a:lnTo>
                    <a:pt x="3071900" y="3651764"/>
                  </a:lnTo>
                  <a:lnTo>
                    <a:pt x="3114180" y="3635813"/>
                  </a:lnTo>
                  <a:lnTo>
                    <a:pt x="3154811" y="3616725"/>
                  </a:lnTo>
                  <a:lnTo>
                    <a:pt x="3193642" y="3594649"/>
                  </a:lnTo>
                  <a:lnTo>
                    <a:pt x="3230526" y="3569734"/>
                  </a:lnTo>
                  <a:lnTo>
                    <a:pt x="3265314" y="3542127"/>
                  </a:lnTo>
                  <a:lnTo>
                    <a:pt x="3297856" y="3511978"/>
                  </a:lnTo>
                  <a:lnTo>
                    <a:pt x="3328005" y="3479436"/>
                  </a:lnTo>
                  <a:lnTo>
                    <a:pt x="3355612" y="3444648"/>
                  </a:lnTo>
                  <a:lnTo>
                    <a:pt x="3380527" y="3407764"/>
                  </a:lnTo>
                  <a:lnTo>
                    <a:pt x="3402603" y="3368933"/>
                  </a:lnTo>
                  <a:lnTo>
                    <a:pt x="3421691" y="3328302"/>
                  </a:lnTo>
                  <a:lnTo>
                    <a:pt x="3437642" y="3286022"/>
                  </a:lnTo>
                  <a:lnTo>
                    <a:pt x="3450306" y="3242240"/>
                  </a:lnTo>
                  <a:lnTo>
                    <a:pt x="3459537" y="3197105"/>
                  </a:lnTo>
                  <a:lnTo>
                    <a:pt x="3465184" y="3150766"/>
                  </a:lnTo>
                  <a:lnTo>
                    <a:pt x="3467100" y="3103372"/>
                  </a:lnTo>
                  <a:lnTo>
                    <a:pt x="3467100" y="577850"/>
                  </a:lnTo>
                  <a:lnTo>
                    <a:pt x="3465184" y="530455"/>
                  </a:lnTo>
                  <a:lnTo>
                    <a:pt x="3459537" y="484116"/>
                  </a:lnTo>
                  <a:lnTo>
                    <a:pt x="3450306" y="438981"/>
                  </a:lnTo>
                  <a:lnTo>
                    <a:pt x="3437642" y="395199"/>
                  </a:lnTo>
                  <a:lnTo>
                    <a:pt x="3421691" y="352919"/>
                  </a:lnTo>
                  <a:lnTo>
                    <a:pt x="3402603" y="312288"/>
                  </a:lnTo>
                  <a:lnTo>
                    <a:pt x="3380527" y="273457"/>
                  </a:lnTo>
                  <a:lnTo>
                    <a:pt x="3355612" y="236573"/>
                  </a:lnTo>
                  <a:lnTo>
                    <a:pt x="3328005" y="201785"/>
                  </a:lnTo>
                  <a:lnTo>
                    <a:pt x="3297856" y="169243"/>
                  </a:lnTo>
                  <a:lnTo>
                    <a:pt x="3265314" y="139094"/>
                  </a:lnTo>
                  <a:lnTo>
                    <a:pt x="3230526" y="111487"/>
                  </a:lnTo>
                  <a:lnTo>
                    <a:pt x="3193642" y="86572"/>
                  </a:lnTo>
                  <a:lnTo>
                    <a:pt x="3154811" y="64496"/>
                  </a:lnTo>
                  <a:lnTo>
                    <a:pt x="3114180" y="45408"/>
                  </a:lnTo>
                  <a:lnTo>
                    <a:pt x="3071900" y="29457"/>
                  </a:lnTo>
                  <a:lnTo>
                    <a:pt x="3028118" y="16793"/>
                  </a:lnTo>
                  <a:lnTo>
                    <a:pt x="2982983" y="7562"/>
                  </a:lnTo>
                  <a:lnTo>
                    <a:pt x="2936644" y="1915"/>
                  </a:lnTo>
                  <a:lnTo>
                    <a:pt x="2889250" y="0"/>
                  </a:lnTo>
                  <a:close/>
                </a:path>
              </a:pathLst>
            </a:custGeom>
            <a:solidFill>
              <a:srgbClr val="C79EE2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4429" y="964311"/>
              <a:ext cx="3467100" cy="3681729"/>
            </a:xfrm>
            <a:custGeom>
              <a:avLst/>
              <a:gdLst/>
              <a:ahLst/>
              <a:cxnLst/>
              <a:rect l="l" t="t" r="r" b="b"/>
              <a:pathLst>
                <a:path w="3467100" h="3681729">
                  <a:moveTo>
                    <a:pt x="0" y="577850"/>
                  </a:moveTo>
                  <a:lnTo>
                    <a:pt x="1915" y="530455"/>
                  </a:lnTo>
                  <a:lnTo>
                    <a:pt x="7563" y="484116"/>
                  </a:lnTo>
                  <a:lnTo>
                    <a:pt x="16793" y="438981"/>
                  </a:lnTo>
                  <a:lnTo>
                    <a:pt x="29459" y="395199"/>
                  </a:lnTo>
                  <a:lnTo>
                    <a:pt x="45410" y="352919"/>
                  </a:lnTo>
                  <a:lnTo>
                    <a:pt x="64498" y="312288"/>
                  </a:lnTo>
                  <a:lnTo>
                    <a:pt x="86575" y="273457"/>
                  </a:lnTo>
                  <a:lnTo>
                    <a:pt x="111492" y="236573"/>
                  </a:lnTo>
                  <a:lnTo>
                    <a:pt x="139099" y="201785"/>
                  </a:lnTo>
                  <a:lnTo>
                    <a:pt x="169249" y="169243"/>
                  </a:lnTo>
                  <a:lnTo>
                    <a:pt x="201793" y="139094"/>
                  </a:lnTo>
                  <a:lnTo>
                    <a:pt x="236581" y="111487"/>
                  </a:lnTo>
                  <a:lnTo>
                    <a:pt x="273466" y="86572"/>
                  </a:lnTo>
                  <a:lnTo>
                    <a:pt x="312298" y="64496"/>
                  </a:lnTo>
                  <a:lnTo>
                    <a:pt x="352929" y="45408"/>
                  </a:lnTo>
                  <a:lnTo>
                    <a:pt x="395210" y="29457"/>
                  </a:lnTo>
                  <a:lnTo>
                    <a:pt x="438993" y="16793"/>
                  </a:lnTo>
                  <a:lnTo>
                    <a:pt x="484128" y="7562"/>
                  </a:lnTo>
                  <a:lnTo>
                    <a:pt x="530468" y="1915"/>
                  </a:lnTo>
                  <a:lnTo>
                    <a:pt x="577862" y="0"/>
                  </a:lnTo>
                  <a:lnTo>
                    <a:pt x="2889250" y="0"/>
                  </a:lnTo>
                  <a:lnTo>
                    <a:pt x="2936644" y="1915"/>
                  </a:lnTo>
                  <a:lnTo>
                    <a:pt x="2982983" y="7562"/>
                  </a:lnTo>
                  <a:lnTo>
                    <a:pt x="3028118" y="16793"/>
                  </a:lnTo>
                  <a:lnTo>
                    <a:pt x="3071900" y="29457"/>
                  </a:lnTo>
                  <a:lnTo>
                    <a:pt x="3114180" y="45408"/>
                  </a:lnTo>
                  <a:lnTo>
                    <a:pt x="3154811" y="64496"/>
                  </a:lnTo>
                  <a:lnTo>
                    <a:pt x="3193642" y="86572"/>
                  </a:lnTo>
                  <a:lnTo>
                    <a:pt x="3230526" y="111487"/>
                  </a:lnTo>
                  <a:lnTo>
                    <a:pt x="3265314" y="139094"/>
                  </a:lnTo>
                  <a:lnTo>
                    <a:pt x="3297856" y="169243"/>
                  </a:lnTo>
                  <a:lnTo>
                    <a:pt x="3328005" y="201785"/>
                  </a:lnTo>
                  <a:lnTo>
                    <a:pt x="3355612" y="236573"/>
                  </a:lnTo>
                  <a:lnTo>
                    <a:pt x="3380527" y="273457"/>
                  </a:lnTo>
                  <a:lnTo>
                    <a:pt x="3402603" y="312288"/>
                  </a:lnTo>
                  <a:lnTo>
                    <a:pt x="3421691" y="352919"/>
                  </a:lnTo>
                  <a:lnTo>
                    <a:pt x="3437642" y="395199"/>
                  </a:lnTo>
                  <a:lnTo>
                    <a:pt x="3450306" y="438981"/>
                  </a:lnTo>
                  <a:lnTo>
                    <a:pt x="3459537" y="484116"/>
                  </a:lnTo>
                  <a:lnTo>
                    <a:pt x="3465184" y="530455"/>
                  </a:lnTo>
                  <a:lnTo>
                    <a:pt x="3467100" y="577850"/>
                  </a:lnTo>
                  <a:lnTo>
                    <a:pt x="3467100" y="3103372"/>
                  </a:lnTo>
                  <a:lnTo>
                    <a:pt x="3465184" y="3150766"/>
                  </a:lnTo>
                  <a:lnTo>
                    <a:pt x="3459537" y="3197105"/>
                  </a:lnTo>
                  <a:lnTo>
                    <a:pt x="3450306" y="3242240"/>
                  </a:lnTo>
                  <a:lnTo>
                    <a:pt x="3437642" y="3286022"/>
                  </a:lnTo>
                  <a:lnTo>
                    <a:pt x="3421691" y="3328302"/>
                  </a:lnTo>
                  <a:lnTo>
                    <a:pt x="3402603" y="3368933"/>
                  </a:lnTo>
                  <a:lnTo>
                    <a:pt x="3380527" y="3407764"/>
                  </a:lnTo>
                  <a:lnTo>
                    <a:pt x="3355612" y="3444648"/>
                  </a:lnTo>
                  <a:lnTo>
                    <a:pt x="3328005" y="3479436"/>
                  </a:lnTo>
                  <a:lnTo>
                    <a:pt x="3297856" y="3511978"/>
                  </a:lnTo>
                  <a:lnTo>
                    <a:pt x="3265314" y="3542127"/>
                  </a:lnTo>
                  <a:lnTo>
                    <a:pt x="3230526" y="3569734"/>
                  </a:lnTo>
                  <a:lnTo>
                    <a:pt x="3193642" y="3594649"/>
                  </a:lnTo>
                  <a:lnTo>
                    <a:pt x="3154811" y="3616725"/>
                  </a:lnTo>
                  <a:lnTo>
                    <a:pt x="3114180" y="3635813"/>
                  </a:lnTo>
                  <a:lnTo>
                    <a:pt x="3071900" y="3651764"/>
                  </a:lnTo>
                  <a:lnTo>
                    <a:pt x="3028118" y="3664428"/>
                  </a:lnTo>
                  <a:lnTo>
                    <a:pt x="2982983" y="3673659"/>
                  </a:lnTo>
                  <a:lnTo>
                    <a:pt x="2936644" y="3679306"/>
                  </a:lnTo>
                  <a:lnTo>
                    <a:pt x="2889250" y="3681222"/>
                  </a:lnTo>
                  <a:lnTo>
                    <a:pt x="577862" y="3681222"/>
                  </a:lnTo>
                  <a:lnTo>
                    <a:pt x="530468" y="3679306"/>
                  </a:lnTo>
                  <a:lnTo>
                    <a:pt x="484128" y="3673659"/>
                  </a:lnTo>
                  <a:lnTo>
                    <a:pt x="438993" y="3664428"/>
                  </a:lnTo>
                  <a:lnTo>
                    <a:pt x="395210" y="3651764"/>
                  </a:lnTo>
                  <a:lnTo>
                    <a:pt x="352929" y="3635813"/>
                  </a:lnTo>
                  <a:lnTo>
                    <a:pt x="312298" y="3616725"/>
                  </a:lnTo>
                  <a:lnTo>
                    <a:pt x="273466" y="3594649"/>
                  </a:lnTo>
                  <a:lnTo>
                    <a:pt x="236581" y="3569734"/>
                  </a:lnTo>
                  <a:lnTo>
                    <a:pt x="201793" y="3542127"/>
                  </a:lnTo>
                  <a:lnTo>
                    <a:pt x="169249" y="3511978"/>
                  </a:lnTo>
                  <a:lnTo>
                    <a:pt x="139099" y="3479436"/>
                  </a:lnTo>
                  <a:lnTo>
                    <a:pt x="111492" y="3444648"/>
                  </a:lnTo>
                  <a:lnTo>
                    <a:pt x="86575" y="3407764"/>
                  </a:lnTo>
                  <a:lnTo>
                    <a:pt x="64498" y="3368933"/>
                  </a:lnTo>
                  <a:lnTo>
                    <a:pt x="45410" y="3328302"/>
                  </a:lnTo>
                  <a:lnTo>
                    <a:pt x="29459" y="3286022"/>
                  </a:lnTo>
                  <a:lnTo>
                    <a:pt x="16793" y="3242240"/>
                  </a:lnTo>
                  <a:lnTo>
                    <a:pt x="7563" y="3197105"/>
                  </a:lnTo>
                  <a:lnTo>
                    <a:pt x="1915" y="3150766"/>
                  </a:lnTo>
                  <a:lnTo>
                    <a:pt x="0" y="3103372"/>
                  </a:lnTo>
                  <a:lnTo>
                    <a:pt x="0" y="57785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262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TYPES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spc="60" dirty="0">
                <a:solidFill>
                  <a:srgbClr val="000000"/>
                </a:solidFill>
              </a:rPr>
              <a:t>OF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EVENTS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[3-</a:t>
            </a:r>
            <a:r>
              <a:rPr spc="-25" dirty="0">
                <a:solidFill>
                  <a:srgbClr val="000000"/>
                </a:solidFill>
              </a:rPr>
              <a:t>6]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2205" y="1507236"/>
            <a:ext cx="2692400" cy="2560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0" marR="740410" indent="-184785">
              <a:lnSpc>
                <a:spcPct val="1071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ColorBox()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 </a:t>
            </a: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styles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Courier New"/>
                <a:cs typeface="Courier New"/>
              </a:rPr>
              <a:t>background:</a:t>
            </a:r>
            <a:r>
              <a:rPr sz="1200" spc="-8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"orange",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ourier New"/>
                <a:cs typeface="Courier New"/>
              </a:rPr>
              <a:t>};</a:t>
            </a:r>
            <a:endParaRPr sz="1200">
              <a:latin typeface="Courier New"/>
              <a:cs typeface="Courier New"/>
            </a:endParaRPr>
          </a:p>
          <a:p>
            <a:pPr marL="28829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&lt;div&gt;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Courier New"/>
                <a:cs typeface="Courier New"/>
              </a:rPr>
              <a:t>&lt;h1&gt;Color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Box&lt;/h1&gt;</a:t>
            </a:r>
            <a:endParaRPr sz="1200">
              <a:latin typeface="Courier New"/>
              <a:cs typeface="Courier New"/>
            </a:endParaRPr>
          </a:p>
          <a:p>
            <a:pPr marL="12700" marR="463550" indent="552450">
              <a:lnSpc>
                <a:spcPts val="1540"/>
              </a:lnSpc>
              <a:spcBef>
                <a:spcPts val="50"/>
              </a:spcBef>
            </a:pPr>
            <a:r>
              <a:rPr sz="1200" dirty="0">
                <a:latin typeface="Courier New"/>
                <a:cs typeface="Courier New"/>
              </a:rPr>
              <a:t>&lt;input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type="text" style={styles}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200" dirty="0">
                <a:latin typeface="Courier New"/>
                <a:cs typeface="Courier New"/>
              </a:rPr>
              <a:t>placeholder="Type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color"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105"/>
              </a:spcBef>
            </a:pPr>
            <a:r>
              <a:rPr sz="1200" spc="-2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60761" y="955611"/>
            <a:ext cx="3539490" cy="3697604"/>
            <a:chOff x="4060761" y="955611"/>
            <a:chExt cx="3539490" cy="3697604"/>
          </a:xfrm>
        </p:grpSpPr>
        <p:sp>
          <p:nvSpPr>
            <p:cNvPr id="9" name="object 9"/>
            <p:cNvSpPr/>
            <p:nvPr/>
          </p:nvSpPr>
          <p:spPr>
            <a:xfrm>
              <a:off x="4068698" y="963549"/>
              <a:ext cx="3523615" cy="3681729"/>
            </a:xfrm>
            <a:custGeom>
              <a:avLst/>
              <a:gdLst/>
              <a:ahLst/>
              <a:cxnLst/>
              <a:rect l="l" t="t" r="r" b="b"/>
              <a:pathLst>
                <a:path w="3523615" h="3681729">
                  <a:moveTo>
                    <a:pt x="2936240" y="0"/>
                  </a:moveTo>
                  <a:lnTo>
                    <a:pt x="587248" y="0"/>
                  </a:lnTo>
                  <a:lnTo>
                    <a:pt x="539080" y="1946"/>
                  </a:lnTo>
                  <a:lnTo>
                    <a:pt x="491986" y="7685"/>
                  </a:lnTo>
                  <a:lnTo>
                    <a:pt x="446115" y="17065"/>
                  </a:lnTo>
                  <a:lnTo>
                    <a:pt x="401620" y="29935"/>
                  </a:lnTo>
                  <a:lnTo>
                    <a:pt x="358651" y="46144"/>
                  </a:lnTo>
                  <a:lnTo>
                    <a:pt x="317360" y="65541"/>
                  </a:lnTo>
                  <a:lnTo>
                    <a:pt x="277897" y="87976"/>
                  </a:lnTo>
                  <a:lnTo>
                    <a:pt x="240414" y="113296"/>
                  </a:lnTo>
                  <a:lnTo>
                    <a:pt x="205061" y="141351"/>
                  </a:lnTo>
                  <a:lnTo>
                    <a:pt x="171989" y="171989"/>
                  </a:lnTo>
                  <a:lnTo>
                    <a:pt x="141351" y="205061"/>
                  </a:lnTo>
                  <a:lnTo>
                    <a:pt x="113296" y="240414"/>
                  </a:lnTo>
                  <a:lnTo>
                    <a:pt x="87976" y="277897"/>
                  </a:lnTo>
                  <a:lnTo>
                    <a:pt x="65541" y="317360"/>
                  </a:lnTo>
                  <a:lnTo>
                    <a:pt x="46144" y="358651"/>
                  </a:lnTo>
                  <a:lnTo>
                    <a:pt x="29935" y="401620"/>
                  </a:lnTo>
                  <a:lnTo>
                    <a:pt x="17065" y="446115"/>
                  </a:lnTo>
                  <a:lnTo>
                    <a:pt x="7685" y="491986"/>
                  </a:lnTo>
                  <a:lnTo>
                    <a:pt x="1946" y="539080"/>
                  </a:lnTo>
                  <a:lnTo>
                    <a:pt x="0" y="587248"/>
                  </a:lnTo>
                  <a:lnTo>
                    <a:pt x="0" y="3093974"/>
                  </a:lnTo>
                  <a:lnTo>
                    <a:pt x="1946" y="3142141"/>
                  </a:lnTo>
                  <a:lnTo>
                    <a:pt x="7685" y="3189235"/>
                  </a:lnTo>
                  <a:lnTo>
                    <a:pt x="17065" y="3235106"/>
                  </a:lnTo>
                  <a:lnTo>
                    <a:pt x="29935" y="3279601"/>
                  </a:lnTo>
                  <a:lnTo>
                    <a:pt x="46144" y="3322570"/>
                  </a:lnTo>
                  <a:lnTo>
                    <a:pt x="65541" y="3363861"/>
                  </a:lnTo>
                  <a:lnTo>
                    <a:pt x="87976" y="3403324"/>
                  </a:lnTo>
                  <a:lnTo>
                    <a:pt x="113296" y="3440807"/>
                  </a:lnTo>
                  <a:lnTo>
                    <a:pt x="141351" y="3476160"/>
                  </a:lnTo>
                  <a:lnTo>
                    <a:pt x="171989" y="3509232"/>
                  </a:lnTo>
                  <a:lnTo>
                    <a:pt x="205061" y="3539870"/>
                  </a:lnTo>
                  <a:lnTo>
                    <a:pt x="240414" y="3567925"/>
                  </a:lnTo>
                  <a:lnTo>
                    <a:pt x="277897" y="3593245"/>
                  </a:lnTo>
                  <a:lnTo>
                    <a:pt x="317360" y="3615680"/>
                  </a:lnTo>
                  <a:lnTo>
                    <a:pt x="358651" y="3635077"/>
                  </a:lnTo>
                  <a:lnTo>
                    <a:pt x="401620" y="3651286"/>
                  </a:lnTo>
                  <a:lnTo>
                    <a:pt x="446115" y="3664156"/>
                  </a:lnTo>
                  <a:lnTo>
                    <a:pt x="491986" y="3673536"/>
                  </a:lnTo>
                  <a:lnTo>
                    <a:pt x="539080" y="3679275"/>
                  </a:lnTo>
                  <a:lnTo>
                    <a:pt x="587248" y="3681222"/>
                  </a:lnTo>
                  <a:lnTo>
                    <a:pt x="2936240" y="3681222"/>
                  </a:lnTo>
                  <a:lnTo>
                    <a:pt x="2984407" y="3679275"/>
                  </a:lnTo>
                  <a:lnTo>
                    <a:pt x="3031501" y="3673536"/>
                  </a:lnTo>
                  <a:lnTo>
                    <a:pt x="3077372" y="3664156"/>
                  </a:lnTo>
                  <a:lnTo>
                    <a:pt x="3121867" y="3651286"/>
                  </a:lnTo>
                  <a:lnTo>
                    <a:pt x="3164836" y="3635077"/>
                  </a:lnTo>
                  <a:lnTo>
                    <a:pt x="3206127" y="3615680"/>
                  </a:lnTo>
                  <a:lnTo>
                    <a:pt x="3245590" y="3593245"/>
                  </a:lnTo>
                  <a:lnTo>
                    <a:pt x="3283073" y="3567925"/>
                  </a:lnTo>
                  <a:lnTo>
                    <a:pt x="3318426" y="3539870"/>
                  </a:lnTo>
                  <a:lnTo>
                    <a:pt x="3351498" y="3509232"/>
                  </a:lnTo>
                  <a:lnTo>
                    <a:pt x="3382136" y="3476160"/>
                  </a:lnTo>
                  <a:lnTo>
                    <a:pt x="3410191" y="3440807"/>
                  </a:lnTo>
                  <a:lnTo>
                    <a:pt x="3435511" y="3403324"/>
                  </a:lnTo>
                  <a:lnTo>
                    <a:pt x="3457946" y="3363861"/>
                  </a:lnTo>
                  <a:lnTo>
                    <a:pt x="3477343" y="3322570"/>
                  </a:lnTo>
                  <a:lnTo>
                    <a:pt x="3493552" y="3279601"/>
                  </a:lnTo>
                  <a:lnTo>
                    <a:pt x="3506422" y="3235106"/>
                  </a:lnTo>
                  <a:lnTo>
                    <a:pt x="3515802" y="3189235"/>
                  </a:lnTo>
                  <a:lnTo>
                    <a:pt x="3521541" y="3142141"/>
                  </a:lnTo>
                  <a:lnTo>
                    <a:pt x="3523488" y="3093974"/>
                  </a:lnTo>
                  <a:lnTo>
                    <a:pt x="3523488" y="587248"/>
                  </a:lnTo>
                  <a:lnTo>
                    <a:pt x="3521541" y="539080"/>
                  </a:lnTo>
                  <a:lnTo>
                    <a:pt x="3515802" y="491986"/>
                  </a:lnTo>
                  <a:lnTo>
                    <a:pt x="3506422" y="446115"/>
                  </a:lnTo>
                  <a:lnTo>
                    <a:pt x="3493552" y="401620"/>
                  </a:lnTo>
                  <a:lnTo>
                    <a:pt x="3477343" y="358651"/>
                  </a:lnTo>
                  <a:lnTo>
                    <a:pt x="3457946" y="317360"/>
                  </a:lnTo>
                  <a:lnTo>
                    <a:pt x="3435511" y="277897"/>
                  </a:lnTo>
                  <a:lnTo>
                    <a:pt x="3410191" y="240414"/>
                  </a:lnTo>
                  <a:lnTo>
                    <a:pt x="3382136" y="205061"/>
                  </a:lnTo>
                  <a:lnTo>
                    <a:pt x="3351498" y="171989"/>
                  </a:lnTo>
                  <a:lnTo>
                    <a:pt x="3318426" y="141351"/>
                  </a:lnTo>
                  <a:lnTo>
                    <a:pt x="3283073" y="113296"/>
                  </a:lnTo>
                  <a:lnTo>
                    <a:pt x="3245590" y="87976"/>
                  </a:lnTo>
                  <a:lnTo>
                    <a:pt x="3206127" y="65541"/>
                  </a:lnTo>
                  <a:lnTo>
                    <a:pt x="3164836" y="46144"/>
                  </a:lnTo>
                  <a:lnTo>
                    <a:pt x="3121867" y="29935"/>
                  </a:lnTo>
                  <a:lnTo>
                    <a:pt x="3077372" y="17065"/>
                  </a:lnTo>
                  <a:lnTo>
                    <a:pt x="3031501" y="7685"/>
                  </a:lnTo>
                  <a:lnTo>
                    <a:pt x="2984407" y="1946"/>
                  </a:lnTo>
                  <a:lnTo>
                    <a:pt x="2936240" y="0"/>
                  </a:lnTo>
                  <a:close/>
                </a:path>
              </a:pathLst>
            </a:custGeom>
            <a:solidFill>
              <a:srgbClr val="C79EE2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68698" y="963549"/>
              <a:ext cx="3523615" cy="3681729"/>
            </a:xfrm>
            <a:custGeom>
              <a:avLst/>
              <a:gdLst/>
              <a:ahLst/>
              <a:cxnLst/>
              <a:rect l="l" t="t" r="r" b="b"/>
              <a:pathLst>
                <a:path w="3523615" h="3681729">
                  <a:moveTo>
                    <a:pt x="0" y="587248"/>
                  </a:moveTo>
                  <a:lnTo>
                    <a:pt x="1946" y="539080"/>
                  </a:lnTo>
                  <a:lnTo>
                    <a:pt x="7685" y="491986"/>
                  </a:lnTo>
                  <a:lnTo>
                    <a:pt x="17065" y="446115"/>
                  </a:lnTo>
                  <a:lnTo>
                    <a:pt x="29935" y="401620"/>
                  </a:lnTo>
                  <a:lnTo>
                    <a:pt x="46144" y="358651"/>
                  </a:lnTo>
                  <a:lnTo>
                    <a:pt x="65541" y="317360"/>
                  </a:lnTo>
                  <a:lnTo>
                    <a:pt x="87976" y="277897"/>
                  </a:lnTo>
                  <a:lnTo>
                    <a:pt x="113296" y="240414"/>
                  </a:lnTo>
                  <a:lnTo>
                    <a:pt x="141351" y="205061"/>
                  </a:lnTo>
                  <a:lnTo>
                    <a:pt x="171989" y="171989"/>
                  </a:lnTo>
                  <a:lnTo>
                    <a:pt x="205061" y="141351"/>
                  </a:lnTo>
                  <a:lnTo>
                    <a:pt x="240414" y="113296"/>
                  </a:lnTo>
                  <a:lnTo>
                    <a:pt x="277897" y="87976"/>
                  </a:lnTo>
                  <a:lnTo>
                    <a:pt x="317360" y="65541"/>
                  </a:lnTo>
                  <a:lnTo>
                    <a:pt x="358651" y="46144"/>
                  </a:lnTo>
                  <a:lnTo>
                    <a:pt x="401620" y="29935"/>
                  </a:lnTo>
                  <a:lnTo>
                    <a:pt x="446115" y="17065"/>
                  </a:lnTo>
                  <a:lnTo>
                    <a:pt x="491986" y="7685"/>
                  </a:lnTo>
                  <a:lnTo>
                    <a:pt x="539080" y="1946"/>
                  </a:lnTo>
                  <a:lnTo>
                    <a:pt x="587248" y="0"/>
                  </a:lnTo>
                  <a:lnTo>
                    <a:pt x="2936240" y="0"/>
                  </a:lnTo>
                  <a:lnTo>
                    <a:pt x="2984407" y="1946"/>
                  </a:lnTo>
                  <a:lnTo>
                    <a:pt x="3031501" y="7685"/>
                  </a:lnTo>
                  <a:lnTo>
                    <a:pt x="3077372" y="17065"/>
                  </a:lnTo>
                  <a:lnTo>
                    <a:pt x="3121867" y="29935"/>
                  </a:lnTo>
                  <a:lnTo>
                    <a:pt x="3164836" y="46144"/>
                  </a:lnTo>
                  <a:lnTo>
                    <a:pt x="3206127" y="65541"/>
                  </a:lnTo>
                  <a:lnTo>
                    <a:pt x="3245590" y="87976"/>
                  </a:lnTo>
                  <a:lnTo>
                    <a:pt x="3283073" y="113296"/>
                  </a:lnTo>
                  <a:lnTo>
                    <a:pt x="3318426" y="141351"/>
                  </a:lnTo>
                  <a:lnTo>
                    <a:pt x="3351498" y="171989"/>
                  </a:lnTo>
                  <a:lnTo>
                    <a:pt x="3382136" y="205061"/>
                  </a:lnTo>
                  <a:lnTo>
                    <a:pt x="3410191" y="240414"/>
                  </a:lnTo>
                  <a:lnTo>
                    <a:pt x="3435511" y="277897"/>
                  </a:lnTo>
                  <a:lnTo>
                    <a:pt x="3457946" y="317360"/>
                  </a:lnTo>
                  <a:lnTo>
                    <a:pt x="3477343" y="358651"/>
                  </a:lnTo>
                  <a:lnTo>
                    <a:pt x="3493552" y="401620"/>
                  </a:lnTo>
                  <a:lnTo>
                    <a:pt x="3506422" y="446115"/>
                  </a:lnTo>
                  <a:lnTo>
                    <a:pt x="3515802" y="491986"/>
                  </a:lnTo>
                  <a:lnTo>
                    <a:pt x="3521541" y="539080"/>
                  </a:lnTo>
                  <a:lnTo>
                    <a:pt x="3523488" y="587248"/>
                  </a:lnTo>
                  <a:lnTo>
                    <a:pt x="3523488" y="3093974"/>
                  </a:lnTo>
                  <a:lnTo>
                    <a:pt x="3521541" y="3142141"/>
                  </a:lnTo>
                  <a:lnTo>
                    <a:pt x="3515802" y="3189235"/>
                  </a:lnTo>
                  <a:lnTo>
                    <a:pt x="3506422" y="3235106"/>
                  </a:lnTo>
                  <a:lnTo>
                    <a:pt x="3493552" y="3279601"/>
                  </a:lnTo>
                  <a:lnTo>
                    <a:pt x="3477343" y="3322570"/>
                  </a:lnTo>
                  <a:lnTo>
                    <a:pt x="3457946" y="3363861"/>
                  </a:lnTo>
                  <a:lnTo>
                    <a:pt x="3435511" y="3403324"/>
                  </a:lnTo>
                  <a:lnTo>
                    <a:pt x="3410191" y="3440807"/>
                  </a:lnTo>
                  <a:lnTo>
                    <a:pt x="3382136" y="3476160"/>
                  </a:lnTo>
                  <a:lnTo>
                    <a:pt x="3351498" y="3509232"/>
                  </a:lnTo>
                  <a:lnTo>
                    <a:pt x="3318426" y="3539870"/>
                  </a:lnTo>
                  <a:lnTo>
                    <a:pt x="3283073" y="3567925"/>
                  </a:lnTo>
                  <a:lnTo>
                    <a:pt x="3245590" y="3593245"/>
                  </a:lnTo>
                  <a:lnTo>
                    <a:pt x="3206127" y="3615680"/>
                  </a:lnTo>
                  <a:lnTo>
                    <a:pt x="3164836" y="3635077"/>
                  </a:lnTo>
                  <a:lnTo>
                    <a:pt x="3121867" y="3651286"/>
                  </a:lnTo>
                  <a:lnTo>
                    <a:pt x="3077372" y="3664156"/>
                  </a:lnTo>
                  <a:lnTo>
                    <a:pt x="3031501" y="3673536"/>
                  </a:lnTo>
                  <a:lnTo>
                    <a:pt x="2984407" y="3679275"/>
                  </a:lnTo>
                  <a:lnTo>
                    <a:pt x="2936240" y="3681222"/>
                  </a:lnTo>
                  <a:lnTo>
                    <a:pt x="587248" y="3681222"/>
                  </a:lnTo>
                  <a:lnTo>
                    <a:pt x="539080" y="3679275"/>
                  </a:lnTo>
                  <a:lnTo>
                    <a:pt x="491986" y="3673536"/>
                  </a:lnTo>
                  <a:lnTo>
                    <a:pt x="446115" y="3664156"/>
                  </a:lnTo>
                  <a:lnTo>
                    <a:pt x="401620" y="3651286"/>
                  </a:lnTo>
                  <a:lnTo>
                    <a:pt x="358651" y="3635077"/>
                  </a:lnTo>
                  <a:lnTo>
                    <a:pt x="317360" y="3615680"/>
                  </a:lnTo>
                  <a:lnTo>
                    <a:pt x="277897" y="3593245"/>
                  </a:lnTo>
                  <a:lnTo>
                    <a:pt x="240414" y="3567925"/>
                  </a:lnTo>
                  <a:lnTo>
                    <a:pt x="205061" y="3539870"/>
                  </a:lnTo>
                  <a:lnTo>
                    <a:pt x="171989" y="3509232"/>
                  </a:lnTo>
                  <a:lnTo>
                    <a:pt x="141351" y="3476160"/>
                  </a:lnTo>
                  <a:lnTo>
                    <a:pt x="113296" y="3440807"/>
                  </a:lnTo>
                  <a:lnTo>
                    <a:pt x="87976" y="3403324"/>
                  </a:lnTo>
                  <a:lnTo>
                    <a:pt x="65541" y="3363861"/>
                  </a:lnTo>
                  <a:lnTo>
                    <a:pt x="46144" y="3322570"/>
                  </a:lnTo>
                  <a:lnTo>
                    <a:pt x="29935" y="3279601"/>
                  </a:lnTo>
                  <a:lnTo>
                    <a:pt x="17065" y="3235106"/>
                  </a:lnTo>
                  <a:lnTo>
                    <a:pt x="7685" y="3189235"/>
                  </a:lnTo>
                  <a:lnTo>
                    <a:pt x="1946" y="3142141"/>
                  </a:lnTo>
                  <a:lnTo>
                    <a:pt x="0" y="3093974"/>
                  </a:lnTo>
                  <a:lnTo>
                    <a:pt x="0" y="58724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319270" y="1303528"/>
            <a:ext cx="2967990" cy="29616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ColorBox()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2700" marR="464184" indent="184150">
              <a:lnSpc>
                <a:spcPct val="107100"/>
              </a:lnSpc>
            </a:pP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[color,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setColor]</a:t>
            </a:r>
            <a:r>
              <a:rPr sz="1200" spc="-50" dirty="0">
                <a:latin typeface="Courier New"/>
                <a:cs typeface="Courier New"/>
              </a:rPr>
              <a:t> = </a:t>
            </a:r>
            <a:r>
              <a:rPr sz="1200" spc="-10" dirty="0">
                <a:latin typeface="Courier New"/>
                <a:cs typeface="Courier New"/>
              </a:rPr>
              <a:t>useState("orange");</a:t>
            </a:r>
            <a:endParaRPr sz="1200">
              <a:latin typeface="Courier New"/>
              <a:cs typeface="Courier New"/>
            </a:endParaRPr>
          </a:p>
          <a:p>
            <a:pPr marL="380365" marR="923925" indent="-184150">
              <a:lnSpc>
                <a:spcPct val="106700"/>
              </a:lnSpc>
              <a:spcBef>
                <a:spcPts val="5"/>
              </a:spcBef>
            </a:pP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styles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 </a:t>
            </a:r>
            <a:r>
              <a:rPr sz="1200" dirty="0">
                <a:latin typeface="Courier New"/>
                <a:cs typeface="Courier New"/>
              </a:rPr>
              <a:t>background:</a:t>
            </a:r>
            <a:r>
              <a:rPr sz="1200" spc="-8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color,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105"/>
              </a:spcBef>
            </a:pPr>
            <a:r>
              <a:rPr sz="1200" spc="-25" dirty="0">
                <a:latin typeface="Courier New"/>
                <a:cs typeface="Courier New"/>
              </a:rPr>
              <a:t>};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&lt;div&gt;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Courier New"/>
                <a:cs typeface="Courier New"/>
              </a:rPr>
              <a:t>&lt;h1&gt;Color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Box&lt;/h1&gt;</a:t>
            </a:r>
            <a:endParaRPr sz="1200">
              <a:latin typeface="Courier New"/>
              <a:cs typeface="Courier New"/>
            </a:endParaRPr>
          </a:p>
          <a:p>
            <a:pPr marL="12700" marR="5080" indent="552450">
              <a:lnSpc>
                <a:spcPct val="106900"/>
              </a:lnSpc>
            </a:pPr>
            <a:r>
              <a:rPr sz="1200" dirty="0">
                <a:latin typeface="Courier New"/>
                <a:cs typeface="Courier New"/>
              </a:rPr>
              <a:t>&lt;input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type="text" </a:t>
            </a:r>
            <a:r>
              <a:rPr sz="1200" dirty="0">
                <a:latin typeface="Courier New"/>
                <a:cs typeface="Courier New"/>
              </a:rPr>
              <a:t>style={styles}</a:t>
            </a:r>
            <a:r>
              <a:rPr sz="1200" spc="-11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placeholder="Type </a:t>
            </a:r>
            <a:r>
              <a:rPr sz="1200" dirty="0">
                <a:latin typeface="Courier New"/>
                <a:cs typeface="Courier New"/>
              </a:rPr>
              <a:t>a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color"</a:t>
            </a:r>
            <a:r>
              <a:rPr sz="1200" spc="-25" dirty="0">
                <a:latin typeface="Courier New"/>
                <a:cs typeface="Courier New"/>
              </a:rPr>
              <a:t> /&gt;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809801" y="960945"/>
            <a:ext cx="4077335" cy="3763010"/>
            <a:chOff x="7809801" y="960945"/>
            <a:chExt cx="4077335" cy="3763010"/>
          </a:xfrm>
        </p:grpSpPr>
        <p:sp>
          <p:nvSpPr>
            <p:cNvPr id="13" name="object 13"/>
            <p:cNvSpPr/>
            <p:nvPr/>
          </p:nvSpPr>
          <p:spPr>
            <a:xfrm>
              <a:off x="7817739" y="968883"/>
              <a:ext cx="4061460" cy="3747135"/>
            </a:xfrm>
            <a:custGeom>
              <a:avLst/>
              <a:gdLst/>
              <a:ahLst/>
              <a:cxnLst/>
              <a:rect l="l" t="t" r="r" b="b"/>
              <a:pathLst>
                <a:path w="4061459" h="3747135">
                  <a:moveTo>
                    <a:pt x="3437001" y="0"/>
                  </a:moveTo>
                  <a:lnTo>
                    <a:pt x="624459" y="0"/>
                  </a:lnTo>
                  <a:lnTo>
                    <a:pt x="575651" y="1878"/>
                  </a:lnTo>
                  <a:lnTo>
                    <a:pt x="527871" y="7421"/>
                  </a:lnTo>
                  <a:lnTo>
                    <a:pt x="481259" y="16489"/>
                  </a:lnTo>
                  <a:lnTo>
                    <a:pt x="435953" y="28944"/>
                  </a:lnTo>
                  <a:lnTo>
                    <a:pt x="392092" y="44648"/>
                  </a:lnTo>
                  <a:lnTo>
                    <a:pt x="349814" y="63461"/>
                  </a:lnTo>
                  <a:lnTo>
                    <a:pt x="309259" y="85245"/>
                  </a:lnTo>
                  <a:lnTo>
                    <a:pt x="270564" y="109860"/>
                  </a:lnTo>
                  <a:lnTo>
                    <a:pt x="233869" y="137169"/>
                  </a:lnTo>
                  <a:lnTo>
                    <a:pt x="199313" y="167033"/>
                  </a:lnTo>
                  <a:lnTo>
                    <a:pt x="167033" y="199313"/>
                  </a:lnTo>
                  <a:lnTo>
                    <a:pt x="137169" y="233869"/>
                  </a:lnTo>
                  <a:lnTo>
                    <a:pt x="109860" y="270564"/>
                  </a:lnTo>
                  <a:lnTo>
                    <a:pt x="85245" y="309259"/>
                  </a:lnTo>
                  <a:lnTo>
                    <a:pt x="63461" y="349814"/>
                  </a:lnTo>
                  <a:lnTo>
                    <a:pt x="44648" y="392092"/>
                  </a:lnTo>
                  <a:lnTo>
                    <a:pt x="28944" y="435953"/>
                  </a:lnTo>
                  <a:lnTo>
                    <a:pt x="16489" y="481259"/>
                  </a:lnTo>
                  <a:lnTo>
                    <a:pt x="7421" y="527871"/>
                  </a:lnTo>
                  <a:lnTo>
                    <a:pt x="1878" y="575651"/>
                  </a:lnTo>
                  <a:lnTo>
                    <a:pt x="0" y="624459"/>
                  </a:lnTo>
                  <a:lnTo>
                    <a:pt x="0" y="3122295"/>
                  </a:lnTo>
                  <a:lnTo>
                    <a:pt x="1878" y="3171102"/>
                  </a:lnTo>
                  <a:lnTo>
                    <a:pt x="7421" y="3218882"/>
                  </a:lnTo>
                  <a:lnTo>
                    <a:pt x="16489" y="3265494"/>
                  </a:lnTo>
                  <a:lnTo>
                    <a:pt x="28944" y="3310800"/>
                  </a:lnTo>
                  <a:lnTo>
                    <a:pt x="44648" y="3354661"/>
                  </a:lnTo>
                  <a:lnTo>
                    <a:pt x="63461" y="3396939"/>
                  </a:lnTo>
                  <a:lnTo>
                    <a:pt x="85245" y="3437494"/>
                  </a:lnTo>
                  <a:lnTo>
                    <a:pt x="109860" y="3476189"/>
                  </a:lnTo>
                  <a:lnTo>
                    <a:pt x="137169" y="3512884"/>
                  </a:lnTo>
                  <a:lnTo>
                    <a:pt x="167033" y="3547440"/>
                  </a:lnTo>
                  <a:lnTo>
                    <a:pt x="199313" y="3579720"/>
                  </a:lnTo>
                  <a:lnTo>
                    <a:pt x="233869" y="3609584"/>
                  </a:lnTo>
                  <a:lnTo>
                    <a:pt x="270564" y="3636893"/>
                  </a:lnTo>
                  <a:lnTo>
                    <a:pt x="309259" y="3661508"/>
                  </a:lnTo>
                  <a:lnTo>
                    <a:pt x="349814" y="3683292"/>
                  </a:lnTo>
                  <a:lnTo>
                    <a:pt x="392092" y="3702105"/>
                  </a:lnTo>
                  <a:lnTo>
                    <a:pt x="435953" y="3717809"/>
                  </a:lnTo>
                  <a:lnTo>
                    <a:pt x="481259" y="3730264"/>
                  </a:lnTo>
                  <a:lnTo>
                    <a:pt x="527871" y="3739332"/>
                  </a:lnTo>
                  <a:lnTo>
                    <a:pt x="575651" y="3744875"/>
                  </a:lnTo>
                  <a:lnTo>
                    <a:pt x="624459" y="3746754"/>
                  </a:lnTo>
                  <a:lnTo>
                    <a:pt x="3437001" y="3746754"/>
                  </a:lnTo>
                  <a:lnTo>
                    <a:pt x="3485808" y="3744875"/>
                  </a:lnTo>
                  <a:lnTo>
                    <a:pt x="3533588" y="3739332"/>
                  </a:lnTo>
                  <a:lnTo>
                    <a:pt x="3580200" y="3730264"/>
                  </a:lnTo>
                  <a:lnTo>
                    <a:pt x="3625506" y="3717809"/>
                  </a:lnTo>
                  <a:lnTo>
                    <a:pt x="3669367" y="3702105"/>
                  </a:lnTo>
                  <a:lnTo>
                    <a:pt x="3711645" y="3683292"/>
                  </a:lnTo>
                  <a:lnTo>
                    <a:pt x="3752200" y="3661508"/>
                  </a:lnTo>
                  <a:lnTo>
                    <a:pt x="3790895" y="3636893"/>
                  </a:lnTo>
                  <a:lnTo>
                    <a:pt x="3827590" y="3609584"/>
                  </a:lnTo>
                  <a:lnTo>
                    <a:pt x="3862146" y="3579720"/>
                  </a:lnTo>
                  <a:lnTo>
                    <a:pt x="3894426" y="3547440"/>
                  </a:lnTo>
                  <a:lnTo>
                    <a:pt x="3924290" y="3512884"/>
                  </a:lnTo>
                  <a:lnTo>
                    <a:pt x="3951599" y="3476189"/>
                  </a:lnTo>
                  <a:lnTo>
                    <a:pt x="3976214" y="3437494"/>
                  </a:lnTo>
                  <a:lnTo>
                    <a:pt x="3997998" y="3396939"/>
                  </a:lnTo>
                  <a:lnTo>
                    <a:pt x="4016811" y="3354661"/>
                  </a:lnTo>
                  <a:lnTo>
                    <a:pt x="4032515" y="3310800"/>
                  </a:lnTo>
                  <a:lnTo>
                    <a:pt x="4044970" y="3265494"/>
                  </a:lnTo>
                  <a:lnTo>
                    <a:pt x="4054038" y="3218882"/>
                  </a:lnTo>
                  <a:lnTo>
                    <a:pt x="4059581" y="3171102"/>
                  </a:lnTo>
                  <a:lnTo>
                    <a:pt x="4061460" y="3122295"/>
                  </a:lnTo>
                  <a:lnTo>
                    <a:pt x="4061460" y="624459"/>
                  </a:lnTo>
                  <a:lnTo>
                    <a:pt x="4059581" y="575651"/>
                  </a:lnTo>
                  <a:lnTo>
                    <a:pt x="4054038" y="527871"/>
                  </a:lnTo>
                  <a:lnTo>
                    <a:pt x="4044970" y="481259"/>
                  </a:lnTo>
                  <a:lnTo>
                    <a:pt x="4032515" y="435953"/>
                  </a:lnTo>
                  <a:lnTo>
                    <a:pt x="4016811" y="392092"/>
                  </a:lnTo>
                  <a:lnTo>
                    <a:pt x="3997998" y="349814"/>
                  </a:lnTo>
                  <a:lnTo>
                    <a:pt x="3976214" y="309259"/>
                  </a:lnTo>
                  <a:lnTo>
                    <a:pt x="3951599" y="270564"/>
                  </a:lnTo>
                  <a:lnTo>
                    <a:pt x="3924290" y="233869"/>
                  </a:lnTo>
                  <a:lnTo>
                    <a:pt x="3894426" y="199313"/>
                  </a:lnTo>
                  <a:lnTo>
                    <a:pt x="3862146" y="167033"/>
                  </a:lnTo>
                  <a:lnTo>
                    <a:pt x="3827590" y="137169"/>
                  </a:lnTo>
                  <a:lnTo>
                    <a:pt x="3790895" y="109860"/>
                  </a:lnTo>
                  <a:lnTo>
                    <a:pt x="3752200" y="85245"/>
                  </a:lnTo>
                  <a:lnTo>
                    <a:pt x="3711645" y="63461"/>
                  </a:lnTo>
                  <a:lnTo>
                    <a:pt x="3669367" y="44648"/>
                  </a:lnTo>
                  <a:lnTo>
                    <a:pt x="3625506" y="28944"/>
                  </a:lnTo>
                  <a:lnTo>
                    <a:pt x="3580200" y="16489"/>
                  </a:lnTo>
                  <a:lnTo>
                    <a:pt x="3533588" y="7421"/>
                  </a:lnTo>
                  <a:lnTo>
                    <a:pt x="3485808" y="1878"/>
                  </a:lnTo>
                  <a:lnTo>
                    <a:pt x="3437001" y="0"/>
                  </a:lnTo>
                  <a:close/>
                </a:path>
              </a:pathLst>
            </a:custGeom>
            <a:solidFill>
              <a:srgbClr val="C79EE2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17739" y="968883"/>
              <a:ext cx="4061460" cy="3747135"/>
            </a:xfrm>
            <a:custGeom>
              <a:avLst/>
              <a:gdLst/>
              <a:ahLst/>
              <a:cxnLst/>
              <a:rect l="l" t="t" r="r" b="b"/>
              <a:pathLst>
                <a:path w="4061459" h="3747135">
                  <a:moveTo>
                    <a:pt x="0" y="624459"/>
                  </a:moveTo>
                  <a:lnTo>
                    <a:pt x="1878" y="575651"/>
                  </a:lnTo>
                  <a:lnTo>
                    <a:pt x="7421" y="527871"/>
                  </a:lnTo>
                  <a:lnTo>
                    <a:pt x="16489" y="481259"/>
                  </a:lnTo>
                  <a:lnTo>
                    <a:pt x="28944" y="435953"/>
                  </a:lnTo>
                  <a:lnTo>
                    <a:pt x="44648" y="392092"/>
                  </a:lnTo>
                  <a:lnTo>
                    <a:pt x="63461" y="349814"/>
                  </a:lnTo>
                  <a:lnTo>
                    <a:pt x="85245" y="309259"/>
                  </a:lnTo>
                  <a:lnTo>
                    <a:pt x="109860" y="270564"/>
                  </a:lnTo>
                  <a:lnTo>
                    <a:pt x="137169" y="233869"/>
                  </a:lnTo>
                  <a:lnTo>
                    <a:pt x="167033" y="199313"/>
                  </a:lnTo>
                  <a:lnTo>
                    <a:pt x="199313" y="167033"/>
                  </a:lnTo>
                  <a:lnTo>
                    <a:pt x="233869" y="137169"/>
                  </a:lnTo>
                  <a:lnTo>
                    <a:pt x="270564" y="109860"/>
                  </a:lnTo>
                  <a:lnTo>
                    <a:pt x="309259" y="85245"/>
                  </a:lnTo>
                  <a:lnTo>
                    <a:pt x="349814" y="63461"/>
                  </a:lnTo>
                  <a:lnTo>
                    <a:pt x="392092" y="44648"/>
                  </a:lnTo>
                  <a:lnTo>
                    <a:pt x="435953" y="28944"/>
                  </a:lnTo>
                  <a:lnTo>
                    <a:pt x="481259" y="16489"/>
                  </a:lnTo>
                  <a:lnTo>
                    <a:pt x="527871" y="7421"/>
                  </a:lnTo>
                  <a:lnTo>
                    <a:pt x="575651" y="1878"/>
                  </a:lnTo>
                  <a:lnTo>
                    <a:pt x="624459" y="0"/>
                  </a:lnTo>
                  <a:lnTo>
                    <a:pt x="3437001" y="0"/>
                  </a:lnTo>
                  <a:lnTo>
                    <a:pt x="3485808" y="1878"/>
                  </a:lnTo>
                  <a:lnTo>
                    <a:pt x="3533588" y="7421"/>
                  </a:lnTo>
                  <a:lnTo>
                    <a:pt x="3580200" y="16489"/>
                  </a:lnTo>
                  <a:lnTo>
                    <a:pt x="3625506" y="28944"/>
                  </a:lnTo>
                  <a:lnTo>
                    <a:pt x="3669367" y="44648"/>
                  </a:lnTo>
                  <a:lnTo>
                    <a:pt x="3711645" y="63461"/>
                  </a:lnTo>
                  <a:lnTo>
                    <a:pt x="3752200" y="85245"/>
                  </a:lnTo>
                  <a:lnTo>
                    <a:pt x="3790895" y="109860"/>
                  </a:lnTo>
                  <a:lnTo>
                    <a:pt x="3827590" y="137169"/>
                  </a:lnTo>
                  <a:lnTo>
                    <a:pt x="3862146" y="167033"/>
                  </a:lnTo>
                  <a:lnTo>
                    <a:pt x="3894426" y="199313"/>
                  </a:lnTo>
                  <a:lnTo>
                    <a:pt x="3924290" y="233869"/>
                  </a:lnTo>
                  <a:lnTo>
                    <a:pt x="3951599" y="270564"/>
                  </a:lnTo>
                  <a:lnTo>
                    <a:pt x="3976214" y="309259"/>
                  </a:lnTo>
                  <a:lnTo>
                    <a:pt x="3997998" y="349814"/>
                  </a:lnTo>
                  <a:lnTo>
                    <a:pt x="4016811" y="392092"/>
                  </a:lnTo>
                  <a:lnTo>
                    <a:pt x="4032515" y="435953"/>
                  </a:lnTo>
                  <a:lnTo>
                    <a:pt x="4044970" y="481259"/>
                  </a:lnTo>
                  <a:lnTo>
                    <a:pt x="4054038" y="527871"/>
                  </a:lnTo>
                  <a:lnTo>
                    <a:pt x="4059581" y="575651"/>
                  </a:lnTo>
                  <a:lnTo>
                    <a:pt x="4061460" y="624459"/>
                  </a:lnTo>
                  <a:lnTo>
                    <a:pt x="4061460" y="3122295"/>
                  </a:lnTo>
                  <a:lnTo>
                    <a:pt x="4059581" y="3171102"/>
                  </a:lnTo>
                  <a:lnTo>
                    <a:pt x="4054038" y="3218882"/>
                  </a:lnTo>
                  <a:lnTo>
                    <a:pt x="4044970" y="3265494"/>
                  </a:lnTo>
                  <a:lnTo>
                    <a:pt x="4032515" y="3310800"/>
                  </a:lnTo>
                  <a:lnTo>
                    <a:pt x="4016811" y="3354661"/>
                  </a:lnTo>
                  <a:lnTo>
                    <a:pt x="3997998" y="3396939"/>
                  </a:lnTo>
                  <a:lnTo>
                    <a:pt x="3976214" y="3437494"/>
                  </a:lnTo>
                  <a:lnTo>
                    <a:pt x="3951599" y="3476189"/>
                  </a:lnTo>
                  <a:lnTo>
                    <a:pt x="3924290" y="3512884"/>
                  </a:lnTo>
                  <a:lnTo>
                    <a:pt x="3894426" y="3547440"/>
                  </a:lnTo>
                  <a:lnTo>
                    <a:pt x="3862146" y="3579720"/>
                  </a:lnTo>
                  <a:lnTo>
                    <a:pt x="3827590" y="3609584"/>
                  </a:lnTo>
                  <a:lnTo>
                    <a:pt x="3790895" y="3636893"/>
                  </a:lnTo>
                  <a:lnTo>
                    <a:pt x="3752200" y="3661508"/>
                  </a:lnTo>
                  <a:lnTo>
                    <a:pt x="3711645" y="3683292"/>
                  </a:lnTo>
                  <a:lnTo>
                    <a:pt x="3669367" y="3702105"/>
                  </a:lnTo>
                  <a:lnTo>
                    <a:pt x="3625506" y="3717809"/>
                  </a:lnTo>
                  <a:lnTo>
                    <a:pt x="3580200" y="3730264"/>
                  </a:lnTo>
                  <a:lnTo>
                    <a:pt x="3533588" y="3739332"/>
                  </a:lnTo>
                  <a:lnTo>
                    <a:pt x="3485808" y="3744875"/>
                  </a:lnTo>
                  <a:lnTo>
                    <a:pt x="3437001" y="3746754"/>
                  </a:lnTo>
                  <a:lnTo>
                    <a:pt x="624459" y="3746754"/>
                  </a:lnTo>
                  <a:lnTo>
                    <a:pt x="575651" y="3744875"/>
                  </a:lnTo>
                  <a:lnTo>
                    <a:pt x="527871" y="3739332"/>
                  </a:lnTo>
                  <a:lnTo>
                    <a:pt x="481259" y="3730264"/>
                  </a:lnTo>
                  <a:lnTo>
                    <a:pt x="435953" y="3717809"/>
                  </a:lnTo>
                  <a:lnTo>
                    <a:pt x="392092" y="3702105"/>
                  </a:lnTo>
                  <a:lnTo>
                    <a:pt x="349814" y="3683292"/>
                  </a:lnTo>
                  <a:lnTo>
                    <a:pt x="309259" y="3661508"/>
                  </a:lnTo>
                  <a:lnTo>
                    <a:pt x="270564" y="3636893"/>
                  </a:lnTo>
                  <a:lnTo>
                    <a:pt x="233869" y="3609584"/>
                  </a:lnTo>
                  <a:lnTo>
                    <a:pt x="199313" y="3579720"/>
                  </a:lnTo>
                  <a:lnTo>
                    <a:pt x="167033" y="3547440"/>
                  </a:lnTo>
                  <a:lnTo>
                    <a:pt x="137169" y="3512884"/>
                  </a:lnTo>
                  <a:lnTo>
                    <a:pt x="109860" y="3476189"/>
                  </a:lnTo>
                  <a:lnTo>
                    <a:pt x="85245" y="3437494"/>
                  </a:lnTo>
                  <a:lnTo>
                    <a:pt x="63461" y="3396939"/>
                  </a:lnTo>
                  <a:lnTo>
                    <a:pt x="44648" y="3354661"/>
                  </a:lnTo>
                  <a:lnTo>
                    <a:pt x="28944" y="3310800"/>
                  </a:lnTo>
                  <a:lnTo>
                    <a:pt x="16489" y="3265494"/>
                  </a:lnTo>
                  <a:lnTo>
                    <a:pt x="7421" y="3218882"/>
                  </a:lnTo>
                  <a:lnTo>
                    <a:pt x="1878" y="3171102"/>
                  </a:lnTo>
                  <a:lnTo>
                    <a:pt x="0" y="3122295"/>
                  </a:lnTo>
                  <a:lnTo>
                    <a:pt x="0" y="62445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079231" y="1341628"/>
            <a:ext cx="3060065" cy="296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56260" indent="184150">
              <a:lnSpc>
                <a:spcPct val="1071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[color,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setColor]</a:t>
            </a:r>
            <a:r>
              <a:rPr sz="1200" spc="-50" dirty="0">
                <a:latin typeface="Courier New"/>
                <a:cs typeface="Courier New"/>
              </a:rPr>
              <a:t> = </a:t>
            </a:r>
            <a:r>
              <a:rPr sz="1200" spc="-10" dirty="0">
                <a:latin typeface="Courier New"/>
                <a:cs typeface="Courier New"/>
              </a:rPr>
              <a:t>useState("");</a:t>
            </a:r>
            <a:endParaRPr sz="1200">
              <a:latin typeface="Courier New"/>
              <a:cs typeface="Courier New"/>
            </a:endParaRPr>
          </a:p>
          <a:p>
            <a:pPr marL="380365" marR="1016000" indent="-184150">
              <a:lnSpc>
                <a:spcPct val="106700"/>
              </a:lnSpc>
              <a:spcBef>
                <a:spcPts val="5"/>
              </a:spcBef>
            </a:pP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styles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 </a:t>
            </a:r>
            <a:r>
              <a:rPr sz="1200" dirty="0">
                <a:latin typeface="Courier New"/>
                <a:cs typeface="Courier New"/>
              </a:rPr>
              <a:t>background:</a:t>
            </a:r>
            <a:r>
              <a:rPr sz="1200" spc="-8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color,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ourier New"/>
                <a:cs typeface="Courier New"/>
              </a:rPr>
              <a:t>};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&lt;div&gt;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Courier New"/>
                <a:cs typeface="Courier New"/>
              </a:rPr>
              <a:t>&lt;h1&gt;Color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Box&lt;/h1&gt;</a:t>
            </a:r>
            <a:endParaRPr sz="1200">
              <a:latin typeface="Courier New"/>
              <a:cs typeface="Courier New"/>
            </a:endParaRPr>
          </a:p>
          <a:p>
            <a:pPr marL="12700" marR="5080" indent="552450">
              <a:lnSpc>
                <a:spcPct val="106900"/>
              </a:lnSpc>
            </a:pPr>
            <a:r>
              <a:rPr sz="1200" dirty="0">
                <a:latin typeface="Courier New"/>
                <a:cs typeface="Courier New"/>
              </a:rPr>
              <a:t>&lt;input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type="text“ style={styles}placeholder="Type</a:t>
            </a:r>
            <a:r>
              <a:rPr sz="1200" spc="7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a </a:t>
            </a:r>
            <a:r>
              <a:rPr sz="1200" spc="-10" dirty="0">
                <a:latin typeface="Courier New"/>
                <a:cs typeface="Courier New"/>
              </a:rPr>
              <a:t>color"</a:t>
            </a:r>
            <a:endParaRPr sz="1200">
              <a:latin typeface="Courier New"/>
              <a:cs typeface="Courier New"/>
            </a:endParaRPr>
          </a:p>
          <a:p>
            <a:pPr marL="12700" marR="372745" indent="736600">
              <a:lnSpc>
                <a:spcPct val="107100"/>
              </a:lnSpc>
            </a:pPr>
            <a:r>
              <a:rPr sz="1200" dirty="0">
                <a:latin typeface="Courier New"/>
                <a:cs typeface="Courier New"/>
              </a:rPr>
              <a:t>onChange={(event)</a:t>
            </a:r>
            <a:r>
              <a:rPr sz="1200" spc="-13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=&gt; </a:t>
            </a:r>
            <a:r>
              <a:rPr sz="1200" spc="-10" dirty="0">
                <a:latin typeface="Courier New"/>
                <a:cs typeface="Courier New"/>
              </a:rPr>
              <a:t>setColor(event.target.value)}</a:t>
            </a:r>
            <a:endParaRPr sz="1200">
              <a:latin typeface="Courier New"/>
              <a:cs typeface="Courier New"/>
            </a:endParaRPr>
          </a:p>
          <a:p>
            <a:pPr marR="1737360" algn="ctr">
              <a:lnSpc>
                <a:spcPct val="100000"/>
              </a:lnSpc>
              <a:spcBef>
                <a:spcPts val="105"/>
              </a:spcBef>
            </a:pP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R="1737360"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63635" y="4290059"/>
            <a:ext cx="300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ourier New"/>
                <a:cs typeface="Courier New"/>
              </a:rPr>
              <a:t>);}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63943" y="4209351"/>
            <a:ext cx="3043555" cy="514350"/>
            <a:chOff x="563943" y="4209351"/>
            <a:chExt cx="3043555" cy="51435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880" y="4217289"/>
              <a:ext cx="3027425" cy="49834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71880" y="4217289"/>
              <a:ext cx="3027680" cy="498475"/>
            </a:xfrm>
            <a:custGeom>
              <a:avLst/>
              <a:gdLst/>
              <a:ahLst/>
              <a:cxnLst/>
              <a:rect l="l" t="t" r="r" b="b"/>
              <a:pathLst>
                <a:path w="3027679" h="498475">
                  <a:moveTo>
                    <a:pt x="0" y="83057"/>
                  </a:moveTo>
                  <a:lnTo>
                    <a:pt x="6527" y="50738"/>
                  </a:lnTo>
                  <a:lnTo>
                    <a:pt x="24326" y="24336"/>
                  </a:lnTo>
                  <a:lnTo>
                    <a:pt x="50727" y="6530"/>
                  </a:lnTo>
                  <a:lnTo>
                    <a:pt x="83058" y="0"/>
                  </a:lnTo>
                  <a:lnTo>
                    <a:pt x="2944368" y="0"/>
                  </a:lnTo>
                  <a:lnTo>
                    <a:pt x="2976687" y="6530"/>
                  </a:lnTo>
                  <a:lnTo>
                    <a:pt x="3003089" y="24336"/>
                  </a:lnTo>
                  <a:lnTo>
                    <a:pt x="3020895" y="50738"/>
                  </a:lnTo>
                  <a:lnTo>
                    <a:pt x="3027426" y="83057"/>
                  </a:lnTo>
                  <a:lnTo>
                    <a:pt x="3027426" y="415289"/>
                  </a:lnTo>
                  <a:lnTo>
                    <a:pt x="3020895" y="447609"/>
                  </a:lnTo>
                  <a:lnTo>
                    <a:pt x="3003089" y="474011"/>
                  </a:lnTo>
                  <a:lnTo>
                    <a:pt x="2976687" y="491817"/>
                  </a:lnTo>
                  <a:lnTo>
                    <a:pt x="2944368" y="498347"/>
                  </a:lnTo>
                  <a:lnTo>
                    <a:pt x="83058" y="498347"/>
                  </a:lnTo>
                  <a:lnTo>
                    <a:pt x="50727" y="491817"/>
                  </a:lnTo>
                  <a:lnTo>
                    <a:pt x="24326" y="474011"/>
                  </a:lnTo>
                  <a:lnTo>
                    <a:pt x="6527" y="447609"/>
                  </a:lnTo>
                  <a:lnTo>
                    <a:pt x="0" y="415289"/>
                  </a:lnTo>
                  <a:lnTo>
                    <a:pt x="0" y="8305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32255" y="4318761"/>
            <a:ext cx="21082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latin typeface="Trebuchet MS"/>
                <a:cs typeface="Trebuchet MS"/>
              </a:rPr>
              <a:t>Initialize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the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styles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object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438713" y="4284027"/>
            <a:ext cx="3043555" cy="514350"/>
            <a:chOff x="4438713" y="4284027"/>
            <a:chExt cx="3043555" cy="51435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6651" y="4291965"/>
              <a:ext cx="3027426" cy="49834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446651" y="4291965"/>
              <a:ext cx="3027680" cy="498475"/>
            </a:xfrm>
            <a:custGeom>
              <a:avLst/>
              <a:gdLst/>
              <a:ahLst/>
              <a:cxnLst/>
              <a:rect l="l" t="t" r="r" b="b"/>
              <a:pathLst>
                <a:path w="3027679" h="498475">
                  <a:moveTo>
                    <a:pt x="0" y="83057"/>
                  </a:moveTo>
                  <a:lnTo>
                    <a:pt x="6530" y="50738"/>
                  </a:lnTo>
                  <a:lnTo>
                    <a:pt x="24336" y="24336"/>
                  </a:lnTo>
                  <a:lnTo>
                    <a:pt x="50738" y="6530"/>
                  </a:lnTo>
                  <a:lnTo>
                    <a:pt x="83058" y="0"/>
                  </a:lnTo>
                  <a:lnTo>
                    <a:pt x="2944368" y="0"/>
                  </a:lnTo>
                  <a:lnTo>
                    <a:pt x="2976687" y="6530"/>
                  </a:lnTo>
                  <a:lnTo>
                    <a:pt x="3003089" y="24336"/>
                  </a:lnTo>
                  <a:lnTo>
                    <a:pt x="3020895" y="50738"/>
                  </a:lnTo>
                  <a:lnTo>
                    <a:pt x="3027426" y="83057"/>
                  </a:lnTo>
                  <a:lnTo>
                    <a:pt x="3027426" y="415289"/>
                  </a:lnTo>
                  <a:lnTo>
                    <a:pt x="3020895" y="447609"/>
                  </a:lnTo>
                  <a:lnTo>
                    <a:pt x="3003089" y="474011"/>
                  </a:lnTo>
                  <a:lnTo>
                    <a:pt x="2976687" y="491817"/>
                  </a:lnTo>
                  <a:lnTo>
                    <a:pt x="2944368" y="498347"/>
                  </a:lnTo>
                  <a:lnTo>
                    <a:pt x="83058" y="498347"/>
                  </a:lnTo>
                  <a:lnTo>
                    <a:pt x="50738" y="491817"/>
                  </a:lnTo>
                  <a:lnTo>
                    <a:pt x="24336" y="474011"/>
                  </a:lnTo>
                  <a:lnTo>
                    <a:pt x="6530" y="447609"/>
                  </a:lnTo>
                  <a:lnTo>
                    <a:pt x="0" y="415289"/>
                  </a:lnTo>
                  <a:lnTo>
                    <a:pt x="0" y="8305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840223" y="4271772"/>
            <a:ext cx="22415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latin typeface="Trebuchet MS"/>
                <a:cs typeface="Trebuchet MS"/>
              </a:rPr>
              <a:t>Color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state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provided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to </a:t>
            </a:r>
            <a:r>
              <a:rPr sz="1600" spc="-5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background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key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585517" y="4284027"/>
            <a:ext cx="3043555" cy="514350"/>
            <a:chOff x="8585517" y="4284027"/>
            <a:chExt cx="3043555" cy="514350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93455" y="4291965"/>
              <a:ext cx="3027426" cy="49834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593455" y="4291965"/>
              <a:ext cx="3027680" cy="498475"/>
            </a:xfrm>
            <a:custGeom>
              <a:avLst/>
              <a:gdLst/>
              <a:ahLst/>
              <a:cxnLst/>
              <a:rect l="l" t="t" r="r" b="b"/>
              <a:pathLst>
                <a:path w="3027679" h="498475">
                  <a:moveTo>
                    <a:pt x="0" y="83057"/>
                  </a:moveTo>
                  <a:lnTo>
                    <a:pt x="6530" y="50738"/>
                  </a:lnTo>
                  <a:lnTo>
                    <a:pt x="24336" y="24336"/>
                  </a:lnTo>
                  <a:lnTo>
                    <a:pt x="50738" y="6530"/>
                  </a:lnTo>
                  <a:lnTo>
                    <a:pt x="83058" y="0"/>
                  </a:lnTo>
                  <a:lnTo>
                    <a:pt x="2944368" y="0"/>
                  </a:lnTo>
                  <a:lnTo>
                    <a:pt x="2976687" y="6530"/>
                  </a:lnTo>
                  <a:lnTo>
                    <a:pt x="3003089" y="24336"/>
                  </a:lnTo>
                  <a:lnTo>
                    <a:pt x="3020895" y="50738"/>
                  </a:lnTo>
                  <a:lnTo>
                    <a:pt x="3027426" y="83057"/>
                  </a:lnTo>
                  <a:lnTo>
                    <a:pt x="3027426" y="415289"/>
                  </a:lnTo>
                  <a:lnTo>
                    <a:pt x="3020895" y="447609"/>
                  </a:lnTo>
                  <a:lnTo>
                    <a:pt x="3003089" y="474011"/>
                  </a:lnTo>
                  <a:lnTo>
                    <a:pt x="2976687" y="491817"/>
                  </a:lnTo>
                  <a:lnTo>
                    <a:pt x="2944368" y="498347"/>
                  </a:lnTo>
                  <a:lnTo>
                    <a:pt x="83058" y="498347"/>
                  </a:lnTo>
                  <a:lnTo>
                    <a:pt x="50738" y="491817"/>
                  </a:lnTo>
                  <a:lnTo>
                    <a:pt x="24336" y="474011"/>
                  </a:lnTo>
                  <a:lnTo>
                    <a:pt x="6530" y="447609"/>
                  </a:lnTo>
                  <a:lnTo>
                    <a:pt x="0" y="415289"/>
                  </a:lnTo>
                  <a:lnTo>
                    <a:pt x="0" y="8305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800592" y="4271772"/>
            <a:ext cx="26149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790" marR="5080" indent="-85725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latin typeface="Trebuchet MS"/>
                <a:cs typeface="Trebuchet MS"/>
              </a:rPr>
              <a:t>onChange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event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handler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listens </a:t>
            </a:r>
            <a:r>
              <a:rPr sz="1600" spc="-80" dirty="0">
                <a:latin typeface="Trebuchet MS"/>
                <a:cs typeface="Trebuchet MS"/>
              </a:rPr>
              <a:t>to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typing</a:t>
            </a:r>
            <a:r>
              <a:rPr sz="1600" spc="-95" dirty="0">
                <a:latin typeface="Trebuchet MS"/>
                <a:cs typeface="Trebuchet MS"/>
              </a:rPr>
              <a:t> event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from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the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user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42963" y="891603"/>
            <a:ext cx="4993005" cy="5735955"/>
            <a:chOff x="342963" y="891603"/>
            <a:chExt cx="4993005" cy="5735955"/>
          </a:xfrm>
        </p:grpSpPr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3945" y="4887506"/>
              <a:ext cx="3481578" cy="173964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1481" y="4968239"/>
              <a:ext cx="3295650" cy="15872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9525" y="4815903"/>
              <a:ext cx="216280" cy="1736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29369" y="4773231"/>
              <a:ext cx="215519" cy="17284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900" y="899541"/>
              <a:ext cx="1648206" cy="33693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50900" y="899541"/>
              <a:ext cx="1648460" cy="337185"/>
            </a:xfrm>
            <a:custGeom>
              <a:avLst/>
              <a:gdLst/>
              <a:ahLst/>
              <a:cxnLst/>
              <a:rect l="l" t="t" r="r" b="b"/>
              <a:pathLst>
                <a:path w="1648460" h="337184">
                  <a:moveTo>
                    <a:pt x="0" y="49911"/>
                  </a:moveTo>
                  <a:lnTo>
                    <a:pt x="3923" y="30485"/>
                  </a:lnTo>
                  <a:lnTo>
                    <a:pt x="14620" y="14620"/>
                  </a:lnTo>
                  <a:lnTo>
                    <a:pt x="30485" y="3923"/>
                  </a:lnTo>
                  <a:lnTo>
                    <a:pt x="49911" y="0"/>
                  </a:lnTo>
                  <a:lnTo>
                    <a:pt x="274701" y="0"/>
                  </a:lnTo>
                  <a:lnTo>
                    <a:pt x="686752" y="0"/>
                  </a:lnTo>
                  <a:lnTo>
                    <a:pt x="1598295" y="0"/>
                  </a:lnTo>
                  <a:lnTo>
                    <a:pt x="1617720" y="3923"/>
                  </a:lnTo>
                  <a:lnTo>
                    <a:pt x="1633585" y="14620"/>
                  </a:lnTo>
                  <a:lnTo>
                    <a:pt x="1644282" y="30485"/>
                  </a:lnTo>
                  <a:lnTo>
                    <a:pt x="1648206" y="49911"/>
                  </a:lnTo>
                  <a:lnTo>
                    <a:pt x="1648206" y="174625"/>
                  </a:lnTo>
                  <a:lnTo>
                    <a:pt x="1648206" y="249555"/>
                  </a:lnTo>
                  <a:lnTo>
                    <a:pt x="1644282" y="268980"/>
                  </a:lnTo>
                  <a:lnTo>
                    <a:pt x="1633585" y="284845"/>
                  </a:lnTo>
                  <a:lnTo>
                    <a:pt x="1617720" y="295542"/>
                  </a:lnTo>
                  <a:lnTo>
                    <a:pt x="1598295" y="299466"/>
                  </a:lnTo>
                  <a:lnTo>
                    <a:pt x="686752" y="299466"/>
                  </a:lnTo>
                  <a:lnTo>
                    <a:pt x="480733" y="336931"/>
                  </a:lnTo>
                  <a:lnTo>
                    <a:pt x="274701" y="299466"/>
                  </a:lnTo>
                  <a:lnTo>
                    <a:pt x="49911" y="299466"/>
                  </a:lnTo>
                  <a:lnTo>
                    <a:pt x="30485" y="295542"/>
                  </a:lnTo>
                  <a:lnTo>
                    <a:pt x="14620" y="284845"/>
                  </a:lnTo>
                  <a:lnTo>
                    <a:pt x="3923" y="268980"/>
                  </a:lnTo>
                  <a:lnTo>
                    <a:pt x="0" y="249555"/>
                  </a:lnTo>
                  <a:lnTo>
                    <a:pt x="0" y="174625"/>
                  </a:lnTo>
                  <a:lnTo>
                    <a:pt x="0" y="4991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7986521" y="860361"/>
            <a:ext cx="3714115" cy="5767070"/>
            <a:chOff x="7986521" y="860361"/>
            <a:chExt cx="3714115" cy="5767070"/>
          </a:xfrm>
        </p:grpSpPr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6521" y="4887506"/>
              <a:ext cx="3713987" cy="173964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86343" y="4968239"/>
              <a:ext cx="3523488" cy="158724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40125" y="4818951"/>
              <a:ext cx="216280" cy="17360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95178" y="868299"/>
              <a:ext cx="1459229" cy="24688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195178" y="868299"/>
              <a:ext cx="1459230" cy="247015"/>
            </a:xfrm>
            <a:custGeom>
              <a:avLst/>
              <a:gdLst/>
              <a:ahLst/>
              <a:cxnLst/>
              <a:rect l="l" t="t" r="r" b="b"/>
              <a:pathLst>
                <a:path w="1459229" h="247015">
                  <a:moveTo>
                    <a:pt x="0" y="41148"/>
                  </a:moveTo>
                  <a:lnTo>
                    <a:pt x="3232" y="25128"/>
                  </a:lnTo>
                  <a:lnTo>
                    <a:pt x="12049" y="12049"/>
                  </a:lnTo>
                  <a:lnTo>
                    <a:pt x="25128" y="3232"/>
                  </a:lnTo>
                  <a:lnTo>
                    <a:pt x="41148" y="0"/>
                  </a:lnTo>
                  <a:lnTo>
                    <a:pt x="1418082" y="0"/>
                  </a:lnTo>
                  <a:lnTo>
                    <a:pt x="1434101" y="3232"/>
                  </a:lnTo>
                  <a:lnTo>
                    <a:pt x="1447180" y="12049"/>
                  </a:lnTo>
                  <a:lnTo>
                    <a:pt x="1455997" y="25128"/>
                  </a:lnTo>
                  <a:lnTo>
                    <a:pt x="1459230" y="41148"/>
                  </a:lnTo>
                  <a:lnTo>
                    <a:pt x="1459230" y="205740"/>
                  </a:lnTo>
                  <a:lnTo>
                    <a:pt x="1455997" y="221759"/>
                  </a:lnTo>
                  <a:lnTo>
                    <a:pt x="1447180" y="234838"/>
                  </a:lnTo>
                  <a:lnTo>
                    <a:pt x="1434101" y="243655"/>
                  </a:lnTo>
                  <a:lnTo>
                    <a:pt x="1418082" y="246888"/>
                  </a:lnTo>
                  <a:lnTo>
                    <a:pt x="41148" y="246888"/>
                  </a:lnTo>
                  <a:lnTo>
                    <a:pt x="25128" y="243655"/>
                  </a:lnTo>
                  <a:lnTo>
                    <a:pt x="12049" y="234838"/>
                  </a:lnTo>
                  <a:lnTo>
                    <a:pt x="3232" y="221759"/>
                  </a:lnTo>
                  <a:lnTo>
                    <a:pt x="0" y="205740"/>
                  </a:lnTo>
                  <a:lnTo>
                    <a:pt x="0" y="4114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479298" y="901446"/>
            <a:ext cx="13912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latin typeface="Trebuchet MS"/>
                <a:cs typeface="Trebuchet MS"/>
              </a:rPr>
              <a:t>Keyboard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Events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235009" y="904557"/>
            <a:ext cx="1475105" cy="262890"/>
            <a:chOff x="2235009" y="904557"/>
            <a:chExt cx="1475105" cy="262890"/>
          </a:xfrm>
        </p:grpSpPr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42947" y="912494"/>
              <a:ext cx="1459229" cy="24688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242947" y="912494"/>
              <a:ext cx="1459230" cy="247015"/>
            </a:xfrm>
            <a:custGeom>
              <a:avLst/>
              <a:gdLst/>
              <a:ahLst/>
              <a:cxnLst/>
              <a:rect l="l" t="t" r="r" b="b"/>
              <a:pathLst>
                <a:path w="1459229" h="247015">
                  <a:moveTo>
                    <a:pt x="0" y="41148"/>
                  </a:moveTo>
                  <a:lnTo>
                    <a:pt x="3232" y="25128"/>
                  </a:lnTo>
                  <a:lnTo>
                    <a:pt x="12049" y="12049"/>
                  </a:lnTo>
                  <a:lnTo>
                    <a:pt x="25128" y="3232"/>
                  </a:lnTo>
                  <a:lnTo>
                    <a:pt x="41148" y="0"/>
                  </a:lnTo>
                  <a:lnTo>
                    <a:pt x="1418082" y="0"/>
                  </a:lnTo>
                  <a:lnTo>
                    <a:pt x="1434101" y="3232"/>
                  </a:lnTo>
                  <a:lnTo>
                    <a:pt x="1447180" y="12049"/>
                  </a:lnTo>
                  <a:lnTo>
                    <a:pt x="1455997" y="25128"/>
                  </a:lnTo>
                  <a:lnTo>
                    <a:pt x="1459230" y="41148"/>
                  </a:lnTo>
                  <a:lnTo>
                    <a:pt x="1459230" y="205740"/>
                  </a:lnTo>
                  <a:lnTo>
                    <a:pt x="1455997" y="221759"/>
                  </a:lnTo>
                  <a:lnTo>
                    <a:pt x="1447180" y="234838"/>
                  </a:lnTo>
                  <a:lnTo>
                    <a:pt x="1434101" y="243655"/>
                  </a:lnTo>
                  <a:lnTo>
                    <a:pt x="1418082" y="246888"/>
                  </a:lnTo>
                  <a:lnTo>
                    <a:pt x="41148" y="246888"/>
                  </a:lnTo>
                  <a:lnTo>
                    <a:pt x="25128" y="243655"/>
                  </a:lnTo>
                  <a:lnTo>
                    <a:pt x="12049" y="234838"/>
                  </a:lnTo>
                  <a:lnTo>
                    <a:pt x="3232" y="221759"/>
                  </a:lnTo>
                  <a:lnTo>
                    <a:pt x="0" y="205740"/>
                  </a:lnTo>
                  <a:lnTo>
                    <a:pt x="0" y="4114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492755" y="921765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053391" y="860361"/>
            <a:ext cx="1475105" cy="262890"/>
            <a:chOff x="6053391" y="860361"/>
            <a:chExt cx="1475105" cy="262890"/>
          </a:xfrm>
        </p:grpSpPr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61328" y="868299"/>
              <a:ext cx="1459229" cy="24688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061328" y="868299"/>
              <a:ext cx="1459230" cy="247015"/>
            </a:xfrm>
            <a:custGeom>
              <a:avLst/>
              <a:gdLst/>
              <a:ahLst/>
              <a:cxnLst/>
              <a:rect l="l" t="t" r="r" b="b"/>
              <a:pathLst>
                <a:path w="1459229" h="247015">
                  <a:moveTo>
                    <a:pt x="0" y="41148"/>
                  </a:moveTo>
                  <a:lnTo>
                    <a:pt x="3232" y="25128"/>
                  </a:lnTo>
                  <a:lnTo>
                    <a:pt x="12049" y="12049"/>
                  </a:lnTo>
                  <a:lnTo>
                    <a:pt x="25128" y="3232"/>
                  </a:lnTo>
                  <a:lnTo>
                    <a:pt x="41148" y="0"/>
                  </a:lnTo>
                  <a:lnTo>
                    <a:pt x="1418082" y="0"/>
                  </a:lnTo>
                  <a:lnTo>
                    <a:pt x="1434101" y="3232"/>
                  </a:lnTo>
                  <a:lnTo>
                    <a:pt x="1447180" y="12049"/>
                  </a:lnTo>
                  <a:lnTo>
                    <a:pt x="1455997" y="25128"/>
                  </a:lnTo>
                  <a:lnTo>
                    <a:pt x="1459230" y="41148"/>
                  </a:lnTo>
                  <a:lnTo>
                    <a:pt x="1459230" y="205740"/>
                  </a:lnTo>
                  <a:lnTo>
                    <a:pt x="1455997" y="221759"/>
                  </a:lnTo>
                  <a:lnTo>
                    <a:pt x="1447180" y="234838"/>
                  </a:lnTo>
                  <a:lnTo>
                    <a:pt x="1434101" y="243655"/>
                  </a:lnTo>
                  <a:lnTo>
                    <a:pt x="1418082" y="246888"/>
                  </a:lnTo>
                  <a:lnTo>
                    <a:pt x="41148" y="246888"/>
                  </a:lnTo>
                  <a:lnTo>
                    <a:pt x="25128" y="243655"/>
                  </a:lnTo>
                  <a:lnTo>
                    <a:pt x="12049" y="234838"/>
                  </a:lnTo>
                  <a:lnTo>
                    <a:pt x="3232" y="221759"/>
                  </a:lnTo>
                  <a:lnTo>
                    <a:pt x="0" y="205740"/>
                  </a:lnTo>
                  <a:lnTo>
                    <a:pt x="0" y="4114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6311646" y="778396"/>
            <a:ext cx="3723640" cy="58864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  <a:p>
            <a:pPr marL="1779905">
              <a:lnSpc>
                <a:spcPct val="100000"/>
              </a:lnSpc>
              <a:spcBef>
                <a:spcPts val="78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ColorBox()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6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9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913383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871651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445495" y="877061"/>
            <a:ext cx="9607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208270"/>
            <a:ext cx="3648075" cy="1647825"/>
            <a:chOff x="0" y="5208270"/>
            <a:chExt cx="3648075" cy="1647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508495"/>
              <a:ext cx="1389888" cy="13472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836" y="5208270"/>
              <a:ext cx="2673858" cy="11963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752" y="5283708"/>
              <a:ext cx="2503170" cy="105460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35070" y="211582"/>
            <a:ext cx="4721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TYPES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spc="60" dirty="0">
                <a:solidFill>
                  <a:srgbClr val="000000"/>
                </a:solidFill>
              </a:rPr>
              <a:t>OF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EVENTS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[4-</a:t>
            </a:r>
            <a:r>
              <a:rPr spc="-25" dirty="0">
                <a:solidFill>
                  <a:srgbClr val="000000"/>
                </a:solidFill>
              </a:rPr>
              <a:t>6]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376491" y="956373"/>
            <a:ext cx="3482975" cy="3697604"/>
            <a:chOff x="376491" y="956373"/>
            <a:chExt cx="3482975" cy="3697604"/>
          </a:xfrm>
        </p:grpSpPr>
        <p:sp>
          <p:nvSpPr>
            <p:cNvPr id="8" name="object 8"/>
            <p:cNvSpPr/>
            <p:nvPr/>
          </p:nvSpPr>
          <p:spPr>
            <a:xfrm>
              <a:off x="384429" y="964311"/>
              <a:ext cx="3467100" cy="3681729"/>
            </a:xfrm>
            <a:custGeom>
              <a:avLst/>
              <a:gdLst/>
              <a:ahLst/>
              <a:cxnLst/>
              <a:rect l="l" t="t" r="r" b="b"/>
              <a:pathLst>
                <a:path w="3467100" h="3681729">
                  <a:moveTo>
                    <a:pt x="2889250" y="0"/>
                  </a:moveTo>
                  <a:lnTo>
                    <a:pt x="577862" y="0"/>
                  </a:lnTo>
                  <a:lnTo>
                    <a:pt x="530468" y="1915"/>
                  </a:lnTo>
                  <a:lnTo>
                    <a:pt x="484128" y="7562"/>
                  </a:lnTo>
                  <a:lnTo>
                    <a:pt x="438993" y="16793"/>
                  </a:lnTo>
                  <a:lnTo>
                    <a:pt x="395210" y="29457"/>
                  </a:lnTo>
                  <a:lnTo>
                    <a:pt x="352929" y="45408"/>
                  </a:lnTo>
                  <a:lnTo>
                    <a:pt x="312298" y="64496"/>
                  </a:lnTo>
                  <a:lnTo>
                    <a:pt x="273466" y="86572"/>
                  </a:lnTo>
                  <a:lnTo>
                    <a:pt x="236581" y="111487"/>
                  </a:lnTo>
                  <a:lnTo>
                    <a:pt x="201793" y="139094"/>
                  </a:lnTo>
                  <a:lnTo>
                    <a:pt x="169249" y="169243"/>
                  </a:lnTo>
                  <a:lnTo>
                    <a:pt x="139099" y="201785"/>
                  </a:lnTo>
                  <a:lnTo>
                    <a:pt x="111492" y="236573"/>
                  </a:lnTo>
                  <a:lnTo>
                    <a:pt x="86575" y="273457"/>
                  </a:lnTo>
                  <a:lnTo>
                    <a:pt x="64498" y="312288"/>
                  </a:lnTo>
                  <a:lnTo>
                    <a:pt x="45410" y="352919"/>
                  </a:lnTo>
                  <a:lnTo>
                    <a:pt x="29459" y="395199"/>
                  </a:lnTo>
                  <a:lnTo>
                    <a:pt x="16793" y="438981"/>
                  </a:lnTo>
                  <a:lnTo>
                    <a:pt x="7563" y="484116"/>
                  </a:lnTo>
                  <a:lnTo>
                    <a:pt x="1915" y="530455"/>
                  </a:lnTo>
                  <a:lnTo>
                    <a:pt x="0" y="577850"/>
                  </a:lnTo>
                  <a:lnTo>
                    <a:pt x="0" y="3103372"/>
                  </a:lnTo>
                  <a:lnTo>
                    <a:pt x="1915" y="3150766"/>
                  </a:lnTo>
                  <a:lnTo>
                    <a:pt x="7563" y="3197105"/>
                  </a:lnTo>
                  <a:lnTo>
                    <a:pt x="16793" y="3242240"/>
                  </a:lnTo>
                  <a:lnTo>
                    <a:pt x="29459" y="3286022"/>
                  </a:lnTo>
                  <a:lnTo>
                    <a:pt x="45410" y="3328302"/>
                  </a:lnTo>
                  <a:lnTo>
                    <a:pt x="64498" y="3368933"/>
                  </a:lnTo>
                  <a:lnTo>
                    <a:pt x="86575" y="3407764"/>
                  </a:lnTo>
                  <a:lnTo>
                    <a:pt x="111492" y="3444648"/>
                  </a:lnTo>
                  <a:lnTo>
                    <a:pt x="139099" y="3479436"/>
                  </a:lnTo>
                  <a:lnTo>
                    <a:pt x="169249" y="3511978"/>
                  </a:lnTo>
                  <a:lnTo>
                    <a:pt x="201793" y="3542127"/>
                  </a:lnTo>
                  <a:lnTo>
                    <a:pt x="236581" y="3569734"/>
                  </a:lnTo>
                  <a:lnTo>
                    <a:pt x="273466" y="3594649"/>
                  </a:lnTo>
                  <a:lnTo>
                    <a:pt x="312298" y="3616725"/>
                  </a:lnTo>
                  <a:lnTo>
                    <a:pt x="352929" y="3635813"/>
                  </a:lnTo>
                  <a:lnTo>
                    <a:pt x="395210" y="3651764"/>
                  </a:lnTo>
                  <a:lnTo>
                    <a:pt x="438993" y="3664428"/>
                  </a:lnTo>
                  <a:lnTo>
                    <a:pt x="484128" y="3673659"/>
                  </a:lnTo>
                  <a:lnTo>
                    <a:pt x="530468" y="3679306"/>
                  </a:lnTo>
                  <a:lnTo>
                    <a:pt x="577862" y="3681222"/>
                  </a:lnTo>
                  <a:lnTo>
                    <a:pt x="2889250" y="3681222"/>
                  </a:lnTo>
                  <a:lnTo>
                    <a:pt x="2936644" y="3679306"/>
                  </a:lnTo>
                  <a:lnTo>
                    <a:pt x="2982983" y="3673659"/>
                  </a:lnTo>
                  <a:lnTo>
                    <a:pt x="3028118" y="3664428"/>
                  </a:lnTo>
                  <a:lnTo>
                    <a:pt x="3071900" y="3651764"/>
                  </a:lnTo>
                  <a:lnTo>
                    <a:pt x="3114180" y="3635813"/>
                  </a:lnTo>
                  <a:lnTo>
                    <a:pt x="3154811" y="3616725"/>
                  </a:lnTo>
                  <a:lnTo>
                    <a:pt x="3193642" y="3594649"/>
                  </a:lnTo>
                  <a:lnTo>
                    <a:pt x="3230526" y="3569734"/>
                  </a:lnTo>
                  <a:lnTo>
                    <a:pt x="3265314" y="3542127"/>
                  </a:lnTo>
                  <a:lnTo>
                    <a:pt x="3297856" y="3511978"/>
                  </a:lnTo>
                  <a:lnTo>
                    <a:pt x="3328005" y="3479436"/>
                  </a:lnTo>
                  <a:lnTo>
                    <a:pt x="3355612" y="3444648"/>
                  </a:lnTo>
                  <a:lnTo>
                    <a:pt x="3380527" y="3407764"/>
                  </a:lnTo>
                  <a:lnTo>
                    <a:pt x="3402603" y="3368933"/>
                  </a:lnTo>
                  <a:lnTo>
                    <a:pt x="3421691" y="3328302"/>
                  </a:lnTo>
                  <a:lnTo>
                    <a:pt x="3437642" y="3286022"/>
                  </a:lnTo>
                  <a:lnTo>
                    <a:pt x="3450306" y="3242240"/>
                  </a:lnTo>
                  <a:lnTo>
                    <a:pt x="3459537" y="3197105"/>
                  </a:lnTo>
                  <a:lnTo>
                    <a:pt x="3465184" y="3150766"/>
                  </a:lnTo>
                  <a:lnTo>
                    <a:pt x="3467100" y="3103372"/>
                  </a:lnTo>
                  <a:lnTo>
                    <a:pt x="3467100" y="577850"/>
                  </a:lnTo>
                  <a:lnTo>
                    <a:pt x="3465184" y="530455"/>
                  </a:lnTo>
                  <a:lnTo>
                    <a:pt x="3459537" y="484116"/>
                  </a:lnTo>
                  <a:lnTo>
                    <a:pt x="3450306" y="438981"/>
                  </a:lnTo>
                  <a:lnTo>
                    <a:pt x="3437642" y="395199"/>
                  </a:lnTo>
                  <a:lnTo>
                    <a:pt x="3421691" y="352919"/>
                  </a:lnTo>
                  <a:lnTo>
                    <a:pt x="3402603" y="312288"/>
                  </a:lnTo>
                  <a:lnTo>
                    <a:pt x="3380527" y="273457"/>
                  </a:lnTo>
                  <a:lnTo>
                    <a:pt x="3355612" y="236573"/>
                  </a:lnTo>
                  <a:lnTo>
                    <a:pt x="3328005" y="201785"/>
                  </a:lnTo>
                  <a:lnTo>
                    <a:pt x="3297856" y="169243"/>
                  </a:lnTo>
                  <a:lnTo>
                    <a:pt x="3265314" y="139094"/>
                  </a:lnTo>
                  <a:lnTo>
                    <a:pt x="3230526" y="111487"/>
                  </a:lnTo>
                  <a:lnTo>
                    <a:pt x="3193642" y="86572"/>
                  </a:lnTo>
                  <a:lnTo>
                    <a:pt x="3154811" y="64496"/>
                  </a:lnTo>
                  <a:lnTo>
                    <a:pt x="3114180" y="45408"/>
                  </a:lnTo>
                  <a:lnTo>
                    <a:pt x="3071900" y="29457"/>
                  </a:lnTo>
                  <a:lnTo>
                    <a:pt x="3028118" y="16793"/>
                  </a:lnTo>
                  <a:lnTo>
                    <a:pt x="2982983" y="7562"/>
                  </a:lnTo>
                  <a:lnTo>
                    <a:pt x="2936644" y="1915"/>
                  </a:lnTo>
                  <a:lnTo>
                    <a:pt x="2889250" y="0"/>
                  </a:lnTo>
                  <a:close/>
                </a:path>
              </a:pathLst>
            </a:custGeom>
            <a:solidFill>
              <a:srgbClr val="C79EE2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4429" y="964311"/>
              <a:ext cx="3467100" cy="3681729"/>
            </a:xfrm>
            <a:custGeom>
              <a:avLst/>
              <a:gdLst/>
              <a:ahLst/>
              <a:cxnLst/>
              <a:rect l="l" t="t" r="r" b="b"/>
              <a:pathLst>
                <a:path w="3467100" h="3681729">
                  <a:moveTo>
                    <a:pt x="0" y="577850"/>
                  </a:moveTo>
                  <a:lnTo>
                    <a:pt x="1915" y="530455"/>
                  </a:lnTo>
                  <a:lnTo>
                    <a:pt x="7563" y="484116"/>
                  </a:lnTo>
                  <a:lnTo>
                    <a:pt x="16793" y="438981"/>
                  </a:lnTo>
                  <a:lnTo>
                    <a:pt x="29459" y="395199"/>
                  </a:lnTo>
                  <a:lnTo>
                    <a:pt x="45410" y="352919"/>
                  </a:lnTo>
                  <a:lnTo>
                    <a:pt x="64498" y="312288"/>
                  </a:lnTo>
                  <a:lnTo>
                    <a:pt x="86575" y="273457"/>
                  </a:lnTo>
                  <a:lnTo>
                    <a:pt x="111492" y="236573"/>
                  </a:lnTo>
                  <a:lnTo>
                    <a:pt x="139099" y="201785"/>
                  </a:lnTo>
                  <a:lnTo>
                    <a:pt x="169249" y="169243"/>
                  </a:lnTo>
                  <a:lnTo>
                    <a:pt x="201793" y="139094"/>
                  </a:lnTo>
                  <a:lnTo>
                    <a:pt x="236581" y="111487"/>
                  </a:lnTo>
                  <a:lnTo>
                    <a:pt x="273466" y="86572"/>
                  </a:lnTo>
                  <a:lnTo>
                    <a:pt x="312298" y="64496"/>
                  </a:lnTo>
                  <a:lnTo>
                    <a:pt x="352929" y="45408"/>
                  </a:lnTo>
                  <a:lnTo>
                    <a:pt x="395210" y="29457"/>
                  </a:lnTo>
                  <a:lnTo>
                    <a:pt x="438993" y="16793"/>
                  </a:lnTo>
                  <a:lnTo>
                    <a:pt x="484128" y="7562"/>
                  </a:lnTo>
                  <a:lnTo>
                    <a:pt x="530468" y="1915"/>
                  </a:lnTo>
                  <a:lnTo>
                    <a:pt x="577862" y="0"/>
                  </a:lnTo>
                  <a:lnTo>
                    <a:pt x="2889250" y="0"/>
                  </a:lnTo>
                  <a:lnTo>
                    <a:pt x="2936644" y="1915"/>
                  </a:lnTo>
                  <a:lnTo>
                    <a:pt x="2982983" y="7562"/>
                  </a:lnTo>
                  <a:lnTo>
                    <a:pt x="3028118" y="16793"/>
                  </a:lnTo>
                  <a:lnTo>
                    <a:pt x="3071900" y="29457"/>
                  </a:lnTo>
                  <a:lnTo>
                    <a:pt x="3114180" y="45408"/>
                  </a:lnTo>
                  <a:lnTo>
                    <a:pt x="3154811" y="64496"/>
                  </a:lnTo>
                  <a:lnTo>
                    <a:pt x="3193642" y="86572"/>
                  </a:lnTo>
                  <a:lnTo>
                    <a:pt x="3230526" y="111487"/>
                  </a:lnTo>
                  <a:lnTo>
                    <a:pt x="3265314" y="139094"/>
                  </a:lnTo>
                  <a:lnTo>
                    <a:pt x="3297856" y="169243"/>
                  </a:lnTo>
                  <a:lnTo>
                    <a:pt x="3328005" y="201785"/>
                  </a:lnTo>
                  <a:lnTo>
                    <a:pt x="3355612" y="236573"/>
                  </a:lnTo>
                  <a:lnTo>
                    <a:pt x="3380527" y="273457"/>
                  </a:lnTo>
                  <a:lnTo>
                    <a:pt x="3402603" y="312288"/>
                  </a:lnTo>
                  <a:lnTo>
                    <a:pt x="3421691" y="352919"/>
                  </a:lnTo>
                  <a:lnTo>
                    <a:pt x="3437642" y="395199"/>
                  </a:lnTo>
                  <a:lnTo>
                    <a:pt x="3450306" y="438981"/>
                  </a:lnTo>
                  <a:lnTo>
                    <a:pt x="3459537" y="484116"/>
                  </a:lnTo>
                  <a:lnTo>
                    <a:pt x="3465184" y="530455"/>
                  </a:lnTo>
                  <a:lnTo>
                    <a:pt x="3467100" y="577850"/>
                  </a:lnTo>
                  <a:lnTo>
                    <a:pt x="3467100" y="3103372"/>
                  </a:lnTo>
                  <a:lnTo>
                    <a:pt x="3465184" y="3150766"/>
                  </a:lnTo>
                  <a:lnTo>
                    <a:pt x="3459537" y="3197105"/>
                  </a:lnTo>
                  <a:lnTo>
                    <a:pt x="3450306" y="3242240"/>
                  </a:lnTo>
                  <a:lnTo>
                    <a:pt x="3437642" y="3286022"/>
                  </a:lnTo>
                  <a:lnTo>
                    <a:pt x="3421691" y="3328302"/>
                  </a:lnTo>
                  <a:lnTo>
                    <a:pt x="3402603" y="3368933"/>
                  </a:lnTo>
                  <a:lnTo>
                    <a:pt x="3380527" y="3407764"/>
                  </a:lnTo>
                  <a:lnTo>
                    <a:pt x="3355612" y="3444648"/>
                  </a:lnTo>
                  <a:lnTo>
                    <a:pt x="3328005" y="3479436"/>
                  </a:lnTo>
                  <a:lnTo>
                    <a:pt x="3297856" y="3511978"/>
                  </a:lnTo>
                  <a:lnTo>
                    <a:pt x="3265314" y="3542127"/>
                  </a:lnTo>
                  <a:lnTo>
                    <a:pt x="3230526" y="3569734"/>
                  </a:lnTo>
                  <a:lnTo>
                    <a:pt x="3193642" y="3594649"/>
                  </a:lnTo>
                  <a:lnTo>
                    <a:pt x="3154811" y="3616725"/>
                  </a:lnTo>
                  <a:lnTo>
                    <a:pt x="3114180" y="3635813"/>
                  </a:lnTo>
                  <a:lnTo>
                    <a:pt x="3071900" y="3651764"/>
                  </a:lnTo>
                  <a:lnTo>
                    <a:pt x="3028118" y="3664428"/>
                  </a:lnTo>
                  <a:lnTo>
                    <a:pt x="2982983" y="3673659"/>
                  </a:lnTo>
                  <a:lnTo>
                    <a:pt x="2936644" y="3679306"/>
                  </a:lnTo>
                  <a:lnTo>
                    <a:pt x="2889250" y="3681222"/>
                  </a:lnTo>
                  <a:lnTo>
                    <a:pt x="577862" y="3681222"/>
                  </a:lnTo>
                  <a:lnTo>
                    <a:pt x="530468" y="3679306"/>
                  </a:lnTo>
                  <a:lnTo>
                    <a:pt x="484128" y="3673659"/>
                  </a:lnTo>
                  <a:lnTo>
                    <a:pt x="438993" y="3664428"/>
                  </a:lnTo>
                  <a:lnTo>
                    <a:pt x="395210" y="3651764"/>
                  </a:lnTo>
                  <a:lnTo>
                    <a:pt x="352929" y="3635813"/>
                  </a:lnTo>
                  <a:lnTo>
                    <a:pt x="312298" y="3616725"/>
                  </a:lnTo>
                  <a:lnTo>
                    <a:pt x="273466" y="3594649"/>
                  </a:lnTo>
                  <a:lnTo>
                    <a:pt x="236581" y="3569734"/>
                  </a:lnTo>
                  <a:lnTo>
                    <a:pt x="201793" y="3542127"/>
                  </a:lnTo>
                  <a:lnTo>
                    <a:pt x="169249" y="3511978"/>
                  </a:lnTo>
                  <a:lnTo>
                    <a:pt x="139099" y="3479436"/>
                  </a:lnTo>
                  <a:lnTo>
                    <a:pt x="111492" y="3444648"/>
                  </a:lnTo>
                  <a:lnTo>
                    <a:pt x="86575" y="3407764"/>
                  </a:lnTo>
                  <a:lnTo>
                    <a:pt x="64498" y="3368933"/>
                  </a:lnTo>
                  <a:lnTo>
                    <a:pt x="45410" y="3328302"/>
                  </a:lnTo>
                  <a:lnTo>
                    <a:pt x="29459" y="3286022"/>
                  </a:lnTo>
                  <a:lnTo>
                    <a:pt x="16793" y="3242240"/>
                  </a:lnTo>
                  <a:lnTo>
                    <a:pt x="7563" y="3197105"/>
                  </a:lnTo>
                  <a:lnTo>
                    <a:pt x="1915" y="3150766"/>
                  </a:lnTo>
                  <a:lnTo>
                    <a:pt x="0" y="3103372"/>
                  </a:lnTo>
                  <a:lnTo>
                    <a:pt x="0" y="57785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32205" y="1206499"/>
            <a:ext cx="2692400" cy="3157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0" marR="648335" indent="-184785">
              <a:lnSpc>
                <a:spcPct val="1071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7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LoginForm()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 </a:t>
            </a: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&lt;form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className="login-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form"&gt;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&lt;h1&gt;Login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Form&lt;/h1&gt;</a:t>
            </a:r>
            <a:endParaRPr sz="1200">
              <a:latin typeface="Courier New"/>
              <a:cs typeface="Courier New"/>
            </a:endParaRPr>
          </a:p>
          <a:p>
            <a:pPr marL="12700" marR="371475" indent="552450">
              <a:lnSpc>
                <a:spcPct val="107100"/>
              </a:lnSpc>
            </a:pPr>
            <a:r>
              <a:rPr sz="1200" dirty="0">
                <a:latin typeface="Courier New"/>
                <a:cs typeface="Courier New"/>
              </a:rPr>
              <a:t>&lt;input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name="email" type="email" </a:t>
            </a:r>
            <a:r>
              <a:rPr sz="1200" dirty="0">
                <a:latin typeface="Courier New"/>
                <a:cs typeface="Courier New"/>
              </a:rPr>
              <a:t>placeholder="username"</a:t>
            </a:r>
            <a:r>
              <a:rPr sz="1200" spc="-17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12700" marR="95885" indent="552450">
              <a:lnSpc>
                <a:spcPct val="106900"/>
              </a:lnSpc>
              <a:spcBef>
                <a:spcPts val="5"/>
              </a:spcBef>
            </a:pPr>
            <a:r>
              <a:rPr sz="1200" dirty="0">
                <a:latin typeface="Courier New"/>
                <a:cs typeface="Courier New"/>
              </a:rPr>
              <a:t>&lt;input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name="password" type="password" </a:t>
            </a:r>
            <a:r>
              <a:rPr sz="1200" dirty="0">
                <a:latin typeface="Courier New"/>
                <a:cs typeface="Courier New"/>
              </a:rPr>
              <a:t>placeholder="password"</a:t>
            </a:r>
            <a:r>
              <a:rPr sz="1200" spc="-17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12700" marR="5080" indent="552450">
              <a:lnSpc>
                <a:spcPct val="107100"/>
              </a:lnSpc>
            </a:pPr>
            <a:r>
              <a:rPr sz="1200" spc="-10" dirty="0">
                <a:latin typeface="Courier New"/>
                <a:cs typeface="Courier New"/>
              </a:rPr>
              <a:t>&lt;button type="submit"&gt;Submit&lt;/button&gt;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&lt;/form&gt;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71251" y="859599"/>
            <a:ext cx="7058659" cy="4194810"/>
            <a:chOff x="4171251" y="859599"/>
            <a:chExt cx="7058659" cy="4194810"/>
          </a:xfrm>
        </p:grpSpPr>
        <p:sp>
          <p:nvSpPr>
            <p:cNvPr id="12" name="object 12"/>
            <p:cNvSpPr/>
            <p:nvPr/>
          </p:nvSpPr>
          <p:spPr>
            <a:xfrm>
              <a:off x="4179189" y="867536"/>
              <a:ext cx="7042784" cy="4178935"/>
            </a:xfrm>
            <a:custGeom>
              <a:avLst/>
              <a:gdLst/>
              <a:ahLst/>
              <a:cxnLst/>
              <a:rect l="l" t="t" r="r" b="b"/>
              <a:pathLst>
                <a:path w="7042784" h="4178935">
                  <a:moveTo>
                    <a:pt x="6345936" y="0"/>
                  </a:moveTo>
                  <a:lnTo>
                    <a:pt x="696468" y="0"/>
                  </a:lnTo>
                  <a:lnTo>
                    <a:pt x="648779" y="1606"/>
                  </a:lnTo>
                  <a:lnTo>
                    <a:pt x="601954" y="6357"/>
                  </a:lnTo>
                  <a:lnTo>
                    <a:pt x="556095" y="14148"/>
                  </a:lnTo>
                  <a:lnTo>
                    <a:pt x="511307" y="24876"/>
                  </a:lnTo>
                  <a:lnTo>
                    <a:pt x="467693" y="38436"/>
                  </a:lnTo>
                  <a:lnTo>
                    <a:pt x="425356" y="54727"/>
                  </a:lnTo>
                  <a:lnTo>
                    <a:pt x="384401" y="73642"/>
                  </a:lnTo>
                  <a:lnTo>
                    <a:pt x="344931" y="95080"/>
                  </a:lnTo>
                  <a:lnTo>
                    <a:pt x="307051" y="118936"/>
                  </a:lnTo>
                  <a:lnTo>
                    <a:pt x="270862" y="145107"/>
                  </a:lnTo>
                  <a:lnTo>
                    <a:pt x="236470" y="173489"/>
                  </a:lnTo>
                  <a:lnTo>
                    <a:pt x="203977" y="203977"/>
                  </a:lnTo>
                  <a:lnTo>
                    <a:pt x="173489" y="236470"/>
                  </a:lnTo>
                  <a:lnTo>
                    <a:pt x="145107" y="270862"/>
                  </a:lnTo>
                  <a:lnTo>
                    <a:pt x="118936" y="307051"/>
                  </a:lnTo>
                  <a:lnTo>
                    <a:pt x="95080" y="344932"/>
                  </a:lnTo>
                  <a:lnTo>
                    <a:pt x="73642" y="384401"/>
                  </a:lnTo>
                  <a:lnTo>
                    <a:pt x="54727" y="425356"/>
                  </a:lnTo>
                  <a:lnTo>
                    <a:pt x="38436" y="467693"/>
                  </a:lnTo>
                  <a:lnTo>
                    <a:pt x="24876" y="511307"/>
                  </a:lnTo>
                  <a:lnTo>
                    <a:pt x="14148" y="556095"/>
                  </a:lnTo>
                  <a:lnTo>
                    <a:pt x="6357" y="601954"/>
                  </a:lnTo>
                  <a:lnTo>
                    <a:pt x="1606" y="648779"/>
                  </a:lnTo>
                  <a:lnTo>
                    <a:pt x="0" y="696468"/>
                  </a:lnTo>
                  <a:lnTo>
                    <a:pt x="0" y="3482340"/>
                  </a:lnTo>
                  <a:lnTo>
                    <a:pt x="1606" y="3530028"/>
                  </a:lnTo>
                  <a:lnTo>
                    <a:pt x="6357" y="3576853"/>
                  </a:lnTo>
                  <a:lnTo>
                    <a:pt x="14148" y="3622712"/>
                  </a:lnTo>
                  <a:lnTo>
                    <a:pt x="24876" y="3667500"/>
                  </a:lnTo>
                  <a:lnTo>
                    <a:pt x="38436" y="3711114"/>
                  </a:lnTo>
                  <a:lnTo>
                    <a:pt x="54727" y="3753451"/>
                  </a:lnTo>
                  <a:lnTo>
                    <a:pt x="73642" y="3794406"/>
                  </a:lnTo>
                  <a:lnTo>
                    <a:pt x="95080" y="3833876"/>
                  </a:lnTo>
                  <a:lnTo>
                    <a:pt x="118936" y="3871756"/>
                  </a:lnTo>
                  <a:lnTo>
                    <a:pt x="145107" y="3907945"/>
                  </a:lnTo>
                  <a:lnTo>
                    <a:pt x="173489" y="3942337"/>
                  </a:lnTo>
                  <a:lnTo>
                    <a:pt x="203977" y="3974830"/>
                  </a:lnTo>
                  <a:lnTo>
                    <a:pt x="236470" y="4005318"/>
                  </a:lnTo>
                  <a:lnTo>
                    <a:pt x="270862" y="4033700"/>
                  </a:lnTo>
                  <a:lnTo>
                    <a:pt x="307051" y="4059871"/>
                  </a:lnTo>
                  <a:lnTo>
                    <a:pt x="344932" y="4083727"/>
                  </a:lnTo>
                  <a:lnTo>
                    <a:pt x="384401" y="4105165"/>
                  </a:lnTo>
                  <a:lnTo>
                    <a:pt x="425356" y="4124080"/>
                  </a:lnTo>
                  <a:lnTo>
                    <a:pt x="467693" y="4140371"/>
                  </a:lnTo>
                  <a:lnTo>
                    <a:pt x="511307" y="4153931"/>
                  </a:lnTo>
                  <a:lnTo>
                    <a:pt x="556095" y="4164659"/>
                  </a:lnTo>
                  <a:lnTo>
                    <a:pt x="601954" y="4172450"/>
                  </a:lnTo>
                  <a:lnTo>
                    <a:pt x="648779" y="4177201"/>
                  </a:lnTo>
                  <a:lnTo>
                    <a:pt x="696468" y="4178808"/>
                  </a:lnTo>
                  <a:lnTo>
                    <a:pt x="6345936" y="4178808"/>
                  </a:lnTo>
                  <a:lnTo>
                    <a:pt x="6393624" y="4177201"/>
                  </a:lnTo>
                  <a:lnTo>
                    <a:pt x="6440449" y="4172450"/>
                  </a:lnTo>
                  <a:lnTo>
                    <a:pt x="6486308" y="4164659"/>
                  </a:lnTo>
                  <a:lnTo>
                    <a:pt x="6531096" y="4153931"/>
                  </a:lnTo>
                  <a:lnTo>
                    <a:pt x="6574710" y="4140371"/>
                  </a:lnTo>
                  <a:lnTo>
                    <a:pt x="6617047" y="4124080"/>
                  </a:lnTo>
                  <a:lnTo>
                    <a:pt x="6658002" y="4105165"/>
                  </a:lnTo>
                  <a:lnTo>
                    <a:pt x="6697472" y="4083727"/>
                  </a:lnTo>
                  <a:lnTo>
                    <a:pt x="6735352" y="4059871"/>
                  </a:lnTo>
                  <a:lnTo>
                    <a:pt x="6771541" y="4033700"/>
                  </a:lnTo>
                  <a:lnTo>
                    <a:pt x="6805933" y="4005318"/>
                  </a:lnTo>
                  <a:lnTo>
                    <a:pt x="6838426" y="3974830"/>
                  </a:lnTo>
                  <a:lnTo>
                    <a:pt x="6868914" y="3942337"/>
                  </a:lnTo>
                  <a:lnTo>
                    <a:pt x="6897296" y="3907945"/>
                  </a:lnTo>
                  <a:lnTo>
                    <a:pt x="6923467" y="3871756"/>
                  </a:lnTo>
                  <a:lnTo>
                    <a:pt x="6947323" y="3833876"/>
                  </a:lnTo>
                  <a:lnTo>
                    <a:pt x="6968761" y="3794406"/>
                  </a:lnTo>
                  <a:lnTo>
                    <a:pt x="6987676" y="3753451"/>
                  </a:lnTo>
                  <a:lnTo>
                    <a:pt x="7003967" y="3711114"/>
                  </a:lnTo>
                  <a:lnTo>
                    <a:pt x="7017527" y="3667500"/>
                  </a:lnTo>
                  <a:lnTo>
                    <a:pt x="7028255" y="3622712"/>
                  </a:lnTo>
                  <a:lnTo>
                    <a:pt x="7036046" y="3576853"/>
                  </a:lnTo>
                  <a:lnTo>
                    <a:pt x="7040797" y="3530028"/>
                  </a:lnTo>
                  <a:lnTo>
                    <a:pt x="7042404" y="3482340"/>
                  </a:lnTo>
                  <a:lnTo>
                    <a:pt x="7042404" y="696468"/>
                  </a:lnTo>
                  <a:lnTo>
                    <a:pt x="7040797" y="648779"/>
                  </a:lnTo>
                  <a:lnTo>
                    <a:pt x="7036046" y="601954"/>
                  </a:lnTo>
                  <a:lnTo>
                    <a:pt x="7028255" y="556095"/>
                  </a:lnTo>
                  <a:lnTo>
                    <a:pt x="7017527" y="511307"/>
                  </a:lnTo>
                  <a:lnTo>
                    <a:pt x="7003967" y="467693"/>
                  </a:lnTo>
                  <a:lnTo>
                    <a:pt x="6987676" y="425356"/>
                  </a:lnTo>
                  <a:lnTo>
                    <a:pt x="6968761" y="384401"/>
                  </a:lnTo>
                  <a:lnTo>
                    <a:pt x="6947323" y="344932"/>
                  </a:lnTo>
                  <a:lnTo>
                    <a:pt x="6923467" y="307051"/>
                  </a:lnTo>
                  <a:lnTo>
                    <a:pt x="6897296" y="270862"/>
                  </a:lnTo>
                  <a:lnTo>
                    <a:pt x="6868914" y="236470"/>
                  </a:lnTo>
                  <a:lnTo>
                    <a:pt x="6838426" y="203977"/>
                  </a:lnTo>
                  <a:lnTo>
                    <a:pt x="6805933" y="173489"/>
                  </a:lnTo>
                  <a:lnTo>
                    <a:pt x="6771541" y="145107"/>
                  </a:lnTo>
                  <a:lnTo>
                    <a:pt x="6735352" y="118936"/>
                  </a:lnTo>
                  <a:lnTo>
                    <a:pt x="6697472" y="95080"/>
                  </a:lnTo>
                  <a:lnTo>
                    <a:pt x="6658002" y="73642"/>
                  </a:lnTo>
                  <a:lnTo>
                    <a:pt x="6617047" y="54727"/>
                  </a:lnTo>
                  <a:lnTo>
                    <a:pt x="6574710" y="38436"/>
                  </a:lnTo>
                  <a:lnTo>
                    <a:pt x="6531096" y="24876"/>
                  </a:lnTo>
                  <a:lnTo>
                    <a:pt x="6486308" y="14148"/>
                  </a:lnTo>
                  <a:lnTo>
                    <a:pt x="6440449" y="6357"/>
                  </a:lnTo>
                  <a:lnTo>
                    <a:pt x="6393624" y="1606"/>
                  </a:lnTo>
                  <a:lnTo>
                    <a:pt x="6345936" y="0"/>
                  </a:lnTo>
                  <a:close/>
                </a:path>
              </a:pathLst>
            </a:custGeom>
            <a:solidFill>
              <a:srgbClr val="C79EE2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79189" y="867536"/>
              <a:ext cx="7042784" cy="4178935"/>
            </a:xfrm>
            <a:custGeom>
              <a:avLst/>
              <a:gdLst/>
              <a:ahLst/>
              <a:cxnLst/>
              <a:rect l="l" t="t" r="r" b="b"/>
              <a:pathLst>
                <a:path w="7042784" h="4178935">
                  <a:moveTo>
                    <a:pt x="0" y="696468"/>
                  </a:moveTo>
                  <a:lnTo>
                    <a:pt x="1606" y="648779"/>
                  </a:lnTo>
                  <a:lnTo>
                    <a:pt x="6357" y="601954"/>
                  </a:lnTo>
                  <a:lnTo>
                    <a:pt x="14148" y="556095"/>
                  </a:lnTo>
                  <a:lnTo>
                    <a:pt x="24876" y="511307"/>
                  </a:lnTo>
                  <a:lnTo>
                    <a:pt x="38436" y="467693"/>
                  </a:lnTo>
                  <a:lnTo>
                    <a:pt x="54727" y="425356"/>
                  </a:lnTo>
                  <a:lnTo>
                    <a:pt x="73642" y="384401"/>
                  </a:lnTo>
                  <a:lnTo>
                    <a:pt x="95080" y="344932"/>
                  </a:lnTo>
                  <a:lnTo>
                    <a:pt x="118936" y="307051"/>
                  </a:lnTo>
                  <a:lnTo>
                    <a:pt x="145107" y="270862"/>
                  </a:lnTo>
                  <a:lnTo>
                    <a:pt x="173489" y="236470"/>
                  </a:lnTo>
                  <a:lnTo>
                    <a:pt x="203977" y="203977"/>
                  </a:lnTo>
                  <a:lnTo>
                    <a:pt x="236470" y="173489"/>
                  </a:lnTo>
                  <a:lnTo>
                    <a:pt x="270862" y="145107"/>
                  </a:lnTo>
                  <a:lnTo>
                    <a:pt x="307051" y="118936"/>
                  </a:lnTo>
                  <a:lnTo>
                    <a:pt x="344931" y="95080"/>
                  </a:lnTo>
                  <a:lnTo>
                    <a:pt x="384401" y="73642"/>
                  </a:lnTo>
                  <a:lnTo>
                    <a:pt x="425356" y="54727"/>
                  </a:lnTo>
                  <a:lnTo>
                    <a:pt x="467693" y="38436"/>
                  </a:lnTo>
                  <a:lnTo>
                    <a:pt x="511307" y="24876"/>
                  </a:lnTo>
                  <a:lnTo>
                    <a:pt x="556095" y="14148"/>
                  </a:lnTo>
                  <a:lnTo>
                    <a:pt x="601954" y="6357"/>
                  </a:lnTo>
                  <a:lnTo>
                    <a:pt x="648779" y="1606"/>
                  </a:lnTo>
                  <a:lnTo>
                    <a:pt x="696468" y="0"/>
                  </a:lnTo>
                  <a:lnTo>
                    <a:pt x="6345936" y="0"/>
                  </a:lnTo>
                  <a:lnTo>
                    <a:pt x="6393624" y="1606"/>
                  </a:lnTo>
                  <a:lnTo>
                    <a:pt x="6440449" y="6357"/>
                  </a:lnTo>
                  <a:lnTo>
                    <a:pt x="6486308" y="14148"/>
                  </a:lnTo>
                  <a:lnTo>
                    <a:pt x="6531096" y="24876"/>
                  </a:lnTo>
                  <a:lnTo>
                    <a:pt x="6574710" y="38436"/>
                  </a:lnTo>
                  <a:lnTo>
                    <a:pt x="6617047" y="54727"/>
                  </a:lnTo>
                  <a:lnTo>
                    <a:pt x="6658002" y="73642"/>
                  </a:lnTo>
                  <a:lnTo>
                    <a:pt x="6697472" y="95080"/>
                  </a:lnTo>
                  <a:lnTo>
                    <a:pt x="6735352" y="118936"/>
                  </a:lnTo>
                  <a:lnTo>
                    <a:pt x="6771541" y="145107"/>
                  </a:lnTo>
                  <a:lnTo>
                    <a:pt x="6805933" y="173489"/>
                  </a:lnTo>
                  <a:lnTo>
                    <a:pt x="6838426" y="203977"/>
                  </a:lnTo>
                  <a:lnTo>
                    <a:pt x="6868914" y="236470"/>
                  </a:lnTo>
                  <a:lnTo>
                    <a:pt x="6897296" y="270862"/>
                  </a:lnTo>
                  <a:lnTo>
                    <a:pt x="6923467" y="307051"/>
                  </a:lnTo>
                  <a:lnTo>
                    <a:pt x="6947323" y="344932"/>
                  </a:lnTo>
                  <a:lnTo>
                    <a:pt x="6968761" y="384401"/>
                  </a:lnTo>
                  <a:lnTo>
                    <a:pt x="6987676" y="425356"/>
                  </a:lnTo>
                  <a:lnTo>
                    <a:pt x="7003967" y="467693"/>
                  </a:lnTo>
                  <a:lnTo>
                    <a:pt x="7017527" y="511307"/>
                  </a:lnTo>
                  <a:lnTo>
                    <a:pt x="7028255" y="556095"/>
                  </a:lnTo>
                  <a:lnTo>
                    <a:pt x="7036046" y="601954"/>
                  </a:lnTo>
                  <a:lnTo>
                    <a:pt x="7040797" y="648779"/>
                  </a:lnTo>
                  <a:lnTo>
                    <a:pt x="7042404" y="696468"/>
                  </a:lnTo>
                  <a:lnTo>
                    <a:pt x="7042404" y="3482340"/>
                  </a:lnTo>
                  <a:lnTo>
                    <a:pt x="7040797" y="3530028"/>
                  </a:lnTo>
                  <a:lnTo>
                    <a:pt x="7036046" y="3576853"/>
                  </a:lnTo>
                  <a:lnTo>
                    <a:pt x="7028255" y="3622712"/>
                  </a:lnTo>
                  <a:lnTo>
                    <a:pt x="7017527" y="3667500"/>
                  </a:lnTo>
                  <a:lnTo>
                    <a:pt x="7003967" y="3711114"/>
                  </a:lnTo>
                  <a:lnTo>
                    <a:pt x="6987676" y="3753451"/>
                  </a:lnTo>
                  <a:lnTo>
                    <a:pt x="6968761" y="3794406"/>
                  </a:lnTo>
                  <a:lnTo>
                    <a:pt x="6947323" y="3833876"/>
                  </a:lnTo>
                  <a:lnTo>
                    <a:pt x="6923467" y="3871756"/>
                  </a:lnTo>
                  <a:lnTo>
                    <a:pt x="6897296" y="3907945"/>
                  </a:lnTo>
                  <a:lnTo>
                    <a:pt x="6868914" y="3942337"/>
                  </a:lnTo>
                  <a:lnTo>
                    <a:pt x="6838426" y="3974830"/>
                  </a:lnTo>
                  <a:lnTo>
                    <a:pt x="6805933" y="4005318"/>
                  </a:lnTo>
                  <a:lnTo>
                    <a:pt x="6771541" y="4033700"/>
                  </a:lnTo>
                  <a:lnTo>
                    <a:pt x="6735352" y="4059871"/>
                  </a:lnTo>
                  <a:lnTo>
                    <a:pt x="6697472" y="4083727"/>
                  </a:lnTo>
                  <a:lnTo>
                    <a:pt x="6658002" y="4105165"/>
                  </a:lnTo>
                  <a:lnTo>
                    <a:pt x="6617047" y="4124080"/>
                  </a:lnTo>
                  <a:lnTo>
                    <a:pt x="6574710" y="4140371"/>
                  </a:lnTo>
                  <a:lnTo>
                    <a:pt x="6531096" y="4153931"/>
                  </a:lnTo>
                  <a:lnTo>
                    <a:pt x="6486308" y="4164659"/>
                  </a:lnTo>
                  <a:lnTo>
                    <a:pt x="6440449" y="4172450"/>
                  </a:lnTo>
                  <a:lnTo>
                    <a:pt x="6393624" y="4177201"/>
                  </a:lnTo>
                  <a:lnTo>
                    <a:pt x="6345936" y="4178808"/>
                  </a:lnTo>
                  <a:lnTo>
                    <a:pt x="696468" y="4178808"/>
                  </a:lnTo>
                  <a:lnTo>
                    <a:pt x="648779" y="4177201"/>
                  </a:lnTo>
                  <a:lnTo>
                    <a:pt x="601954" y="4172450"/>
                  </a:lnTo>
                  <a:lnTo>
                    <a:pt x="556095" y="4164659"/>
                  </a:lnTo>
                  <a:lnTo>
                    <a:pt x="511307" y="4153931"/>
                  </a:lnTo>
                  <a:lnTo>
                    <a:pt x="467693" y="4140371"/>
                  </a:lnTo>
                  <a:lnTo>
                    <a:pt x="425356" y="4124080"/>
                  </a:lnTo>
                  <a:lnTo>
                    <a:pt x="384401" y="4105165"/>
                  </a:lnTo>
                  <a:lnTo>
                    <a:pt x="344932" y="4083727"/>
                  </a:lnTo>
                  <a:lnTo>
                    <a:pt x="307051" y="4059871"/>
                  </a:lnTo>
                  <a:lnTo>
                    <a:pt x="270862" y="4033700"/>
                  </a:lnTo>
                  <a:lnTo>
                    <a:pt x="236470" y="4005318"/>
                  </a:lnTo>
                  <a:lnTo>
                    <a:pt x="203977" y="3974830"/>
                  </a:lnTo>
                  <a:lnTo>
                    <a:pt x="173489" y="3942337"/>
                  </a:lnTo>
                  <a:lnTo>
                    <a:pt x="145107" y="3907945"/>
                  </a:lnTo>
                  <a:lnTo>
                    <a:pt x="118936" y="3871756"/>
                  </a:lnTo>
                  <a:lnTo>
                    <a:pt x="95080" y="3833876"/>
                  </a:lnTo>
                  <a:lnTo>
                    <a:pt x="73642" y="3794406"/>
                  </a:lnTo>
                  <a:lnTo>
                    <a:pt x="54727" y="3753451"/>
                  </a:lnTo>
                  <a:lnTo>
                    <a:pt x="38436" y="3711114"/>
                  </a:lnTo>
                  <a:lnTo>
                    <a:pt x="24876" y="3667500"/>
                  </a:lnTo>
                  <a:lnTo>
                    <a:pt x="14148" y="3622712"/>
                  </a:lnTo>
                  <a:lnTo>
                    <a:pt x="6357" y="3576853"/>
                  </a:lnTo>
                  <a:lnTo>
                    <a:pt x="1606" y="3530028"/>
                  </a:lnTo>
                  <a:lnTo>
                    <a:pt x="0" y="3482340"/>
                  </a:lnTo>
                  <a:lnTo>
                    <a:pt x="0" y="69646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646421" y="881634"/>
            <a:ext cx="20491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7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LoginForm()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6421" y="1065022"/>
            <a:ext cx="5452110" cy="335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5455">
              <a:lnSpc>
                <a:spcPct val="1071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[email,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setEmail]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useState("</a:t>
            </a:r>
            <a:r>
              <a:rPr sz="1200" spc="-10" dirty="0">
                <a:latin typeface="Courier New"/>
                <a:cs typeface="Courier New"/>
                <a:hlinkClick r:id="rId5"/>
              </a:rPr>
              <a:t>mark@gmail.com</a:t>
            </a:r>
            <a:r>
              <a:rPr sz="1200" spc="-10" dirty="0">
                <a:latin typeface="Courier New"/>
                <a:cs typeface="Courier New"/>
              </a:rPr>
              <a:t>"); </a:t>
            </a: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[password,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setPassword]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useState("secret123"); </a:t>
            </a: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196215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Courier New"/>
                <a:cs typeface="Courier New"/>
              </a:rPr>
              <a:t>&lt;form</a:t>
            </a:r>
            <a:r>
              <a:rPr sz="1200" spc="3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className="login-form"&gt;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&lt;h1&gt;Login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Form&lt;/h1&gt;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Courier New"/>
                <a:cs typeface="Courier New"/>
              </a:rPr>
              <a:t>&lt;input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value={email}</a:t>
            </a:r>
            <a:endParaRPr sz="1200">
              <a:latin typeface="Courier New"/>
              <a:cs typeface="Courier New"/>
            </a:endParaRPr>
          </a:p>
          <a:p>
            <a:pPr marL="565150" marR="280035">
              <a:lnSpc>
                <a:spcPct val="107100"/>
              </a:lnSpc>
            </a:pPr>
            <a:r>
              <a:rPr sz="1200" dirty="0">
                <a:latin typeface="Courier New"/>
                <a:cs typeface="Courier New"/>
              </a:rPr>
              <a:t>onChange={(event)</a:t>
            </a:r>
            <a:r>
              <a:rPr sz="1200" spc="-7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setEmail(event.target.value)} name="email"</a:t>
            </a:r>
            <a:endParaRPr sz="1200">
              <a:latin typeface="Courier New"/>
              <a:cs typeface="Courier New"/>
            </a:endParaRPr>
          </a:p>
          <a:p>
            <a:pPr marL="565150" marR="2855595">
              <a:lnSpc>
                <a:spcPct val="106700"/>
              </a:lnSpc>
              <a:spcBef>
                <a:spcPts val="5"/>
              </a:spcBef>
            </a:pPr>
            <a:r>
              <a:rPr sz="1200" spc="-10" dirty="0">
                <a:latin typeface="Courier New"/>
                <a:cs typeface="Courier New"/>
              </a:rPr>
              <a:t>type="email" placeholder="username"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sz="1200" spc="-10" dirty="0">
                <a:latin typeface="Courier New"/>
                <a:cs typeface="Courier New"/>
              </a:rPr>
              <a:t>&lt;input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value={password}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onChange={(event)</a:t>
            </a:r>
            <a:r>
              <a:rPr sz="1200" spc="-7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setPassword(event.target.value)}</a:t>
            </a:r>
            <a:endParaRPr sz="1200">
              <a:latin typeface="Courier New"/>
              <a:cs typeface="Courier New"/>
            </a:endParaRPr>
          </a:p>
          <a:p>
            <a:pPr marL="565150" marR="2855595">
              <a:lnSpc>
                <a:spcPct val="106900"/>
              </a:lnSpc>
              <a:spcBef>
                <a:spcPts val="5"/>
              </a:spcBef>
            </a:pPr>
            <a:r>
              <a:rPr sz="1200" spc="-10" dirty="0">
                <a:latin typeface="Courier New"/>
                <a:cs typeface="Courier New"/>
              </a:rPr>
              <a:t>name="password" type="password" placeholder="password"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14467" y="4392167"/>
            <a:ext cx="3428365" cy="41719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&lt;button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type="submit"&gt;Submit&lt;/button&gt;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30064" y="4796790"/>
            <a:ext cx="1129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0105" algn="l"/>
              </a:tabLst>
            </a:pPr>
            <a:r>
              <a:rPr sz="1200" spc="-10" dirty="0">
                <a:latin typeface="Courier New"/>
                <a:cs typeface="Courier New"/>
              </a:rPr>
              <a:t>&lt;/form&gt;</a:t>
            </a:r>
            <a:r>
              <a:rPr sz="1200" dirty="0">
                <a:latin typeface="Courier New"/>
                <a:cs typeface="Courier New"/>
              </a:rPr>
              <a:t>	</a:t>
            </a:r>
            <a:r>
              <a:rPr sz="1200" spc="-25" dirty="0">
                <a:latin typeface="Courier New"/>
                <a:cs typeface="Courier New"/>
              </a:rPr>
              <a:t>);}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04329" y="4594923"/>
            <a:ext cx="3043555" cy="513715"/>
            <a:chOff x="604329" y="4594923"/>
            <a:chExt cx="3043555" cy="5137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266" y="4602860"/>
              <a:ext cx="3027425" cy="49758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12266" y="4602860"/>
              <a:ext cx="3027680" cy="497840"/>
            </a:xfrm>
            <a:custGeom>
              <a:avLst/>
              <a:gdLst/>
              <a:ahLst/>
              <a:cxnLst/>
              <a:rect l="l" t="t" r="r" b="b"/>
              <a:pathLst>
                <a:path w="3027679" h="497839">
                  <a:moveTo>
                    <a:pt x="0" y="82931"/>
                  </a:moveTo>
                  <a:lnTo>
                    <a:pt x="6517" y="50631"/>
                  </a:lnTo>
                  <a:lnTo>
                    <a:pt x="24291" y="24272"/>
                  </a:lnTo>
                  <a:lnTo>
                    <a:pt x="50652" y="6510"/>
                  </a:lnTo>
                  <a:lnTo>
                    <a:pt x="82931" y="0"/>
                  </a:lnTo>
                  <a:lnTo>
                    <a:pt x="2944495" y="0"/>
                  </a:lnTo>
                  <a:lnTo>
                    <a:pt x="2976794" y="6510"/>
                  </a:lnTo>
                  <a:lnTo>
                    <a:pt x="3003153" y="24272"/>
                  </a:lnTo>
                  <a:lnTo>
                    <a:pt x="3020915" y="50631"/>
                  </a:lnTo>
                  <a:lnTo>
                    <a:pt x="3027426" y="82931"/>
                  </a:lnTo>
                  <a:lnTo>
                    <a:pt x="3027426" y="414655"/>
                  </a:lnTo>
                  <a:lnTo>
                    <a:pt x="3020915" y="446954"/>
                  </a:lnTo>
                  <a:lnTo>
                    <a:pt x="3003153" y="473313"/>
                  </a:lnTo>
                  <a:lnTo>
                    <a:pt x="2976794" y="491075"/>
                  </a:lnTo>
                  <a:lnTo>
                    <a:pt x="2944495" y="497586"/>
                  </a:lnTo>
                  <a:lnTo>
                    <a:pt x="82931" y="497586"/>
                  </a:lnTo>
                  <a:lnTo>
                    <a:pt x="50652" y="491075"/>
                  </a:lnTo>
                  <a:lnTo>
                    <a:pt x="24291" y="473313"/>
                  </a:lnTo>
                  <a:lnTo>
                    <a:pt x="6517" y="446954"/>
                  </a:lnTo>
                  <a:lnTo>
                    <a:pt x="0" y="414655"/>
                  </a:lnTo>
                  <a:lnTo>
                    <a:pt x="0" y="8293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36066" y="4582160"/>
            <a:ext cx="21786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6760" marR="5080" indent="-734695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latin typeface="Trebuchet MS"/>
                <a:cs typeface="Trebuchet MS"/>
              </a:rPr>
              <a:t>Input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fields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added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to </a:t>
            </a:r>
            <a:r>
              <a:rPr sz="1600" spc="-60" dirty="0">
                <a:latin typeface="Trebuchet MS"/>
                <a:cs typeface="Trebuchet MS"/>
              </a:rPr>
              <a:t>form </a:t>
            </a:r>
            <a:r>
              <a:rPr sz="1600" spc="-10" dirty="0">
                <a:latin typeface="Trebuchet MS"/>
                <a:cs typeface="Trebuchet MS"/>
              </a:rPr>
              <a:t>element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611425" y="4540821"/>
            <a:ext cx="3044190" cy="513715"/>
            <a:chOff x="8611425" y="4540821"/>
            <a:chExt cx="3044190" cy="51371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9363" y="4548759"/>
              <a:ext cx="3028188" cy="49758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619363" y="4548759"/>
              <a:ext cx="3028315" cy="497840"/>
            </a:xfrm>
            <a:custGeom>
              <a:avLst/>
              <a:gdLst/>
              <a:ahLst/>
              <a:cxnLst/>
              <a:rect l="l" t="t" r="r" b="b"/>
              <a:pathLst>
                <a:path w="3028315" h="497839">
                  <a:moveTo>
                    <a:pt x="0" y="82931"/>
                  </a:moveTo>
                  <a:lnTo>
                    <a:pt x="6510" y="50631"/>
                  </a:lnTo>
                  <a:lnTo>
                    <a:pt x="24272" y="24272"/>
                  </a:lnTo>
                  <a:lnTo>
                    <a:pt x="50631" y="6510"/>
                  </a:lnTo>
                  <a:lnTo>
                    <a:pt x="82931" y="0"/>
                  </a:lnTo>
                  <a:lnTo>
                    <a:pt x="2945257" y="0"/>
                  </a:lnTo>
                  <a:lnTo>
                    <a:pt x="2977556" y="6510"/>
                  </a:lnTo>
                  <a:lnTo>
                    <a:pt x="3003915" y="24272"/>
                  </a:lnTo>
                  <a:lnTo>
                    <a:pt x="3021677" y="50631"/>
                  </a:lnTo>
                  <a:lnTo>
                    <a:pt x="3028188" y="82931"/>
                  </a:lnTo>
                  <a:lnTo>
                    <a:pt x="3028188" y="414655"/>
                  </a:lnTo>
                  <a:lnTo>
                    <a:pt x="3021677" y="446954"/>
                  </a:lnTo>
                  <a:lnTo>
                    <a:pt x="3003915" y="473313"/>
                  </a:lnTo>
                  <a:lnTo>
                    <a:pt x="2977556" y="491075"/>
                  </a:lnTo>
                  <a:lnTo>
                    <a:pt x="2945257" y="497586"/>
                  </a:lnTo>
                  <a:lnTo>
                    <a:pt x="82931" y="497586"/>
                  </a:lnTo>
                  <a:lnTo>
                    <a:pt x="50631" y="491075"/>
                  </a:lnTo>
                  <a:lnTo>
                    <a:pt x="24272" y="473313"/>
                  </a:lnTo>
                  <a:lnTo>
                    <a:pt x="6510" y="446954"/>
                  </a:lnTo>
                  <a:lnTo>
                    <a:pt x="0" y="414655"/>
                  </a:lnTo>
                  <a:lnTo>
                    <a:pt x="0" y="8293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850376" y="4519422"/>
            <a:ext cx="2566035" cy="52197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39700" marR="5080" indent="-127635">
              <a:lnSpc>
                <a:spcPct val="103400"/>
              </a:lnSpc>
              <a:spcBef>
                <a:spcPts val="35"/>
              </a:spcBef>
            </a:pPr>
            <a:r>
              <a:rPr sz="1600" spc="-20" dirty="0">
                <a:latin typeface="Courier New"/>
                <a:cs typeface="Courier New"/>
              </a:rPr>
              <a:t>useState</a:t>
            </a:r>
            <a:r>
              <a:rPr sz="1600" spc="-530" dirty="0">
                <a:latin typeface="Courier New"/>
                <a:cs typeface="Courier New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variables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added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to </a:t>
            </a:r>
            <a:r>
              <a:rPr sz="1600" spc="-105" dirty="0">
                <a:latin typeface="Trebuchet MS"/>
                <a:cs typeface="Trebuchet MS"/>
              </a:rPr>
              <a:t>track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the</a:t>
            </a:r>
            <a:r>
              <a:rPr sz="1600" spc="-85" dirty="0">
                <a:latin typeface="Trebuchet MS"/>
                <a:cs typeface="Trebuchet MS"/>
              </a:rPr>
              <a:t> typed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values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04329" y="640905"/>
            <a:ext cx="1474470" cy="544195"/>
            <a:chOff x="604329" y="640905"/>
            <a:chExt cx="1474470" cy="544195"/>
          </a:xfrm>
        </p:grpSpPr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266" y="648843"/>
              <a:ext cx="1458468" cy="52806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12266" y="648843"/>
              <a:ext cx="1458595" cy="528320"/>
            </a:xfrm>
            <a:custGeom>
              <a:avLst/>
              <a:gdLst/>
              <a:ahLst/>
              <a:cxnLst/>
              <a:rect l="l" t="t" r="r" b="b"/>
              <a:pathLst>
                <a:path w="1458595" h="528319">
                  <a:moveTo>
                    <a:pt x="0" y="78232"/>
                  </a:moveTo>
                  <a:lnTo>
                    <a:pt x="6147" y="47791"/>
                  </a:lnTo>
                  <a:lnTo>
                    <a:pt x="22913" y="22923"/>
                  </a:lnTo>
                  <a:lnTo>
                    <a:pt x="47780" y="6151"/>
                  </a:lnTo>
                  <a:lnTo>
                    <a:pt x="78232" y="0"/>
                  </a:lnTo>
                  <a:lnTo>
                    <a:pt x="243078" y="0"/>
                  </a:lnTo>
                  <a:lnTo>
                    <a:pt x="607695" y="0"/>
                  </a:lnTo>
                  <a:lnTo>
                    <a:pt x="1380236" y="0"/>
                  </a:lnTo>
                  <a:lnTo>
                    <a:pt x="1410676" y="6151"/>
                  </a:lnTo>
                  <a:lnTo>
                    <a:pt x="1435544" y="22923"/>
                  </a:lnTo>
                  <a:lnTo>
                    <a:pt x="1452316" y="47791"/>
                  </a:lnTo>
                  <a:lnTo>
                    <a:pt x="1458468" y="78232"/>
                  </a:lnTo>
                  <a:lnTo>
                    <a:pt x="1458468" y="273812"/>
                  </a:lnTo>
                  <a:lnTo>
                    <a:pt x="1458468" y="391160"/>
                  </a:lnTo>
                  <a:lnTo>
                    <a:pt x="1452316" y="421600"/>
                  </a:lnTo>
                  <a:lnTo>
                    <a:pt x="1435544" y="446468"/>
                  </a:lnTo>
                  <a:lnTo>
                    <a:pt x="1410676" y="463240"/>
                  </a:lnTo>
                  <a:lnTo>
                    <a:pt x="1380236" y="469392"/>
                  </a:lnTo>
                  <a:lnTo>
                    <a:pt x="607695" y="469392"/>
                  </a:lnTo>
                  <a:lnTo>
                    <a:pt x="425386" y="528066"/>
                  </a:lnTo>
                  <a:lnTo>
                    <a:pt x="243078" y="469392"/>
                  </a:lnTo>
                  <a:lnTo>
                    <a:pt x="78232" y="469392"/>
                  </a:lnTo>
                  <a:lnTo>
                    <a:pt x="47780" y="463240"/>
                  </a:lnTo>
                  <a:lnTo>
                    <a:pt x="22913" y="446468"/>
                  </a:lnTo>
                  <a:lnTo>
                    <a:pt x="6147" y="421600"/>
                  </a:lnTo>
                  <a:lnTo>
                    <a:pt x="0" y="391160"/>
                  </a:lnTo>
                  <a:lnTo>
                    <a:pt x="0" y="273812"/>
                  </a:lnTo>
                  <a:lnTo>
                    <a:pt x="0" y="7823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5918453" y="765111"/>
            <a:ext cx="4495800" cy="5716270"/>
            <a:chOff x="5918453" y="765111"/>
            <a:chExt cx="4495800" cy="5716270"/>
          </a:xfrm>
        </p:grpSpPr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8453" y="5066550"/>
              <a:ext cx="3554729" cy="14142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6751" y="5144262"/>
              <a:ext cx="3367278" cy="126796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46260" y="773048"/>
              <a:ext cx="1459992" cy="24688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946260" y="773048"/>
              <a:ext cx="1460500" cy="247015"/>
            </a:xfrm>
            <a:custGeom>
              <a:avLst/>
              <a:gdLst/>
              <a:ahLst/>
              <a:cxnLst/>
              <a:rect l="l" t="t" r="r" b="b"/>
              <a:pathLst>
                <a:path w="1460500" h="247015">
                  <a:moveTo>
                    <a:pt x="0" y="41148"/>
                  </a:moveTo>
                  <a:lnTo>
                    <a:pt x="3232" y="25128"/>
                  </a:lnTo>
                  <a:lnTo>
                    <a:pt x="12049" y="12049"/>
                  </a:lnTo>
                  <a:lnTo>
                    <a:pt x="25128" y="3232"/>
                  </a:lnTo>
                  <a:lnTo>
                    <a:pt x="41148" y="0"/>
                  </a:lnTo>
                  <a:lnTo>
                    <a:pt x="1418844" y="0"/>
                  </a:lnTo>
                  <a:lnTo>
                    <a:pt x="1434863" y="3232"/>
                  </a:lnTo>
                  <a:lnTo>
                    <a:pt x="1447942" y="12049"/>
                  </a:lnTo>
                  <a:lnTo>
                    <a:pt x="1456759" y="25128"/>
                  </a:lnTo>
                  <a:lnTo>
                    <a:pt x="1459992" y="41148"/>
                  </a:lnTo>
                  <a:lnTo>
                    <a:pt x="1459992" y="205740"/>
                  </a:lnTo>
                  <a:lnTo>
                    <a:pt x="1456759" y="221759"/>
                  </a:lnTo>
                  <a:lnTo>
                    <a:pt x="1447942" y="234838"/>
                  </a:lnTo>
                  <a:lnTo>
                    <a:pt x="1434863" y="243655"/>
                  </a:lnTo>
                  <a:lnTo>
                    <a:pt x="1418844" y="246888"/>
                  </a:lnTo>
                  <a:lnTo>
                    <a:pt x="41148" y="246888"/>
                  </a:lnTo>
                  <a:lnTo>
                    <a:pt x="25128" y="243655"/>
                  </a:lnTo>
                  <a:lnTo>
                    <a:pt x="12049" y="234838"/>
                  </a:lnTo>
                  <a:lnTo>
                    <a:pt x="3232" y="221759"/>
                  </a:lnTo>
                  <a:lnTo>
                    <a:pt x="0" y="205740"/>
                  </a:lnTo>
                  <a:lnTo>
                    <a:pt x="0" y="4114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20674" y="735837"/>
            <a:ext cx="10414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latin typeface="Trebuchet MS"/>
                <a:cs typeface="Trebuchet MS"/>
              </a:rPr>
              <a:t>Form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Events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235009" y="904557"/>
            <a:ext cx="1475105" cy="262890"/>
            <a:chOff x="2235009" y="904557"/>
            <a:chExt cx="1475105" cy="262890"/>
          </a:xfrm>
        </p:grpSpPr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42947" y="912494"/>
              <a:ext cx="1459229" cy="24688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242947" y="912494"/>
              <a:ext cx="1459230" cy="247015"/>
            </a:xfrm>
            <a:custGeom>
              <a:avLst/>
              <a:gdLst/>
              <a:ahLst/>
              <a:cxnLst/>
              <a:rect l="l" t="t" r="r" b="b"/>
              <a:pathLst>
                <a:path w="1459229" h="247015">
                  <a:moveTo>
                    <a:pt x="0" y="41148"/>
                  </a:moveTo>
                  <a:lnTo>
                    <a:pt x="3232" y="25128"/>
                  </a:lnTo>
                  <a:lnTo>
                    <a:pt x="12049" y="12049"/>
                  </a:lnTo>
                  <a:lnTo>
                    <a:pt x="25128" y="3232"/>
                  </a:lnTo>
                  <a:lnTo>
                    <a:pt x="41148" y="0"/>
                  </a:lnTo>
                  <a:lnTo>
                    <a:pt x="1418082" y="0"/>
                  </a:lnTo>
                  <a:lnTo>
                    <a:pt x="1434101" y="3232"/>
                  </a:lnTo>
                  <a:lnTo>
                    <a:pt x="1447180" y="12049"/>
                  </a:lnTo>
                  <a:lnTo>
                    <a:pt x="1455997" y="25128"/>
                  </a:lnTo>
                  <a:lnTo>
                    <a:pt x="1459230" y="41148"/>
                  </a:lnTo>
                  <a:lnTo>
                    <a:pt x="1459230" y="205740"/>
                  </a:lnTo>
                  <a:lnTo>
                    <a:pt x="1455997" y="221759"/>
                  </a:lnTo>
                  <a:lnTo>
                    <a:pt x="1447180" y="234838"/>
                  </a:lnTo>
                  <a:lnTo>
                    <a:pt x="1434101" y="243655"/>
                  </a:lnTo>
                  <a:lnTo>
                    <a:pt x="1418082" y="246888"/>
                  </a:lnTo>
                  <a:lnTo>
                    <a:pt x="41148" y="246888"/>
                  </a:lnTo>
                  <a:lnTo>
                    <a:pt x="25128" y="243655"/>
                  </a:lnTo>
                  <a:lnTo>
                    <a:pt x="12049" y="234838"/>
                  </a:lnTo>
                  <a:lnTo>
                    <a:pt x="3232" y="221759"/>
                  </a:lnTo>
                  <a:lnTo>
                    <a:pt x="0" y="205740"/>
                  </a:lnTo>
                  <a:lnTo>
                    <a:pt x="0" y="4114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492755" y="921765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6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10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913383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71651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196831" y="782065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510022"/>
            <a:ext cx="1398270" cy="13456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262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TYPES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spc="60" dirty="0">
                <a:solidFill>
                  <a:srgbClr val="000000"/>
                </a:solidFill>
              </a:rPr>
              <a:t>OF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EVENTS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[5-</a:t>
            </a:r>
            <a:r>
              <a:rPr spc="-25" dirty="0">
                <a:solidFill>
                  <a:srgbClr val="000000"/>
                </a:solidFill>
              </a:rPr>
              <a:t>6]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07911" y="1153731"/>
            <a:ext cx="5730240" cy="3433445"/>
            <a:chOff x="307911" y="1153731"/>
            <a:chExt cx="5730240" cy="3433445"/>
          </a:xfrm>
        </p:grpSpPr>
        <p:sp>
          <p:nvSpPr>
            <p:cNvPr id="5" name="object 5"/>
            <p:cNvSpPr/>
            <p:nvPr/>
          </p:nvSpPr>
          <p:spPr>
            <a:xfrm>
              <a:off x="315849" y="1161669"/>
              <a:ext cx="5714365" cy="3417570"/>
            </a:xfrm>
            <a:custGeom>
              <a:avLst/>
              <a:gdLst/>
              <a:ahLst/>
              <a:cxnLst/>
              <a:rect l="l" t="t" r="r" b="b"/>
              <a:pathLst>
                <a:path w="5714365" h="3417570">
                  <a:moveTo>
                    <a:pt x="5144643" y="0"/>
                  </a:moveTo>
                  <a:lnTo>
                    <a:pt x="569607" y="0"/>
                  </a:lnTo>
                  <a:lnTo>
                    <a:pt x="520458" y="2090"/>
                  </a:lnTo>
                  <a:lnTo>
                    <a:pt x="472471" y="8249"/>
                  </a:lnTo>
                  <a:lnTo>
                    <a:pt x="425815" y="18303"/>
                  </a:lnTo>
                  <a:lnTo>
                    <a:pt x="380663" y="32084"/>
                  </a:lnTo>
                  <a:lnTo>
                    <a:pt x="337184" y="49419"/>
                  </a:lnTo>
                  <a:lnTo>
                    <a:pt x="295551" y="70137"/>
                  </a:lnTo>
                  <a:lnTo>
                    <a:pt x="255933" y="94069"/>
                  </a:lnTo>
                  <a:lnTo>
                    <a:pt x="218503" y="121041"/>
                  </a:lnTo>
                  <a:lnTo>
                    <a:pt x="183430" y="150885"/>
                  </a:lnTo>
                  <a:lnTo>
                    <a:pt x="150886" y="183428"/>
                  </a:lnTo>
                  <a:lnTo>
                    <a:pt x="121042" y="218500"/>
                  </a:lnTo>
                  <a:lnTo>
                    <a:pt x="94069" y="255930"/>
                  </a:lnTo>
                  <a:lnTo>
                    <a:pt x="70138" y="295547"/>
                  </a:lnTo>
                  <a:lnTo>
                    <a:pt x="49419" y="337179"/>
                  </a:lnTo>
                  <a:lnTo>
                    <a:pt x="32084" y="380656"/>
                  </a:lnTo>
                  <a:lnTo>
                    <a:pt x="18303" y="425808"/>
                  </a:lnTo>
                  <a:lnTo>
                    <a:pt x="8249" y="472462"/>
                  </a:lnTo>
                  <a:lnTo>
                    <a:pt x="2090" y="520448"/>
                  </a:lnTo>
                  <a:lnTo>
                    <a:pt x="0" y="569595"/>
                  </a:lnTo>
                  <a:lnTo>
                    <a:pt x="0" y="2847975"/>
                  </a:lnTo>
                  <a:lnTo>
                    <a:pt x="2090" y="2897121"/>
                  </a:lnTo>
                  <a:lnTo>
                    <a:pt x="8249" y="2945107"/>
                  </a:lnTo>
                  <a:lnTo>
                    <a:pt x="18303" y="2991761"/>
                  </a:lnTo>
                  <a:lnTo>
                    <a:pt x="32084" y="3036913"/>
                  </a:lnTo>
                  <a:lnTo>
                    <a:pt x="49419" y="3080390"/>
                  </a:lnTo>
                  <a:lnTo>
                    <a:pt x="70138" y="3122022"/>
                  </a:lnTo>
                  <a:lnTo>
                    <a:pt x="94069" y="3161639"/>
                  </a:lnTo>
                  <a:lnTo>
                    <a:pt x="121042" y="3199069"/>
                  </a:lnTo>
                  <a:lnTo>
                    <a:pt x="150886" y="3234141"/>
                  </a:lnTo>
                  <a:lnTo>
                    <a:pt x="183430" y="3266684"/>
                  </a:lnTo>
                  <a:lnTo>
                    <a:pt x="218503" y="3296528"/>
                  </a:lnTo>
                  <a:lnTo>
                    <a:pt x="255933" y="3323500"/>
                  </a:lnTo>
                  <a:lnTo>
                    <a:pt x="295551" y="3347432"/>
                  </a:lnTo>
                  <a:lnTo>
                    <a:pt x="337184" y="3368150"/>
                  </a:lnTo>
                  <a:lnTo>
                    <a:pt x="380663" y="3385485"/>
                  </a:lnTo>
                  <a:lnTo>
                    <a:pt x="425815" y="3399266"/>
                  </a:lnTo>
                  <a:lnTo>
                    <a:pt x="472471" y="3409320"/>
                  </a:lnTo>
                  <a:lnTo>
                    <a:pt x="520458" y="3415479"/>
                  </a:lnTo>
                  <a:lnTo>
                    <a:pt x="569607" y="3417570"/>
                  </a:lnTo>
                  <a:lnTo>
                    <a:pt x="5144643" y="3417570"/>
                  </a:lnTo>
                  <a:lnTo>
                    <a:pt x="5193789" y="3415479"/>
                  </a:lnTo>
                  <a:lnTo>
                    <a:pt x="5241775" y="3409320"/>
                  </a:lnTo>
                  <a:lnTo>
                    <a:pt x="5288429" y="3399266"/>
                  </a:lnTo>
                  <a:lnTo>
                    <a:pt x="5333581" y="3385485"/>
                  </a:lnTo>
                  <a:lnTo>
                    <a:pt x="5377058" y="3368150"/>
                  </a:lnTo>
                  <a:lnTo>
                    <a:pt x="5418690" y="3347432"/>
                  </a:lnTo>
                  <a:lnTo>
                    <a:pt x="5458307" y="3323500"/>
                  </a:lnTo>
                  <a:lnTo>
                    <a:pt x="5495737" y="3296528"/>
                  </a:lnTo>
                  <a:lnTo>
                    <a:pt x="5530809" y="3266684"/>
                  </a:lnTo>
                  <a:lnTo>
                    <a:pt x="5563352" y="3234141"/>
                  </a:lnTo>
                  <a:lnTo>
                    <a:pt x="5593196" y="3199069"/>
                  </a:lnTo>
                  <a:lnTo>
                    <a:pt x="5620168" y="3161639"/>
                  </a:lnTo>
                  <a:lnTo>
                    <a:pt x="5644100" y="3122022"/>
                  </a:lnTo>
                  <a:lnTo>
                    <a:pt x="5664818" y="3080390"/>
                  </a:lnTo>
                  <a:lnTo>
                    <a:pt x="5682153" y="3036913"/>
                  </a:lnTo>
                  <a:lnTo>
                    <a:pt x="5695934" y="2991761"/>
                  </a:lnTo>
                  <a:lnTo>
                    <a:pt x="5705988" y="2945107"/>
                  </a:lnTo>
                  <a:lnTo>
                    <a:pt x="5712147" y="2897121"/>
                  </a:lnTo>
                  <a:lnTo>
                    <a:pt x="5714238" y="2847975"/>
                  </a:lnTo>
                  <a:lnTo>
                    <a:pt x="5714238" y="569595"/>
                  </a:lnTo>
                  <a:lnTo>
                    <a:pt x="5712147" y="520448"/>
                  </a:lnTo>
                  <a:lnTo>
                    <a:pt x="5705988" y="472462"/>
                  </a:lnTo>
                  <a:lnTo>
                    <a:pt x="5695934" y="425808"/>
                  </a:lnTo>
                  <a:lnTo>
                    <a:pt x="5682153" y="380656"/>
                  </a:lnTo>
                  <a:lnTo>
                    <a:pt x="5664818" y="337179"/>
                  </a:lnTo>
                  <a:lnTo>
                    <a:pt x="5644100" y="295547"/>
                  </a:lnTo>
                  <a:lnTo>
                    <a:pt x="5620168" y="255930"/>
                  </a:lnTo>
                  <a:lnTo>
                    <a:pt x="5593196" y="218500"/>
                  </a:lnTo>
                  <a:lnTo>
                    <a:pt x="5563352" y="183428"/>
                  </a:lnTo>
                  <a:lnTo>
                    <a:pt x="5530809" y="150885"/>
                  </a:lnTo>
                  <a:lnTo>
                    <a:pt x="5495737" y="121041"/>
                  </a:lnTo>
                  <a:lnTo>
                    <a:pt x="5458307" y="94069"/>
                  </a:lnTo>
                  <a:lnTo>
                    <a:pt x="5418690" y="70137"/>
                  </a:lnTo>
                  <a:lnTo>
                    <a:pt x="5377058" y="49419"/>
                  </a:lnTo>
                  <a:lnTo>
                    <a:pt x="5333581" y="32084"/>
                  </a:lnTo>
                  <a:lnTo>
                    <a:pt x="5288429" y="18303"/>
                  </a:lnTo>
                  <a:lnTo>
                    <a:pt x="5241775" y="8249"/>
                  </a:lnTo>
                  <a:lnTo>
                    <a:pt x="5193789" y="2090"/>
                  </a:lnTo>
                  <a:lnTo>
                    <a:pt x="5144643" y="0"/>
                  </a:lnTo>
                  <a:close/>
                </a:path>
              </a:pathLst>
            </a:custGeom>
            <a:solidFill>
              <a:srgbClr val="C79EE2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849" y="1161669"/>
              <a:ext cx="5714365" cy="3417570"/>
            </a:xfrm>
            <a:custGeom>
              <a:avLst/>
              <a:gdLst/>
              <a:ahLst/>
              <a:cxnLst/>
              <a:rect l="l" t="t" r="r" b="b"/>
              <a:pathLst>
                <a:path w="5714365" h="3417570">
                  <a:moveTo>
                    <a:pt x="0" y="569595"/>
                  </a:moveTo>
                  <a:lnTo>
                    <a:pt x="2090" y="520448"/>
                  </a:lnTo>
                  <a:lnTo>
                    <a:pt x="8249" y="472462"/>
                  </a:lnTo>
                  <a:lnTo>
                    <a:pt x="18303" y="425808"/>
                  </a:lnTo>
                  <a:lnTo>
                    <a:pt x="32084" y="380656"/>
                  </a:lnTo>
                  <a:lnTo>
                    <a:pt x="49419" y="337179"/>
                  </a:lnTo>
                  <a:lnTo>
                    <a:pt x="70138" y="295547"/>
                  </a:lnTo>
                  <a:lnTo>
                    <a:pt x="94069" y="255930"/>
                  </a:lnTo>
                  <a:lnTo>
                    <a:pt x="121042" y="218500"/>
                  </a:lnTo>
                  <a:lnTo>
                    <a:pt x="150886" y="183428"/>
                  </a:lnTo>
                  <a:lnTo>
                    <a:pt x="183430" y="150885"/>
                  </a:lnTo>
                  <a:lnTo>
                    <a:pt x="218503" y="121041"/>
                  </a:lnTo>
                  <a:lnTo>
                    <a:pt x="255933" y="94069"/>
                  </a:lnTo>
                  <a:lnTo>
                    <a:pt x="295551" y="70137"/>
                  </a:lnTo>
                  <a:lnTo>
                    <a:pt x="337184" y="49419"/>
                  </a:lnTo>
                  <a:lnTo>
                    <a:pt x="380663" y="32084"/>
                  </a:lnTo>
                  <a:lnTo>
                    <a:pt x="425815" y="18303"/>
                  </a:lnTo>
                  <a:lnTo>
                    <a:pt x="472471" y="8249"/>
                  </a:lnTo>
                  <a:lnTo>
                    <a:pt x="520458" y="2090"/>
                  </a:lnTo>
                  <a:lnTo>
                    <a:pt x="569607" y="0"/>
                  </a:lnTo>
                  <a:lnTo>
                    <a:pt x="5144643" y="0"/>
                  </a:lnTo>
                  <a:lnTo>
                    <a:pt x="5193789" y="2090"/>
                  </a:lnTo>
                  <a:lnTo>
                    <a:pt x="5241775" y="8249"/>
                  </a:lnTo>
                  <a:lnTo>
                    <a:pt x="5288429" y="18303"/>
                  </a:lnTo>
                  <a:lnTo>
                    <a:pt x="5333581" y="32084"/>
                  </a:lnTo>
                  <a:lnTo>
                    <a:pt x="5377058" y="49419"/>
                  </a:lnTo>
                  <a:lnTo>
                    <a:pt x="5418690" y="70137"/>
                  </a:lnTo>
                  <a:lnTo>
                    <a:pt x="5458307" y="94069"/>
                  </a:lnTo>
                  <a:lnTo>
                    <a:pt x="5495737" y="121041"/>
                  </a:lnTo>
                  <a:lnTo>
                    <a:pt x="5530809" y="150885"/>
                  </a:lnTo>
                  <a:lnTo>
                    <a:pt x="5563352" y="183428"/>
                  </a:lnTo>
                  <a:lnTo>
                    <a:pt x="5593196" y="218500"/>
                  </a:lnTo>
                  <a:lnTo>
                    <a:pt x="5620168" y="255930"/>
                  </a:lnTo>
                  <a:lnTo>
                    <a:pt x="5644100" y="295547"/>
                  </a:lnTo>
                  <a:lnTo>
                    <a:pt x="5664818" y="337179"/>
                  </a:lnTo>
                  <a:lnTo>
                    <a:pt x="5682153" y="380656"/>
                  </a:lnTo>
                  <a:lnTo>
                    <a:pt x="5695934" y="425808"/>
                  </a:lnTo>
                  <a:lnTo>
                    <a:pt x="5705988" y="472462"/>
                  </a:lnTo>
                  <a:lnTo>
                    <a:pt x="5712147" y="520448"/>
                  </a:lnTo>
                  <a:lnTo>
                    <a:pt x="5714238" y="569595"/>
                  </a:lnTo>
                  <a:lnTo>
                    <a:pt x="5714238" y="2847975"/>
                  </a:lnTo>
                  <a:lnTo>
                    <a:pt x="5712147" y="2897121"/>
                  </a:lnTo>
                  <a:lnTo>
                    <a:pt x="5705988" y="2945107"/>
                  </a:lnTo>
                  <a:lnTo>
                    <a:pt x="5695934" y="2991761"/>
                  </a:lnTo>
                  <a:lnTo>
                    <a:pt x="5682153" y="3036913"/>
                  </a:lnTo>
                  <a:lnTo>
                    <a:pt x="5664818" y="3080390"/>
                  </a:lnTo>
                  <a:lnTo>
                    <a:pt x="5644100" y="3122022"/>
                  </a:lnTo>
                  <a:lnTo>
                    <a:pt x="5620168" y="3161639"/>
                  </a:lnTo>
                  <a:lnTo>
                    <a:pt x="5593196" y="3199069"/>
                  </a:lnTo>
                  <a:lnTo>
                    <a:pt x="5563352" y="3234141"/>
                  </a:lnTo>
                  <a:lnTo>
                    <a:pt x="5530809" y="3266684"/>
                  </a:lnTo>
                  <a:lnTo>
                    <a:pt x="5495737" y="3296528"/>
                  </a:lnTo>
                  <a:lnTo>
                    <a:pt x="5458307" y="3323500"/>
                  </a:lnTo>
                  <a:lnTo>
                    <a:pt x="5418690" y="3347432"/>
                  </a:lnTo>
                  <a:lnTo>
                    <a:pt x="5377058" y="3368150"/>
                  </a:lnTo>
                  <a:lnTo>
                    <a:pt x="5333581" y="3385485"/>
                  </a:lnTo>
                  <a:lnTo>
                    <a:pt x="5288429" y="3399266"/>
                  </a:lnTo>
                  <a:lnTo>
                    <a:pt x="5241775" y="3409320"/>
                  </a:lnTo>
                  <a:lnTo>
                    <a:pt x="5193789" y="3415479"/>
                  </a:lnTo>
                  <a:lnTo>
                    <a:pt x="5144643" y="3417570"/>
                  </a:lnTo>
                  <a:lnTo>
                    <a:pt x="569607" y="3417570"/>
                  </a:lnTo>
                  <a:lnTo>
                    <a:pt x="520458" y="3415479"/>
                  </a:lnTo>
                  <a:lnTo>
                    <a:pt x="472471" y="3409320"/>
                  </a:lnTo>
                  <a:lnTo>
                    <a:pt x="425815" y="3399266"/>
                  </a:lnTo>
                  <a:lnTo>
                    <a:pt x="380663" y="3385485"/>
                  </a:lnTo>
                  <a:lnTo>
                    <a:pt x="337184" y="3368150"/>
                  </a:lnTo>
                  <a:lnTo>
                    <a:pt x="295551" y="3347432"/>
                  </a:lnTo>
                  <a:lnTo>
                    <a:pt x="255933" y="3323500"/>
                  </a:lnTo>
                  <a:lnTo>
                    <a:pt x="218503" y="3296528"/>
                  </a:lnTo>
                  <a:lnTo>
                    <a:pt x="183430" y="3266684"/>
                  </a:lnTo>
                  <a:lnTo>
                    <a:pt x="150886" y="3234141"/>
                  </a:lnTo>
                  <a:lnTo>
                    <a:pt x="121042" y="3199069"/>
                  </a:lnTo>
                  <a:lnTo>
                    <a:pt x="94069" y="3161639"/>
                  </a:lnTo>
                  <a:lnTo>
                    <a:pt x="70138" y="3122022"/>
                  </a:lnTo>
                  <a:lnTo>
                    <a:pt x="49419" y="3080390"/>
                  </a:lnTo>
                  <a:lnTo>
                    <a:pt x="32084" y="3036913"/>
                  </a:lnTo>
                  <a:lnTo>
                    <a:pt x="18303" y="2991761"/>
                  </a:lnTo>
                  <a:lnTo>
                    <a:pt x="8249" y="2945107"/>
                  </a:lnTo>
                  <a:lnTo>
                    <a:pt x="2090" y="2897121"/>
                  </a:lnTo>
                  <a:lnTo>
                    <a:pt x="0" y="2847975"/>
                  </a:lnTo>
                  <a:lnTo>
                    <a:pt x="0" y="569595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4040" y="1174495"/>
            <a:ext cx="5150485" cy="198310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7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LoginForm()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84150">
              <a:lnSpc>
                <a:spcPct val="107100"/>
              </a:lnSpc>
            </a:pP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[email,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setEmail]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useState("</a:t>
            </a:r>
            <a:r>
              <a:rPr sz="1200" spc="-10" dirty="0">
                <a:latin typeface="Courier New"/>
                <a:cs typeface="Courier New"/>
                <a:hlinkClick r:id="rId3"/>
              </a:rPr>
              <a:t>mark@gmail.com</a:t>
            </a:r>
            <a:r>
              <a:rPr sz="1200" spc="-10" dirty="0">
                <a:latin typeface="Courier New"/>
                <a:cs typeface="Courier New"/>
              </a:rPr>
              <a:t>"); </a:t>
            </a: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[password,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setPassword]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useState("secret123"); </a:t>
            </a: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67665">
              <a:lnSpc>
                <a:spcPct val="100000"/>
              </a:lnSpc>
              <a:spcBef>
                <a:spcPts val="95"/>
              </a:spcBef>
            </a:pPr>
            <a:r>
              <a:rPr sz="1200" spc="-10" dirty="0">
                <a:latin typeface="Courier New"/>
                <a:cs typeface="Courier New"/>
              </a:rPr>
              <a:t>&lt;form</a:t>
            </a:r>
            <a:endParaRPr sz="1200">
              <a:latin typeface="Courier New"/>
              <a:cs typeface="Courier New"/>
            </a:endParaRPr>
          </a:p>
          <a:p>
            <a:pPr marL="552450" marR="2564765">
              <a:lnSpc>
                <a:spcPct val="107100"/>
              </a:lnSpc>
            </a:pPr>
            <a:r>
              <a:rPr sz="1200" spc="-10" dirty="0">
                <a:latin typeface="Courier New"/>
                <a:cs typeface="Courier New"/>
              </a:rPr>
              <a:t>className="login-form" </a:t>
            </a:r>
            <a:r>
              <a:rPr sz="1200" dirty="0">
                <a:latin typeface="Courier New"/>
                <a:cs typeface="Courier New"/>
              </a:rPr>
              <a:t>onSubmit={(event)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7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736600" marR="1739264">
              <a:lnSpc>
                <a:spcPct val="107100"/>
              </a:lnSpc>
            </a:pPr>
            <a:r>
              <a:rPr sz="1200" spc="-10" dirty="0">
                <a:latin typeface="Courier New"/>
                <a:cs typeface="Courier New"/>
              </a:rPr>
              <a:t>event.preventDefault(); </a:t>
            </a:r>
            <a:r>
              <a:rPr sz="1200" dirty="0">
                <a:latin typeface="Courier New"/>
                <a:cs typeface="Courier New"/>
              </a:rPr>
              <a:t>console.log(email,</a:t>
            </a:r>
            <a:r>
              <a:rPr sz="1200" spc="-1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password);</a:t>
            </a:r>
            <a:endParaRPr sz="1200">
              <a:latin typeface="Courier New"/>
              <a:cs typeface="Courier New"/>
            </a:endParaRPr>
          </a:p>
          <a:p>
            <a:pPr marL="552450">
              <a:lnSpc>
                <a:spcPct val="100000"/>
              </a:lnSpc>
              <a:spcBef>
                <a:spcPts val="105"/>
              </a:spcBef>
            </a:pPr>
            <a:r>
              <a:rPr sz="1200" spc="-25" dirty="0">
                <a:latin typeface="Courier New"/>
                <a:cs typeface="Courier New"/>
              </a:rPr>
              <a:t>}}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2086" y="3144265"/>
            <a:ext cx="92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ourier New"/>
                <a:cs typeface="Courier New"/>
              </a:rPr>
              <a:t>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4040" y="3327146"/>
            <a:ext cx="2299970" cy="80899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52450">
              <a:lnSpc>
                <a:spcPct val="100000"/>
              </a:lnSpc>
              <a:spcBef>
                <a:spcPts val="200"/>
              </a:spcBef>
            </a:pPr>
            <a:r>
              <a:rPr sz="1200" dirty="0">
                <a:latin typeface="Courier New"/>
                <a:cs typeface="Courier New"/>
              </a:rPr>
              <a:t>&lt;h1&gt;Login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Form&lt;/h1&gt;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&lt;input</a:t>
            </a:r>
            <a:endParaRPr sz="1200">
              <a:latin typeface="Courier New"/>
              <a:cs typeface="Courier New"/>
            </a:endParaRPr>
          </a:p>
          <a:p>
            <a:pPr marL="736600">
              <a:lnSpc>
                <a:spcPct val="100000"/>
              </a:lnSpc>
              <a:spcBef>
                <a:spcPts val="105"/>
              </a:spcBef>
            </a:pPr>
            <a:r>
              <a:rPr sz="1200" spc="-10" dirty="0">
                <a:latin typeface="Courier New"/>
                <a:cs typeface="Courier New"/>
              </a:rPr>
              <a:t>name="email"</a:t>
            </a:r>
            <a:endParaRPr sz="1200">
              <a:latin typeface="Courier New"/>
              <a:cs typeface="Courier New"/>
            </a:endParaRPr>
          </a:p>
          <a:p>
            <a:pPr marL="736600">
              <a:lnSpc>
                <a:spcPct val="100000"/>
              </a:lnSpc>
              <a:spcBef>
                <a:spcPts val="105"/>
              </a:spcBef>
            </a:pPr>
            <a:r>
              <a:rPr sz="1200" spc="-10" dirty="0">
                <a:latin typeface="Courier New"/>
                <a:cs typeface="Courier New"/>
              </a:rPr>
              <a:t>value={email}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42488" y="4920284"/>
            <a:ext cx="5279390" cy="1754505"/>
            <a:chOff x="3142488" y="4920284"/>
            <a:chExt cx="5279390" cy="175450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2488" y="4920284"/>
              <a:ext cx="5279136" cy="17541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7550" y="5001006"/>
              <a:ext cx="5058156" cy="1601724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3280473" y="1103439"/>
            <a:ext cx="8655050" cy="3678554"/>
            <a:chOff x="3280473" y="1103439"/>
            <a:chExt cx="8655050" cy="3678554"/>
          </a:xfrm>
        </p:grpSpPr>
        <p:sp>
          <p:nvSpPr>
            <p:cNvPr id="14" name="object 14"/>
            <p:cNvSpPr/>
            <p:nvPr/>
          </p:nvSpPr>
          <p:spPr>
            <a:xfrm>
              <a:off x="6212966" y="1111377"/>
              <a:ext cx="5714365" cy="3416935"/>
            </a:xfrm>
            <a:custGeom>
              <a:avLst/>
              <a:gdLst/>
              <a:ahLst/>
              <a:cxnLst/>
              <a:rect l="l" t="t" r="r" b="b"/>
              <a:pathLst>
                <a:path w="5714365" h="3416935">
                  <a:moveTo>
                    <a:pt x="5144770" y="0"/>
                  </a:moveTo>
                  <a:lnTo>
                    <a:pt x="569468" y="0"/>
                  </a:lnTo>
                  <a:lnTo>
                    <a:pt x="520340" y="2090"/>
                  </a:lnTo>
                  <a:lnTo>
                    <a:pt x="472371" y="8248"/>
                  </a:lnTo>
                  <a:lnTo>
                    <a:pt x="425732" y="18303"/>
                  </a:lnTo>
                  <a:lnTo>
                    <a:pt x="380594" y="32083"/>
                  </a:lnTo>
                  <a:lnTo>
                    <a:pt x="337128" y="49416"/>
                  </a:lnTo>
                  <a:lnTo>
                    <a:pt x="295506" y="70133"/>
                  </a:lnTo>
                  <a:lnTo>
                    <a:pt x="255898" y="94062"/>
                  </a:lnTo>
                  <a:lnTo>
                    <a:pt x="218476" y="121032"/>
                  </a:lnTo>
                  <a:lnTo>
                    <a:pt x="183410" y="150872"/>
                  </a:lnTo>
                  <a:lnTo>
                    <a:pt x="150872" y="183410"/>
                  </a:lnTo>
                  <a:lnTo>
                    <a:pt x="121032" y="218476"/>
                  </a:lnTo>
                  <a:lnTo>
                    <a:pt x="94062" y="255898"/>
                  </a:lnTo>
                  <a:lnTo>
                    <a:pt x="70133" y="295506"/>
                  </a:lnTo>
                  <a:lnTo>
                    <a:pt x="49416" y="337128"/>
                  </a:lnTo>
                  <a:lnTo>
                    <a:pt x="32083" y="380594"/>
                  </a:lnTo>
                  <a:lnTo>
                    <a:pt x="18303" y="425732"/>
                  </a:lnTo>
                  <a:lnTo>
                    <a:pt x="8248" y="472371"/>
                  </a:lnTo>
                  <a:lnTo>
                    <a:pt x="2090" y="520340"/>
                  </a:lnTo>
                  <a:lnTo>
                    <a:pt x="0" y="569468"/>
                  </a:lnTo>
                  <a:lnTo>
                    <a:pt x="0" y="2847340"/>
                  </a:lnTo>
                  <a:lnTo>
                    <a:pt x="2090" y="2896467"/>
                  </a:lnTo>
                  <a:lnTo>
                    <a:pt x="8248" y="2944436"/>
                  </a:lnTo>
                  <a:lnTo>
                    <a:pt x="18303" y="2991075"/>
                  </a:lnTo>
                  <a:lnTo>
                    <a:pt x="32083" y="3036213"/>
                  </a:lnTo>
                  <a:lnTo>
                    <a:pt x="49416" y="3079679"/>
                  </a:lnTo>
                  <a:lnTo>
                    <a:pt x="70133" y="3121301"/>
                  </a:lnTo>
                  <a:lnTo>
                    <a:pt x="94062" y="3160909"/>
                  </a:lnTo>
                  <a:lnTo>
                    <a:pt x="121032" y="3198331"/>
                  </a:lnTo>
                  <a:lnTo>
                    <a:pt x="150872" y="3233397"/>
                  </a:lnTo>
                  <a:lnTo>
                    <a:pt x="183410" y="3265935"/>
                  </a:lnTo>
                  <a:lnTo>
                    <a:pt x="218476" y="3295775"/>
                  </a:lnTo>
                  <a:lnTo>
                    <a:pt x="255898" y="3322745"/>
                  </a:lnTo>
                  <a:lnTo>
                    <a:pt x="295506" y="3346674"/>
                  </a:lnTo>
                  <a:lnTo>
                    <a:pt x="337128" y="3367391"/>
                  </a:lnTo>
                  <a:lnTo>
                    <a:pt x="380594" y="3384724"/>
                  </a:lnTo>
                  <a:lnTo>
                    <a:pt x="425732" y="3398504"/>
                  </a:lnTo>
                  <a:lnTo>
                    <a:pt x="472371" y="3408559"/>
                  </a:lnTo>
                  <a:lnTo>
                    <a:pt x="520340" y="3414717"/>
                  </a:lnTo>
                  <a:lnTo>
                    <a:pt x="569468" y="3416808"/>
                  </a:lnTo>
                  <a:lnTo>
                    <a:pt x="5144770" y="3416808"/>
                  </a:lnTo>
                  <a:lnTo>
                    <a:pt x="5193897" y="3414717"/>
                  </a:lnTo>
                  <a:lnTo>
                    <a:pt x="5241866" y="3408559"/>
                  </a:lnTo>
                  <a:lnTo>
                    <a:pt x="5288505" y="3398504"/>
                  </a:lnTo>
                  <a:lnTo>
                    <a:pt x="5333643" y="3384724"/>
                  </a:lnTo>
                  <a:lnTo>
                    <a:pt x="5377109" y="3367391"/>
                  </a:lnTo>
                  <a:lnTo>
                    <a:pt x="5418731" y="3346674"/>
                  </a:lnTo>
                  <a:lnTo>
                    <a:pt x="5458339" y="3322745"/>
                  </a:lnTo>
                  <a:lnTo>
                    <a:pt x="5495761" y="3295775"/>
                  </a:lnTo>
                  <a:lnTo>
                    <a:pt x="5530827" y="3265935"/>
                  </a:lnTo>
                  <a:lnTo>
                    <a:pt x="5563365" y="3233397"/>
                  </a:lnTo>
                  <a:lnTo>
                    <a:pt x="5593205" y="3198331"/>
                  </a:lnTo>
                  <a:lnTo>
                    <a:pt x="5620175" y="3160909"/>
                  </a:lnTo>
                  <a:lnTo>
                    <a:pt x="5644104" y="3121301"/>
                  </a:lnTo>
                  <a:lnTo>
                    <a:pt x="5664821" y="3079679"/>
                  </a:lnTo>
                  <a:lnTo>
                    <a:pt x="5682154" y="3036213"/>
                  </a:lnTo>
                  <a:lnTo>
                    <a:pt x="5695934" y="2991075"/>
                  </a:lnTo>
                  <a:lnTo>
                    <a:pt x="5705989" y="2944436"/>
                  </a:lnTo>
                  <a:lnTo>
                    <a:pt x="5712147" y="2896467"/>
                  </a:lnTo>
                  <a:lnTo>
                    <a:pt x="5714238" y="2847340"/>
                  </a:lnTo>
                  <a:lnTo>
                    <a:pt x="5714238" y="569468"/>
                  </a:lnTo>
                  <a:lnTo>
                    <a:pt x="5712147" y="520340"/>
                  </a:lnTo>
                  <a:lnTo>
                    <a:pt x="5705989" y="472371"/>
                  </a:lnTo>
                  <a:lnTo>
                    <a:pt x="5695934" y="425732"/>
                  </a:lnTo>
                  <a:lnTo>
                    <a:pt x="5682154" y="380594"/>
                  </a:lnTo>
                  <a:lnTo>
                    <a:pt x="5664821" y="337128"/>
                  </a:lnTo>
                  <a:lnTo>
                    <a:pt x="5644104" y="295506"/>
                  </a:lnTo>
                  <a:lnTo>
                    <a:pt x="5620175" y="255898"/>
                  </a:lnTo>
                  <a:lnTo>
                    <a:pt x="5593205" y="218476"/>
                  </a:lnTo>
                  <a:lnTo>
                    <a:pt x="5563365" y="183410"/>
                  </a:lnTo>
                  <a:lnTo>
                    <a:pt x="5530827" y="150872"/>
                  </a:lnTo>
                  <a:lnTo>
                    <a:pt x="5495761" y="121032"/>
                  </a:lnTo>
                  <a:lnTo>
                    <a:pt x="5458339" y="94062"/>
                  </a:lnTo>
                  <a:lnTo>
                    <a:pt x="5418731" y="70133"/>
                  </a:lnTo>
                  <a:lnTo>
                    <a:pt x="5377109" y="49416"/>
                  </a:lnTo>
                  <a:lnTo>
                    <a:pt x="5333643" y="32083"/>
                  </a:lnTo>
                  <a:lnTo>
                    <a:pt x="5288505" y="18303"/>
                  </a:lnTo>
                  <a:lnTo>
                    <a:pt x="5241866" y="8248"/>
                  </a:lnTo>
                  <a:lnTo>
                    <a:pt x="5193897" y="2090"/>
                  </a:lnTo>
                  <a:lnTo>
                    <a:pt x="5144770" y="0"/>
                  </a:lnTo>
                  <a:close/>
                </a:path>
              </a:pathLst>
            </a:custGeom>
            <a:solidFill>
              <a:srgbClr val="C79EE2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12966" y="1111377"/>
              <a:ext cx="5714365" cy="3416935"/>
            </a:xfrm>
            <a:custGeom>
              <a:avLst/>
              <a:gdLst/>
              <a:ahLst/>
              <a:cxnLst/>
              <a:rect l="l" t="t" r="r" b="b"/>
              <a:pathLst>
                <a:path w="5714365" h="3416935">
                  <a:moveTo>
                    <a:pt x="0" y="569468"/>
                  </a:moveTo>
                  <a:lnTo>
                    <a:pt x="2090" y="520340"/>
                  </a:lnTo>
                  <a:lnTo>
                    <a:pt x="8248" y="472371"/>
                  </a:lnTo>
                  <a:lnTo>
                    <a:pt x="18303" y="425732"/>
                  </a:lnTo>
                  <a:lnTo>
                    <a:pt x="32083" y="380594"/>
                  </a:lnTo>
                  <a:lnTo>
                    <a:pt x="49416" y="337128"/>
                  </a:lnTo>
                  <a:lnTo>
                    <a:pt x="70133" y="295506"/>
                  </a:lnTo>
                  <a:lnTo>
                    <a:pt x="94062" y="255898"/>
                  </a:lnTo>
                  <a:lnTo>
                    <a:pt x="121032" y="218476"/>
                  </a:lnTo>
                  <a:lnTo>
                    <a:pt x="150872" y="183410"/>
                  </a:lnTo>
                  <a:lnTo>
                    <a:pt x="183410" y="150872"/>
                  </a:lnTo>
                  <a:lnTo>
                    <a:pt x="218476" y="121032"/>
                  </a:lnTo>
                  <a:lnTo>
                    <a:pt x="255898" y="94062"/>
                  </a:lnTo>
                  <a:lnTo>
                    <a:pt x="295506" y="70133"/>
                  </a:lnTo>
                  <a:lnTo>
                    <a:pt x="337128" y="49416"/>
                  </a:lnTo>
                  <a:lnTo>
                    <a:pt x="380594" y="32083"/>
                  </a:lnTo>
                  <a:lnTo>
                    <a:pt x="425732" y="18303"/>
                  </a:lnTo>
                  <a:lnTo>
                    <a:pt x="472371" y="8248"/>
                  </a:lnTo>
                  <a:lnTo>
                    <a:pt x="520340" y="2090"/>
                  </a:lnTo>
                  <a:lnTo>
                    <a:pt x="569468" y="0"/>
                  </a:lnTo>
                  <a:lnTo>
                    <a:pt x="5144770" y="0"/>
                  </a:lnTo>
                  <a:lnTo>
                    <a:pt x="5193897" y="2090"/>
                  </a:lnTo>
                  <a:lnTo>
                    <a:pt x="5241866" y="8248"/>
                  </a:lnTo>
                  <a:lnTo>
                    <a:pt x="5288505" y="18303"/>
                  </a:lnTo>
                  <a:lnTo>
                    <a:pt x="5333643" y="32083"/>
                  </a:lnTo>
                  <a:lnTo>
                    <a:pt x="5377109" y="49416"/>
                  </a:lnTo>
                  <a:lnTo>
                    <a:pt x="5418731" y="70133"/>
                  </a:lnTo>
                  <a:lnTo>
                    <a:pt x="5458339" y="94062"/>
                  </a:lnTo>
                  <a:lnTo>
                    <a:pt x="5495761" y="121032"/>
                  </a:lnTo>
                  <a:lnTo>
                    <a:pt x="5530827" y="150872"/>
                  </a:lnTo>
                  <a:lnTo>
                    <a:pt x="5563365" y="183410"/>
                  </a:lnTo>
                  <a:lnTo>
                    <a:pt x="5593205" y="218476"/>
                  </a:lnTo>
                  <a:lnTo>
                    <a:pt x="5620175" y="255898"/>
                  </a:lnTo>
                  <a:lnTo>
                    <a:pt x="5644104" y="295506"/>
                  </a:lnTo>
                  <a:lnTo>
                    <a:pt x="5664821" y="337128"/>
                  </a:lnTo>
                  <a:lnTo>
                    <a:pt x="5682154" y="380594"/>
                  </a:lnTo>
                  <a:lnTo>
                    <a:pt x="5695934" y="425732"/>
                  </a:lnTo>
                  <a:lnTo>
                    <a:pt x="5705989" y="472371"/>
                  </a:lnTo>
                  <a:lnTo>
                    <a:pt x="5712147" y="520340"/>
                  </a:lnTo>
                  <a:lnTo>
                    <a:pt x="5714238" y="569468"/>
                  </a:lnTo>
                  <a:lnTo>
                    <a:pt x="5714238" y="2847340"/>
                  </a:lnTo>
                  <a:lnTo>
                    <a:pt x="5712147" y="2896467"/>
                  </a:lnTo>
                  <a:lnTo>
                    <a:pt x="5705989" y="2944436"/>
                  </a:lnTo>
                  <a:lnTo>
                    <a:pt x="5695934" y="2991075"/>
                  </a:lnTo>
                  <a:lnTo>
                    <a:pt x="5682154" y="3036213"/>
                  </a:lnTo>
                  <a:lnTo>
                    <a:pt x="5664821" y="3079679"/>
                  </a:lnTo>
                  <a:lnTo>
                    <a:pt x="5644104" y="3121301"/>
                  </a:lnTo>
                  <a:lnTo>
                    <a:pt x="5620175" y="3160909"/>
                  </a:lnTo>
                  <a:lnTo>
                    <a:pt x="5593205" y="3198331"/>
                  </a:lnTo>
                  <a:lnTo>
                    <a:pt x="5563365" y="3233397"/>
                  </a:lnTo>
                  <a:lnTo>
                    <a:pt x="5530827" y="3265935"/>
                  </a:lnTo>
                  <a:lnTo>
                    <a:pt x="5495761" y="3295775"/>
                  </a:lnTo>
                  <a:lnTo>
                    <a:pt x="5458339" y="3322745"/>
                  </a:lnTo>
                  <a:lnTo>
                    <a:pt x="5418731" y="3346674"/>
                  </a:lnTo>
                  <a:lnTo>
                    <a:pt x="5377109" y="3367391"/>
                  </a:lnTo>
                  <a:lnTo>
                    <a:pt x="5333643" y="3384724"/>
                  </a:lnTo>
                  <a:lnTo>
                    <a:pt x="5288505" y="3398504"/>
                  </a:lnTo>
                  <a:lnTo>
                    <a:pt x="5241866" y="3408559"/>
                  </a:lnTo>
                  <a:lnTo>
                    <a:pt x="5193897" y="3414717"/>
                  </a:lnTo>
                  <a:lnTo>
                    <a:pt x="5144770" y="3416808"/>
                  </a:lnTo>
                  <a:lnTo>
                    <a:pt x="569468" y="3416808"/>
                  </a:lnTo>
                  <a:lnTo>
                    <a:pt x="520340" y="3414717"/>
                  </a:lnTo>
                  <a:lnTo>
                    <a:pt x="472371" y="3408559"/>
                  </a:lnTo>
                  <a:lnTo>
                    <a:pt x="425732" y="3398504"/>
                  </a:lnTo>
                  <a:lnTo>
                    <a:pt x="380594" y="3384724"/>
                  </a:lnTo>
                  <a:lnTo>
                    <a:pt x="337128" y="3367391"/>
                  </a:lnTo>
                  <a:lnTo>
                    <a:pt x="295506" y="3346674"/>
                  </a:lnTo>
                  <a:lnTo>
                    <a:pt x="255898" y="3322745"/>
                  </a:lnTo>
                  <a:lnTo>
                    <a:pt x="218476" y="3295775"/>
                  </a:lnTo>
                  <a:lnTo>
                    <a:pt x="183410" y="3265935"/>
                  </a:lnTo>
                  <a:lnTo>
                    <a:pt x="150872" y="3233397"/>
                  </a:lnTo>
                  <a:lnTo>
                    <a:pt x="121032" y="3198331"/>
                  </a:lnTo>
                  <a:lnTo>
                    <a:pt x="94062" y="3160909"/>
                  </a:lnTo>
                  <a:lnTo>
                    <a:pt x="70133" y="3121301"/>
                  </a:lnTo>
                  <a:lnTo>
                    <a:pt x="49416" y="3079679"/>
                  </a:lnTo>
                  <a:lnTo>
                    <a:pt x="32083" y="3036213"/>
                  </a:lnTo>
                  <a:lnTo>
                    <a:pt x="18303" y="2991075"/>
                  </a:lnTo>
                  <a:lnTo>
                    <a:pt x="8248" y="2944436"/>
                  </a:lnTo>
                  <a:lnTo>
                    <a:pt x="2090" y="2896467"/>
                  </a:lnTo>
                  <a:lnTo>
                    <a:pt x="0" y="2847340"/>
                  </a:lnTo>
                  <a:lnTo>
                    <a:pt x="0" y="56946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8410" y="4275962"/>
              <a:ext cx="5217414" cy="49758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288410" y="4275962"/>
              <a:ext cx="5217795" cy="497840"/>
            </a:xfrm>
            <a:custGeom>
              <a:avLst/>
              <a:gdLst/>
              <a:ahLst/>
              <a:cxnLst/>
              <a:rect l="l" t="t" r="r" b="b"/>
              <a:pathLst>
                <a:path w="5217795" h="497839">
                  <a:moveTo>
                    <a:pt x="0" y="82931"/>
                  </a:moveTo>
                  <a:lnTo>
                    <a:pt x="6510" y="50631"/>
                  </a:lnTo>
                  <a:lnTo>
                    <a:pt x="24272" y="24272"/>
                  </a:lnTo>
                  <a:lnTo>
                    <a:pt x="50631" y="6510"/>
                  </a:lnTo>
                  <a:lnTo>
                    <a:pt x="82931" y="0"/>
                  </a:lnTo>
                  <a:lnTo>
                    <a:pt x="5134483" y="0"/>
                  </a:lnTo>
                  <a:lnTo>
                    <a:pt x="5166782" y="6510"/>
                  </a:lnTo>
                  <a:lnTo>
                    <a:pt x="5193141" y="24272"/>
                  </a:lnTo>
                  <a:lnTo>
                    <a:pt x="5210903" y="50631"/>
                  </a:lnTo>
                  <a:lnTo>
                    <a:pt x="5217414" y="82931"/>
                  </a:lnTo>
                  <a:lnTo>
                    <a:pt x="5217414" y="414655"/>
                  </a:lnTo>
                  <a:lnTo>
                    <a:pt x="5210903" y="446954"/>
                  </a:lnTo>
                  <a:lnTo>
                    <a:pt x="5193141" y="473313"/>
                  </a:lnTo>
                  <a:lnTo>
                    <a:pt x="5166782" y="491075"/>
                  </a:lnTo>
                  <a:lnTo>
                    <a:pt x="5134483" y="497586"/>
                  </a:lnTo>
                  <a:lnTo>
                    <a:pt x="82931" y="497586"/>
                  </a:lnTo>
                  <a:lnTo>
                    <a:pt x="50631" y="491075"/>
                  </a:lnTo>
                  <a:lnTo>
                    <a:pt x="24272" y="473313"/>
                  </a:lnTo>
                  <a:lnTo>
                    <a:pt x="6510" y="446954"/>
                  </a:lnTo>
                  <a:lnTo>
                    <a:pt x="0" y="414655"/>
                  </a:lnTo>
                  <a:lnTo>
                    <a:pt x="0" y="82931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685285" y="4159263"/>
            <a:ext cx="4424680" cy="4794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885" algn="ctr">
              <a:lnSpc>
                <a:spcPct val="100000"/>
              </a:lnSpc>
              <a:spcBef>
                <a:spcPts val="190"/>
              </a:spcBef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75" dirty="0">
                <a:latin typeface="Trebuchet MS"/>
                <a:cs typeface="Trebuchet MS"/>
              </a:rPr>
              <a:t>Submit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button </a:t>
            </a:r>
            <a:r>
              <a:rPr sz="1600" spc="-80" dirty="0">
                <a:latin typeface="Trebuchet MS"/>
                <a:cs typeface="Trebuchet MS"/>
              </a:rPr>
              <a:t>triggers</a:t>
            </a:r>
            <a:r>
              <a:rPr sz="1600" spc="-85" dirty="0">
                <a:latin typeface="Trebuchet MS"/>
                <a:cs typeface="Trebuchet MS"/>
              </a:rPr>
              <a:t> the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Courier New"/>
                <a:cs typeface="Courier New"/>
              </a:rPr>
              <a:t>onSubmit</a:t>
            </a:r>
            <a:r>
              <a:rPr sz="1600" spc="-545" dirty="0">
                <a:latin typeface="Courier New"/>
                <a:cs typeface="Courier New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event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handler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715575" y="979233"/>
            <a:ext cx="1475105" cy="263525"/>
            <a:chOff x="3715575" y="979233"/>
            <a:chExt cx="1475105" cy="263525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23513" y="987171"/>
              <a:ext cx="1459230" cy="24765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723513" y="987171"/>
              <a:ext cx="1459230" cy="247650"/>
            </a:xfrm>
            <a:custGeom>
              <a:avLst/>
              <a:gdLst/>
              <a:ahLst/>
              <a:cxnLst/>
              <a:rect l="l" t="t" r="r" b="b"/>
              <a:pathLst>
                <a:path w="1459229" h="247650">
                  <a:moveTo>
                    <a:pt x="0" y="41275"/>
                  </a:moveTo>
                  <a:lnTo>
                    <a:pt x="3252" y="25235"/>
                  </a:lnTo>
                  <a:lnTo>
                    <a:pt x="12112" y="12112"/>
                  </a:lnTo>
                  <a:lnTo>
                    <a:pt x="25235" y="3252"/>
                  </a:lnTo>
                  <a:lnTo>
                    <a:pt x="41275" y="0"/>
                  </a:lnTo>
                  <a:lnTo>
                    <a:pt x="1417955" y="0"/>
                  </a:lnTo>
                  <a:lnTo>
                    <a:pt x="1433994" y="3252"/>
                  </a:lnTo>
                  <a:lnTo>
                    <a:pt x="1447117" y="12112"/>
                  </a:lnTo>
                  <a:lnTo>
                    <a:pt x="1455977" y="25235"/>
                  </a:lnTo>
                  <a:lnTo>
                    <a:pt x="1459230" y="41275"/>
                  </a:lnTo>
                  <a:lnTo>
                    <a:pt x="1459230" y="206375"/>
                  </a:lnTo>
                  <a:lnTo>
                    <a:pt x="1455977" y="222414"/>
                  </a:lnTo>
                  <a:lnTo>
                    <a:pt x="1447117" y="235537"/>
                  </a:lnTo>
                  <a:lnTo>
                    <a:pt x="1433994" y="244397"/>
                  </a:lnTo>
                  <a:lnTo>
                    <a:pt x="1417955" y="247650"/>
                  </a:lnTo>
                  <a:lnTo>
                    <a:pt x="41275" y="247650"/>
                  </a:lnTo>
                  <a:lnTo>
                    <a:pt x="25235" y="244397"/>
                  </a:lnTo>
                  <a:lnTo>
                    <a:pt x="12112" y="235537"/>
                  </a:lnTo>
                  <a:lnTo>
                    <a:pt x="3252" y="222414"/>
                  </a:lnTo>
                  <a:lnTo>
                    <a:pt x="0" y="206375"/>
                  </a:lnTo>
                  <a:lnTo>
                    <a:pt x="0" y="41275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973576" y="996950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458007" y="963231"/>
            <a:ext cx="1475105" cy="262890"/>
            <a:chOff x="9458007" y="963231"/>
            <a:chExt cx="1475105" cy="262890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65944" y="971169"/>
              <a:ext cx="1459229" cy="24688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465944" y="971169"/>
              <a:ext cx="1459230" cy="247015"/>
            </a:xfrm>
            <a:custGeom>
              <a:avLst/>
              <a:gdLst/>
              <a:ahLst/>
              <a:cxnLst/>
              <a:rect l="l" t="t" r="r" b="b"/>
              <a:pathLst>
                <a:path w="1459229" h="247015">
                  <a:moveTo>
                    <a:pt x="0" y="41148"/>
                  </a:moveTo>
                  <a:lnTo>
                    <a:pt x="3232" y="25128"/>
                  </a:lnTo>
                  <a:lnTo>
                    <a:pt x="12049" y="12049"/>
                  </a:lnTo>
                  <a:lnTo>
                    <a:pt x="25128" y="3232"/>
                  </a:lnTo>
                  <a:lnTo>
                    <a:pt x="41148" y="0"/>
                  </a:lnTo>
                  <a:lnTo>
                    <a:pt x="1418082" y="0"/>
                  </a:lnTo>
                  <a:lnTo>
                    <a:pt x="1434101" y="3232"/>
                  </a:lnTo>
                  <a:lnTo>
                    <a:pt x="1447180" y="12049"/>
                  </a:lnTo>
                  <a:lnTo>
                    <a:pt x="1455997" y="25128"/>
                  </a:lnTo>
                  <a:lnTo>
                    <a:pt x="1459230" y="41148"/>
                  </a:lnTo>
                  <a:lnTo>
                    <a:pt x="1459230" y="205740"/>
                  </a:lnTo>
                  <a:lnTo>
                    <a:pt x="1455997" y="221759"/>
                  </a:lnTo>
                  <a:lnTo>
                    <a:pt x="1447180" y="234838"/>
                  </a:lnTo>
                  <a:lnTo>
                    <a:pt x="1434101" y="243655"/>
                  </a:lnTo>
                  <a:lnTo>
                    <a:pt x="1418082" y="246888"/>
                  </a:lnTo>
                  <a:lnTo>
                    <a:pt x="41148" y="246888"/>
                  </a:lnTo>
                  <a:lnTo>
                    <a:pt x="25128" y="243655"/>
                  </a:lnTo>
                  <a:lnTo>
                    <a:pt x="12049" y="234838"/>
                  </a:lnTo>
                  <a:lnTo>
                    <a:pt x="3232" y="221759"/>
                  </a:lnTo>
                  <a:lnTo>
                    <a:pt x="0" y="205740"/>
                  </a:lnTo>
                  <a:lnTo>
                    <a:pt x="0" y="4114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458458" y="909320"/>
            <a:ext cx="4624070" cy="32740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R="410845" algn="r">
              <a:lnSpc>
                <a:spcPct val="100000"/>
              </a:lnSpc>
              <a:spcBef>
                <a:spcPts val="66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9</a:t>
            </a:r>
            <a:endParaRPr sz="1200">
              <a:latin typeface="Trebuchet MS"/>
              <a:cs typeface="Trebuchet MS"/>
            </a:endParaRPr>
          </a:p>
          <a:p>
            <a:pPr marL="749300" marR="5080" indent="-737235">
              <a:lnSpc>
                <a:spcPct val="107100"/>
              </a:lnSpc>
              <a:spcBef>
                <a:spcPts val="455"/>
              </a:spcBef>
            </a:pPr>
            <a:r>
              <a:rPr sz="1200" dirty="0">
                <a:latin typeface="Courier New"/>
                <a:cs typeface="Courier New"/>
              </a:rPr>
              <a:t>onChange={(event)</a:t>
            </a:r>
            <a:r>
              <a:rPr sz="1200" spc="-7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setEmail(event.target.value)} type="email"</a:t>
            </a:r>
            <a:endParaRPr sz="1200">
              <a:latin typeface="Courier New"/>
              <a:cs typeface="Courier New"/>
            </a:endParaRPr>
          </a:p>
          <a:p>
            <a:pPr marL="749300">
              <a:lnSpc>
                <a:spcPct val="100000"/>
              </a:lnSpc>
              <a:spcBef>
                <a:spcPts val="105"/>
              </a:spcBef>
            </a:pPr>
            <a:r>
              <a:rPr sz="1200" spc="-10" dirty="0">
                <a:latin typeface="Courier New"/>
                <a:cs typeface="Courier New"/>
              </a:rPr>
              <a:t>placeholder="username"</a:t>
            </a:r>
            <a:endParaRPr sz="1200">
              <a:latin typeface="Courier New"/>
              <a:cs typeface="Courier New"/>
            </a:endParaRPr>
          </a:p>
          <a:p>
            <a:pPr marL="564515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564515">
              <a:lnSpc>
                <a:spcPct val="100000"/>
              </a:lnSpc>
              <a:spcBef>
                <a:spcPts val="95"/>
              </a:spcBef>
            </a:pPr>
            <a:r>
              <a:rPr sz="1200" spc="-10" dirty="0">
                <a:latin typeface="Courier New"/>
                <a:cs typeface="Courier New"/>
              </a:rPr>
              <a:t>&lt;input</a:t>
            </a:r>
            <a:endParaRPr sz="1200">
              <a:latin typeface="Courier New"/>
              <a:cs typeface="Courier New"/>
            </a:endParaRPr>
          </a:p>
          <a:p>
            <a:pPr marL="749300" marR="2027555">
              <a:lnSpc>
                <a:spcPct val="107100"/>
              </a:lnSpc>
            </a:pPr>
            <a:r>
              <a:rPr sz="1200" spc="-10" dirty="0">
                <a:latin typeface="Courier New"/>
                <a:cs typeface="Courier New"/>
              </a:rPr>
              <a:t>name="password" value={password} </a:t>
            </a:r>
            <a:r>
              <a:rPr sz="1200" dirty="0">
                <a:latin typeface="Courier New"/>
                <a:cs typeface="Courier New"/>
              </a:rPr>
              <a:t>onChange={(event)</a:t>
            </a:r>
            <a:r>
              <a:rPr sz="1200" spc="-13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=&gt;</a:t>
            </a:r>
            <a:endParaRPr sz="1200">
              <a:latin typeface="Courier New"/>
              <a:cs typeface="Courier New"/>
            </a:endParaRPr>
          </a:p>
          <a:p>
            <a:pPr marL="749300" marR="1660525" indent="-737235">
              <a:lnSpc>
                <a:spcPct val="106900"/>
              </a:lnSpc>
              <a:spcBef>
                <a:spcPts val="5"/>
              </a:spcBef>
            </a:pPr>
            <a:r>
              <a:rPr sz="1200" spc="-10" dirty="0">
                <a:latin typeface="Courier New"/>
                <a:cs typeface="Courier New"/>
              </a:rPr>
              <a:t>setPassword(event.target.value)} type="password" placeholder="password"</a:t>
            </a:r>
            <a:endParaRPr sz="1200">
              <a:latin typeface="Courier New"/>
              <a:cs typeface="Courier New"/>
            </a:endParaRPr>
          </a:p>
          <a:p>
            <a:pPr marL="564515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564515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Courier New"/>
                <a:cs typeface="Courier New"/>
              </a:rPr>
              <a:t>&lt;button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type="submit"&gt;Submit&lt;/button&gt;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&lt;/form&gt;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105"/>
              </a:spcBef>
            </a:pPr>
            <a:r>
              <a:rPr sz="1200" spc="-2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6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11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13383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71651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5070" y="211582"/>
            <a:ext cx="4721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TYPES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spc="60" dirty="0">
                <a:solidFill>
                  <a:srgbClr val="000000"/>
                </a:solidFill>
              </a:rPr>
              <a:t>OF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EVENTS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[6-</a:t>
            </a:r>
            <a:r>
              <a:rPr spc="-25" dirty="0">
                <a:solidFill>
                  <a:srgbClr val="000000"/>
                </a:solidFill>
              </a:rPr>
              <a:t>6]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38769" y="998283"/>
            <a:ext cx="4624705" cy="5231765"/>
            <a:chOff x="1838769" y="998283"/>
            <a:chExt cx="4624705" cy="5231765"/>
          </a:xfrm>
        </p:grpSpPr>
        <p:sp>
          <p:nvSpPr>
            <p:cNvPr id="4" name="object 4"/>
            <p:cNvSpPr/>
            <p:nvPr/>
          </p:nvSpPr>
          <p:spPr>
            <a:xfrm>
              <a:off x="1846707" y="1006221"/>
              <a:ext cx="4608830" cy="5215890"/>
            </a:xfrm>
            <a:custGeom>
              <a:avLst/>
              <a:gdLst/>
              <a:ahLst/>
              <a:cxnLst/>
              <a:rect l="l" t="t" r="r" b="b"/>
              <a:pathLst>
                <a:path w="4608830" h="5215890">
                  <a:moveTo>
                    <a:pt x="3840479" y="0"/>
                  </a:moveTo>
                  <a:lnTo>
                    <a:pt x="768096" y="0"/>
                  </a:lnTo>
                  <a:lnTo>
                    <a:pt x="719523" y="1511"/>
                  </a:lnTo>
                  <a:lnTo>
                    <a:pt x="671753" y="5985"/>
                  </a:lnTo>
                  <a:lnTo>
                    <a:pt x="624875" y="13331"/>
                  </a:lnTo>
                  <a:lnTo>
                    <a:pt x="578979" y="23460"/>
                  </a:lnTo>
                  <a:lnTo>
                    <a:pt x="534156" y="36281"/>
                  </a:lnTo>
                  <a:lnTo>
                    <a:pt x="490496" y="51705"/>
                  </a:lnTo>
                  <a:lnTo>
                    <a:pt x="448088" y="69641"/>
                  </a:lnTo>
                  <a:lnTo>
                    <a:pt x="407022" y="89999"/>
                  </a:lnTo>
                  <a:lnTo>
                    <a:pt x="367389" y="112691"/>
                  </a:lnTo>
                  <a:lnTo>
                    <a:pt x="329278" y="137624"/>
                  </a:lnTo>
                  <a:lnTo>
                    <a:pt x="292779" y="164710"/>
                  </a:lnTo>
                  <a:lnTo>
                    <a:pt x="257983" y="193859"/>
                  </a:lnTo>
                  <a:lnTo>
                    <a:pt x="224980" y="224980"/>
                  </a:lnTo>
                  <a:lnTo>
                    <a:pt x="193859" y="257983"/>
                  </a:lnTo>
                  <a:lnTo>
                    <a:pt x="164710" y="292779"/>
                  </a:lnTo>
                  <a:lnTo>
                    <a:pt x="137624" y="329278"/>
                  </a:lnTo>
                  <a:lnTo>
                    <a:pt x="112691" y="367389"/>
                  </a:lnTo>
                  <a:lnTo>
                    <a:pt x="89999" y="407022"/>
                  </a:lnTo>
                  <a:lnTo>
                    <a:pt x="69641" y="448088"/>
                  </a:lnTo>
                  <a:lnTo>
                    <a:pt x="51705" y="490496"/>
                  </a:lnTo>
                  <a:lnTo>
                    <a:pt x="36281" y="534156"/>
                  </a:lnTo>
                  <a:lnTo>
                    <a:pt x="23460" y="578979"/>
                  </a:lnTo>
                  <a:lnTo>
                    <a:pt x="13331" y="624875"/>
                  </a:lnTo>
                  <a:lnTo>
                    <a:pt x="5985" y="671753"/>
                  </a:lnTo>
                  <a:lnTo>
                    <a:pt x="1511" y="719523"/>
                  </a:lnTo>
                  <a:lnTo>
                    <a:pt x="0" y="768096"/>
                  </a:lnTo>
                  <a:lnTo>
                    <a:pt x="0" y="4447794"/>
                  </a:lnTo>
                  <a:lnTo>
                    <a:pt x="1511" y="4496369"/>
                  </a:lnTo>
                  <a:lnTo>
                    <a:pt x="5985" y="4544141"/>
                  </a:lnTo>
                  <a:lnTo>
                    <a:pt x="13331" y="4591021"/>
                  </a:lnTo>
                  <a:lnTo>
                    <a:pt x="23460" y="4636918"/>
                  </a:lnTo>
                  <a:lnTo>
                    <a:pt x="36281" y="4681742"/>
                  </a:lnTo>
                  <a:lnTo>
                    <a:pt x="51705" y="4725404"/>
                  </a:lnTo>
                  <a:lnTo>
                    <a:pt x="69641" y="4767812"/>
                  </a:lnTo>
                  <a:lnTo>
                    <a:pt x="89999" y="4808878"/>
                  </a:lnTo>
                  <a:lnTo>
                    <a:pt x="112691" y="4848512"/>
                  </a:lnTo>
                  <a:lnTo>
                    <a:pt x="137624" y="4886622"/>
                  </a:lnTo>
                  <a:lnTo>
                    <a:pt x="164710" y="4923120"/>
                  </a:lnTo>
                  <a:lnTo>
                    <a:pt x="193859" y="4957916"/>
                  </a:lnTo>
                  <a:lnTo>
                    <a:pt x="224980" y="4990919"/>
                  </a:lnTo>
                  <a:lnTo>
                    <a:pt x="257983" y="5022039"/>
                  </a:lnTo>
                  <a:lnTo>
                    <a:pt x="292779" y="5051186"/>
                  </a:lnTo>
                  <a:lnTo>
                    <a:pt x="329278" y="5078272"/>
                  </a:lnTo>
                  <a:lnTo>
                    <a:pt x="367389" y="5103204"/>
                  </a:lnTo>
                  <a:lnTo>
                    <a:pt x="407022" y="5125895"/>
                  </a:lnTo>
                  <a:lnTo>
                    <a:pt x="448088" y="5146252"/>
                  </a:lnTo>
                  <a:lnTo>
                    <a:pt x="490496" y="5164188"/>
                  </a:lnTo>
                  <a:lnTo>
                    <a:pt x="534156" y="5179611"/>
                  </a:lnTo>
                  <a:lnTo>
                    <a:pt x="578979" y="5192431"/>
                  </a:lnTo>
                  <a:lnTo>
                    <a:pt x="624875" y="5202559"/>
                  </a:lnTo>
                  <a:lnTo>
                    <a:pt x="671753" y="5209905"/>
                  </a:lnTo>
                  <a:lnTo>
                    <a:pt x="719523" y="5214378"/>
                  </a:lnTo>
                  <a:lnTo>
                    <a:pt x="768096" y="5215890"/>
                  </a:lnTo>
                  <a:lnTo>
                    <a:pt x="3840479" y="5215890"/>
                  </a:lnTo>
                  <a:lnTo>
                    <a:pt x="3889052" y="5214378"/>
                  </a:lnTo>
                  <a:lnTo>
                    <a:pt x="3936822" y="5209905"/>
                  </a:lnTo>
                  <a:lnTo>
                    <a:pt x="3983700" y="5202559"/>
                  </a:lnTo>
                  <a:lnTo>
                    <a:pt x="4029596" y="5192431"/>
                  </a:lnTo>
                  <a:lnTo>
                    <a:pt x="4074419" y="5179611"/>
                  </a:lnTo>
                  <a:lnTo>
                    <a:pt x="4118079" y="5164188"/>
                  </a:lnTo>
                  <a:lnTo>
                    <a:pt x="4160487" y="5146252"/>
                  </a:lnTo>
                  <a:lnTo>
                    <a:pt x="4201553" y="5125895"/>
                  </a:lnTo>
                  <a:lnTo>
                    <a:pt x="4241186" y="5103204"/>
                  </a:lnTo>
                  <a:lnTo>
                    <a:pt x="4279297" y="5078272"/>
                  </a:lnTo>
                  <a:lnTo>
                    <a:pt x="4315796" y="5051186"/>
                  </a:lnTo>
                  <a:lnTo>
                    <a:pt x="4350592" y="5022039"/>
                  </a:lnTo>
                  <a:lnTo>
                    <a:pt x="4383595" y="4990919"/>
                  </a:lnTo>
                  <a:lnTo>
                    <a:pt x="4414716" y="4957916"/>
                  </a:lnTo>
                  <a:lnTo>
                    <a:pt x="4443865" y="4923120"/>
                  </a:lnTo>
                  <a:lnTo>
                    <a:pt x="4470951" y="4886622"/>
                  </a:lnTo>
                  <a:lnTo>
                    <a:pt x="4495884" y="4848512"/>
                  </a:lnTo>
                  <a:lnTo>
                    <a:pt x="4518576" y="4808878"/>
                  </a:lnTo>
                  <a:lnTo>
                    <a:pt x="4538934" y="4767812"/>
                  </a:lnTo>
                  <a:lnTo>
                    <a:pt x="4556870" y="4725404"/>
                  </a:lnTo>
                  <a:lnTo>
                    <a:pt x="4572294" y="4681742"/>
                  </a:lnTo>
                  <a:lnTo>
                    <a:pt x="4585115" y="4636918"/>
                  </a:lnTo>
                  <a:lnTo>
                    <a:pt x="4595244" y="4591021"/>
                  </a:lnTo>
                  <a:lnTo>
                    <a:pt x="4602590" y="4544141"/>
                  </a:lnTo>
                  <a:lnTo>
                    <a:pt x="4607064" y="4496369"/>
                  </a:lnTo>
                  <a:lnTo>
                    <a:pt x="4608576" y="4447794"/>
                  </a:lnTo>
                  <a:lnTo>
                    <a:pt x="4608576" y="768096"/>
                  </a:lnTo>
                  <a:lnTo>
                    <a:pt x="4607064" y="719523"/>
                  </a:lnTo>
                  <a:lnTo>
                    <a:pt x="4602590" y="671753"/>
                  </a:lnTo>
                  <a:lnTo>
                    <a:pt x="4595244" y="624875"/>
                  </a:lnTo>
                  <a:lnTo>
                    <a:pt x="4585115" y="578979"/>
                  </a:lnTo>
                  <a:lnTo>
                    <a:pt x="4572294" y="534156"/>
                  </a:lnTo>
                  <a:lnTo>
                    <a:pt x="4556870" y="490496"/>
                  </a:lnTo>
                  <a:lnTo>
                    <a:pt x="4538934" y="448088"/>
                  </a:lnTo>
                  <a:lnTo>
                    <a:pt x="4518576" y="407022"/>
                  </a:lnTo>
                  <a:lnTo>
                    <a:pt x="4495884" y="367389"/>
                  </a:lnTo>
                  <a:lnTo>
                    <a:pt x="4470951" y="329278"/>
                  </a:lnTo>
                  <a:lnTo>
                    <a:pt x="4443865" y="292779"/>
                  </a:lnTo>
                  <a:lnTo>
                    <a:pt x="4414716" y="257983"/>
                  </a:lnTo>
                  <a:lnTo>
                    <a:pt x="4383595" y="224980"/>
                  </a:lnTo>
                  <a:lnTo>
                    <a:pt x="4350592" y="193859"/>
                  </a:lnTo>
                  <a:lnTo>
                    <a:pt x="4315796" y="164710"/>
                  </a:lnTo>
                  <a:lnTo>
                    <a:pt x="4279297" y="137624"/>
                  </a:lnTo>
                  <a:lnTo>
                    <a:pt x="4241186" y="112691"/>
                  </a:lnTo>
                  <a:lnTo>
                    <a:pt x="4201553" y="89999"/>
                  </a:lnTo>
                  <a:lnTo>
                    <a:pt x="4160487" y="69641"/>
                  </a:lnTo>
                  <a:lnTo>
                    <a:pt x="4118079" y="51705"/>
                  </a:lnTo>
                  <a:lnTo>
                    <a:pt x="4074419" y="36281"/>
                  </a:lnTo>
                  <a:lnTo>
                    <a:pt x="4029596" y="23460"/>
                  </a:lnTo>
                  <a:lnTo>
                    <a:pt x="3983700" y="13331"/>
                  </a:lnTo>
                  <a:lnTo>
                    <a:pt x="3936822" y="5985"/>
                  </a:lnTo>
                  <a:lnTo>
                    <a:pt x="3889052" y="1511"/>
                  </a:lnTo>
                  <a:lnTo>
                    <a:pt x="3840479" y="0"/>
                  </a:lnTo>
                  <a:close/>
                </a:path>
              </a:pathLst>
            </a:custGeom>
            <a:solidFill>
              <a:srgbClr val="C79EE2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46707" y="1006221"/>
              <a:ext cx="4608830" cy="5215890"/>
            </a:xfrm>
            <a:custGeom>
              <a:avLst/>
              <a:gdLst/>
              <a:ahLst/>
              <a:cxnLst/>
              <a:rect l="l" t="t" r="r" b="b"/>
              <a:pathLst>
                <a:path w="4608830" h="5215890">
                  <a:moveTo>
                    <a:pt x="0" y="768096"/>
                  </a:moveTo>
                  <a:lnTo>
                    <a:pt x="1511" y="719523"/>
                  </a:lnTo>
                  <a:lnTo>
                    <a:pt x="5985" y="671753"/>
                  </a:lnTo>
                  <a:lnTo>
                    <a:pt x="13331" y="624875"/>
                  </a:lnTo>
                  <a:lnTo>
                    <a:pt x="23460" y="578979"/>
                  </a:lnTo>
                  <a:lnTo>
                    <a:pt x="36281" y="534156"/>
                  </a:lnTo>
                  <a:lnTo>
                    <a:pt x="51705" y="490496"/>
                  </a:lnTo>
                  <a:lnTo>
                    <a:pt x="69641" y="448088"/>
                  </a:lnTo>
                  <a:lnTo>
                    <a:pt x="89999" y="407022"/>
                  </a:lnTo>
                  <a:lnTo>
                    <a:pt x="112691" y="367389"/>
                  </a:lnTo>
                  <a:lnTo>
                    <a:pt x="137624" y="329278"/>
                  </a:lnTo>
                  <a:lnTo>
                    <a:pt x="164710" y="292779"/>
                  </a:lnTo>
                  <a:lnTo>
                    <a:pt x="193859" y="257983"/>
                  </a:lnTo>
                  <a:lnTo>
                    <a:pt x="224980" y="224980"/>
                  </a:lnTo>
                  <a:lnTo>
                    <a:pt x="257983" y="193859"/>
                  </a:lnTo>
                  <a:lnTo>
                    <a:pt x="292779" y="164710"/>
                  </a:lnTo>
                  <a:lnTo>
                    <a:pt x="329278" y="137624"/>
                  </a:lnTo>
                  <a:lnTo>
                    <a:pt x="367389" y="112691"/>
                  </a:lnTo>
                  <a:lnTo>
                    <a:pt x="407022" y="89999"/>
                  </a:lnTo>
                  <a:lnTo>
                    <a:pt x="448088" y="69641"/>
                  </a:lnTo>
                  <a:lnTo>
                    <a:pt x="490496" y="51705"/>
                  </a:lnTo>
                  <a:lnTo>
                    <a:pt x="534156" y="36281"/>
                  </a:lnTo>
                  <a:lnTo>
                    <a:pt x="578979" y="23460"/>
                  </a:lnTo>
                  <a:lnTo>
                    <a:pt x="624875" y="13331"/>
                  </a:lnTo>
                  <a:lnTo>
                    <a:pt x="671753" y="5985"/>
                  </a:lnTo>
                  <a:lnTo>
                    <a:pt x="719523" y="1511"/>
                  </a:lnTo>
                  <a:lnTo>
                    <a:pt x="768096" y="0"/>
                  </a:lnTo>
                  <a:lnTo>
                    <a:pt x="3840479" y="0"/>
                  </a:lnTo>
                  <a:lnTo>
                    <a:pt x="3889052" y="1511"/>
                  </a:lnTo>
                  <a:lnTo>
                    <a:pt x="3936822" y="5985"/>
                  </a:lnTo>
                  <a:lnTo>
                    <a:pt x="3983700" y="13331"/>
                  </a:lnTo>
                  <a:lnTo>
                    <a:pt x="4029596" y="23460"/>
                  </a:lnTo>
                  <a:lnTo>
                    <a:pt x="4074419" y="36281"/>
                  </a:lnTo>
                  <a:lnTo>
                    <a:pt x="4118079" y="51705"/>
                  </a:lnTo>
                  <a:lnTo>
                    <a:pt x="4160487" y="69641"/>
                  </a:lnTo>
                  <a:lnTo>
                    <a:pt x="4201553" y="89999"/>
                  </a:lnTo>
                  <a:lnTo>
                    <a:pt x="4241186" y="112691"/>
                  </a:lnTo>
                  <a:lnTo>
                    <a:pt x="4279297" y="137624"/>
                  </a:lnTo>
                  <a:lnTo>
                    <a:pt x="4315796" y="164710"/>
                  </a:lnTo>
                  <a:lnTo>
                    <a:pt x="4350592" y="193859"/>
                  </a:lnTo>
                  <a:lnTo>
                    <a:pt x="4383595" y="224980"/>
                  </a:lnTo>
                  <a:lnTo>
                    <a:pt x="4414716" y="257983"/>
                  </a:lnTo>
                  <a:lnTo>
                    <a:pt x="4443865" y="292779"/>
                  </a:lnTo>
                  <a:lnTo>
                    <a:pt x="4470951" y="329278"/>
                  </a:lnTo>
                  <a:lnTo>
                    <a:pt x="4495884" y="367389"/>
                  </a:lnTo>
                  <a:lnTo>
                    <a:pt x="4518576" y="407022"/>
                  </a:lnTo>
                  <a:lnTo>
                    <a:pt x="4538934" y="448088"/>
                  </a:lnTo>
                  <a:lnTo>
                    <a:pt x="4556870" y="490496"/>
                  </a:lnTo>
                  <a:lnTo>
                    <a:pt x="4572294" y="534156"/>
                  </a:lnTo>
                  <a:lnTo>
                    <a:pt x="4585115" y="578979"/>
                  </a:lnTo>
                  <a:lnTo>
                    <a:pt x="4595244" y="624875"/>
                  </a:lnTo>
                  <a:lnTo>
                    <a:pt x="4602590" y="671753"/>
                  </a:lnTo>
                  <a:lnTo>
                    <a:pt x="4607064" y="719523"/>
                  </a:lnTo>
                  <a:lnTo>
                    <a:pt x="4608576" y="768096"/>
                  </a:lnTo>
                  <a:lnTo>
                    <a:pt x="4608576" y="4447794"/>
                  </a:lnTo>
                  <a:lnTo>
                    <a:pt x="4607064" y="4496369"/>
                  </a:lnTo>
                  <a:lnTo>
                    <a:pt x="4602590" y="4544141"/>
                  </a:lnTo>
                  <a:lnTo>
                    <a:pt x="4595244" y="4591021"/>
                  </a:lnTo>
                  <a:lnTo>
                    <a:pt x="4585115" y="4636918"/>
                  </a:lnTo>
                  <a:lnTo>
                    <a:pt x="4572294" y="4681742"/>
                  </a:lnTo>
                  <a:lnTo>
                    <a:pt x="4556870" y="4725404"/>
                  </a:lnTo>
                  <a:lnTo>
                    <a:pt x="4538934" y="4767812"/>
                  </a:lnTo>
                  <a:lnTo>
                    <a:pt x="4518576" y="4808878"/>
                  </a:lnTo>
                  <a:lnTo>
                    <a:pt x="4495884" y="4848512"/>
                  </a:lnTo>
                  <a:lnTo>
                    <a:pt x="4470951" y="4886622"/>
                  </a:lnTo>
                  <a:lnTo>
                    <a:pt x="4443865" y="4923120"/>
                  </a:lnTo>
                  <a:lnTo>
                    <a:pt x="4414716" y="4957916"/>
                  </a:lnTo>
                  <a:lnTo>
                    <a:pt x="4383595" y="4990919"/>
                  </a:lnTo>
                  <a:lnTo>
                    <a:pt x="4350592" y="5022039"/>
                  </a:lnTo>
                  <a:lnTo>
                    <a:pt x="4315796" y="5051186"/>
                  </a:lnTo>
                  <a:lnTo>
                    <a:pt x="4279297" y="5078272"/>
                  </a:lnTo>
                  <a:lnTo>
                    <a:pt x="4241186" y="5103204"/>
                  </a:lnTo>
                  <a:lnTo>
                    <a:pt x="4201553" y="5125895"/>
                  </a:lnTo>
                  <a:lnTo>
                    <a:pt x="4160487" y="5146252"/>
                  </a:lnTo>
                  <a:lnTo>
                    <a:pt x="4118079" y="5164188"/>
                  </a:lnTo>
                  <a:lnTo>
                    <a:pt x="4074419" y="5179611"/>
                  </a:lnTo>
                  <a:lnTo>
                    <a:pt x="4029596" y="5192431"/>
                  </a:lnTo>
                  <a:lnTo>
                    <a:pt x="3983700" y="5202559"/>
                  </a:lnTo>
                  <a:lnTo>
                    <a:pt x="3936822" y="5209905"/>
                  </a:lnTo>
                  <a:lnTo>
                    <a:pt x="3889052" y="5214378"/>
                  </a:lnTo>
                  <a:lnTo>
                    <a:pt x="3840479" y="5215890"/>
                  </a:lnTo>
                  <a:lnTo>
                    <a:pt x="768096" y="5215890"/>
                  </a:lnTo>
                  <a:lnTo>
                    <a:pt x="719523" y="5214378"/>
                  </a:lnTo>
                  <a:lnTo>
                    <a:pt x="671753" y="5209905"/>
                  </a:lnTo>
                  <a:lnTo>
                    <a:pt x="624875" y="5202559"/>
                  </a:lnTo>
                  <a:lnTo>
                    <a:pt x="578979" y="5192431"/>
                  </a:lnTo>
                  <a:lnTo>
                    <a:pt x="534156" y="5179611"/>
                  </a:lnTo>
                  <a:lnTo>
                    <a:pt x="490496" y="5164188"/>
                  </a:lnTo>
                  <a:lnTo>
                    <a:pt x="448088" y="5146252"/>
                  </a:lnTo>
                  <a:lnTo>
                    <a:pt x="407022" y="5125895"/>
                  </a:lnTo>
                  <a:lnTo>
                    <a:pt x="367389" y="5103204"/>
                  </a:lnTo>
                  <a:lnTo>
                    <a:pt x="329278" y="5078272"/>
                  </a:lnTo>
                  <a:lnTo>
                    <a:pt x="292779" y="5051186"/>
                  </a:lnTo>
                  <a:lnTo>
                    <a:pt x="257983" y="5022039"/>
                  </a:lnTo>
                  <a:lnTo>
                    <a:pt x="224980" y="4990919"/>
                  </a:lnTo>
                  <a:lnTo>
                    <a:pt x="193859" y="4957916"/>
                  </a:lnTo>
                  <a:lnTo>
                    <a:pt x="164710" y="4923120"/>
                  </a:lnTo>
                  <a:lnTo>
                    <a:pt x="137624" y="4886622"/>
                  </a:lnTo>
                  <a:lnTo>
                    <a:pt x="112691" y="4848512"/>
                  </a:lnTo>
                  <a:lnTo>
                    <a:pt x="89999" y="4808878"/>
                  </a:lnTo>
                  <a:lnTo>
                    <a:pt x="69641" y="4767812"/>
                  </a:lnTo>
                  <a:lnTo>
                    <a:pt x="51705" y="4725404"/>
                  </a:lnTo>
                  <a:lnTo>
                    <a:pt x="36281" y="4681742"/>
                  </a:lnTo>
                  <a:lnTo>
                    <a:pt x="23460" y="4636918"/>
                  </a:lnTo>
                  <a:lnTo>
                    <a:pt x="13331" y="4591021"/>
                  </a:lnTo>
                  <a:lnTo>
                    <a:pt x="5985" y="4544141"/>
                  </a:lnTo>
                  <a:lnTo>
                    <a:pt x="1511" y="4496369"/>
                  </a:lnTo>
                  <a:lnTo>
                    <a:pt x="0" y="4447794"/>
                  </a:lnTo>
                  <a:lnTo>
                    <a:pt x="0" y="768096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63064" y="1134872"/>
            <a:ext cx="3402965" cy="374459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PaintDot()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84150">
              <a:lnSpc>
                <a:spcPct val="107100"/>
              </a:lnSpc>
            </a:pP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[pos,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setPos]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useState({}); </a:t>
            </a: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styles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67665" marR="911225">
              <a:lnSpc>
                <a:spcPct val="107000"/>
              </a:lnSpc>
            </a:pPr>
            <a:r>
              <a:rPr sz="1200" dirty="0">
                <a:latin typeface="Courier New"/>
                <a:cs typeface="Courier New"/>
              </a:rPr>
              <a:t>position: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"absolute", </a:t>
            </a:r>
            <a:r>
              <a:rPr sz="1200" dirty="0">
                <a:latin typeface="Courier New"/>
                <a:cs typeface="Courier New"/>
              </a:rPr>
              <a:t>top: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`${pos.pageY}px`, </a:t>
            </a:r>
            <a:r>
              <a:rPr sz="1200" dirty="0">
                <a:latin typeface="Courier New"/>
                <a:cs typeface="Courier New"/>
              </a:rPr>
              <a:t>left: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`${pos.pageX}px`, </a:t>
            </a:r>
            <a:r>
              <a:rPr sz="1200" dirty="0">
                <a:latin typeface="Courier New"/>
                <a:cs typeface="Courier New"/>
              </a:rPr>
              <a:t>height: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"100px", </a:t>
            </a:r>
            <a:r>
              <a:rPr sz="1200" dirty="0">
                <a:latin typeface="Courier New"/>
                <a:cs typeface="Courier New"/>
              </a:rPr>
              <a:t>aspectRatio:</a:t>
            </a:r>
            <a:r>
              <a:rPr sz="1200" spc="-9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"1/1", </a:t>
            </a:r>
            <a:r>
              <a:rPr sz="1200" dirty="0">
                <a:latin typeface="Courier New"/>
                <a:cs typeface="Courier New"/>
              </a:rPr>
              <a:t>borderRadius:</a:t>
            </a:r>
            <a:r>
              <a:rPr sz="1200" spc="-9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"50%", </a:t>
            </a:r>
            <a:r>
              <a:rPr sz="1200" dirty="0">
                <a:latin typeface="Courier New"/>
                <a:cs typeface="Courier New"/>
              </a:rPr>
              <a:t>background:</a:t>
            </a:r>
            <a:r>
              <a:rPr sz="1200" spc="-8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"pink",</a:t>
            </a:r>
            <a:endParaRPr sz="1200">
              <a:latin typeface="Courier New"/>
              <a:cs typeface="Courier New"/>
            </a:endParaRPr>
          </a:p>
          <a:p>
            <a:pPr marR="447040" indent="367665">
              <a:lnSpc>
                <a:spcPts val="1540"/>
              </a:lnSpc>
              <a:spcBef>
                <a:spcPts val="65"/>
              </a:spcBef>
            </a:pPr>
            <a:r>
              <a:rPr sz="1200" dirty="0">
                <a:latin typeface="Courier New"/>
                <a:cs typeface="Courier New"/>
              </a:rPr>
              <a:t>transform: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"translateX(-</a:t>
            </a:r>
            <a:r>
              <a:rPr sz="1200" spc="-20" dirty="0">
                <a:latin typeface="Courier New"/>
                <a:cs typeface="Courier New"/>
              </a:rPr>
              <a:t>50%) </a:t>
            </a:r>
            <a:r>
              <a:rPr sz="1200" spc="-10" dirty="0">
                <a:latin typeface="Courier New"/>
                <a:cs typeface="Courier New"/>
              </a:rPr>
              <a:t>translateY(-50%)",</a:t>
            </a:r>
            <a:endParaRPr sz="1200">
              <a:latin typeface="Courier New"/>
              <a:cs typeface="Courier New"/>
            </a:endParaRPr>
          </a:p>
          <a:p>
            <a:pPr marL="184150">
              <a:lnSpc>
                <a:spcPct val="100000"/>
              </a:lnSpc>
              <a:spcBef>
                <a:spcPts val="35"/>
              </a:spcBef>
            </a:pPr>
            <a:r>
              <a:rPr sz="1200" spc="-25" dirty="0">
                <a:latin typeface="Courier New"/>
                <a:cs typeface="Courier New"/>
              </a:rPr>
              <a:t>};</a:t>
            </a:r>
            <a:endParaRPr sz="1200">
              <a:latin typeface="Courier New"/>
              <a:cs typeface="Courier New"/>
            </a:endParaRPr>
          </a:p>
          <a:p>
            <a:pPr marL="18415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67665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ourier New"/>
                <a:cs typeface="Courier New"/>
              </a:rPr>
              <a:t>&lt;div</a:t>
            </a:r>
            <a:endParaRPr sz="1200">
              <a:latin typeface="Courier New"/>
              <a:cs typeface="Courier New"/>
            </a:endParaRPr>
          </a:p>
          <a:p>
            <a:pPr marR="452120" indent="552450">
              <a:lnSpc>
                <a:spcPct val="106700"/>
              </a:lnSpc>
              <a:spcBef>
                <a:spcPts val="5"/>
              </a:spcBef>
            </a:pPr>
            <a:r>
              <a:rPr sz="1200" dirty="0">
                <a:latin typeface="Courier New"/>
                <a:cs typeface="Courier New"/>
              </a:rPr>
              <a:t>onTouchStart={(event)</a:t>
            </a:r>
            <a:r>
              <a:rPr sz="1200" spc="-165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=&gt; </a:t>
            </a:r>
            <a:r>
              <a:rPr sz="1200" spc="-10" dirty="0">
                <a:latin typeface="Courier New"/>
                <a:cs typeface="Courier New"/>
              </a:rPr>
              <a:t>setPos(event.changedTouches[0])}</a:t>
            </a:r>
            <a:endParaRPr sz="1200">
              <a:latin typeface="Courier New"/>
              <a:cs typeface="Courier New"/>
            </a:endParaRPr>
          </a:p>
          <a:p>
            <a:pPr marL="552450">
              <a:lnSpc>
                <a:spcPct val="100000"/>
              </a:lnSpc>
              <a:spcBef>
                <a:spcPts val="105"/>
              </a:spcBef>
            </a:pPr>
            <a:r>
              <a:rPr sz="1200" spc="-10" dirty="0">
                <a:latin typeface="Courier New"/>
                <a:cs typeface="Courier New"/>
              </a:rPr>
              <a:t>className="dot-container"</a:t>
            </a:r>
            <a:endParaRPr sz="1200">
              <a:latin typeface="Courier New"/>
              <a:cs typeface="Courier New"/>
            </a:endParaRPr>
          </a:p>
          <a:p>
            <a:pPr marL="367665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ourier New"/>
                <a:cs typeface="Courier New"/>
              </a:rPr>
              <a:t>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63064" y="4853940"/>
            <a:ext cx="2943860" cy="12001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52450">
              <a:lnSpc>
                <a:spcPct val="100000"/>
              </a:lnSpc>
              <a:spcBef>
                <a:spcPts val="200"/>
              </a:spcBef>
            </a:pPr>
            <a:r>
              <a:rPr sz="1200" dirty="0">
                <a:latin typeface="Courier New"/>
                <a:cs typeface="Courier New"/>
              </a:rPr>
              <a:t>&lt;h1&gt;X: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{pos.pageX}&lt;/h1&gt;</a:t>
            </a:r>
            <a:endParaRPr sz="1200">
              <a:latin typeface="Courier New"/>
              <a:cs typeface="Courier New"/>
            </a:endParaRPr>
          </a:p>
          <a:p>
            <a:pPr marL="55245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&lt;h1&gt;Y: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{pos.pageY}&lt;/h1&gt;</a:t>
            </a:r>
            <a:endParaRPr sz="1200">
              <a:latin typeface="Courier New"/>
              <a:cs typeface="Courier New"/>
            </a:endParaRPr>
          </a:p>
          <a:p>
            <a:pPr marL="55245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Courier New"/>
                <a:cs typeface="Courier New"/>
              </a:rPr>
              <a:t>&lt;div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style={styles}&gt;&lt;/div&gt;</a:t>
            </a:r>
            <a:endParaRPr sz="1200">
              <a:latin typeface="Courier New"/>
              <a:cs typeface="Courier New"/>
            </a:endParaRPr>
          </a:p>
          <a:p>
            <a:pPr marL="367665">
              <a:lnSpc>
                <a:spcPct val="100000"/>
              </a:lnSpc>
              <a:spcBef>
                <a:spcPts val="95"/>
              </a:spcBef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endParaRPr sz="1200">
              <a:latin typeface="Courier New"/>
              <a:cs typeface="Courier New"/>
            </a:endParaRPr>
          </a:p>
          <a:p>
            <a:pPr marL="18415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48550" y="976122"/>
            <a:ext cx="3401695" cy="5253990"/>
            <a:chOff x="7448550" y="976122"/>
            <a:chExt cx="3401695" cy="525399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8550" y="976122"/>
              <a:ext cx="3401567" cy="50733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5323" y="1089660"/>
              <a:ext cx="3217164" cy="48554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73720" y="5856350"/>
              <a:ext cx="2961131" cy="36575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673720" y="5856350"/>
              <a:ext cx="2961640" cy="365760"/>
            </a:xfrm>
            <a:custGeom>
              <a:avLst/>
              <a:gdLst/>
              <a:ahLst/>
              <a:cxnLst/>
              <a:rect l="l" t="t" r="r" b="b"/>
              <a:pathLst>
                <a:path w="2961640" h="365760">
                  <a:moveTo>
                    <a:pt x="0" y="60960"/>
                  </a:moveTo>
                  <a:lnTo>
                    <a:pt x="4792" y="37231"/>
                  </a:lnTo>
                  <a:lnTo>
                    <a:pt x="17859" y="17854"/>
                  </a:lnTo>
                  <a:lnTo>
                    <a:pt x="37236" y="4790"/>
                  </a:lnTo>
                  <a:lnTo>
                    <a:pt x="60960" y="0"/>
                  </a:lnTo>
                  <a:lnTo>
                    <a:pt x="2900172" y="0"/>
                  </a:lnTo>
                  <a:lnTo>
                    <a:pt x="2923895" y="4790"/>
                  </a:lnTo>
                  <a:lnTo>
                    <a:pt x="2943272" y="17854"/>
                  </a:lnTo>
                  <a:lnTo>
                    <a:pt x="2956339" y="37231"/>
                  </a:lnTo>
                  <a:lnTo>
                    <a:pt x="2961132" y="60960"/>
                  </a:lnTo>
                  <a:lnTo>
                    <a:pt x="2961132" y="304800"/>
                  </a:lnTo>
                  <a:lnTo>
                    <a:pt x="2956339" y="328528"/>
                  </a:lnTo>
                  <a:lnTo>
                    <a:pt x="2943272" y="347905"/>
                  </a:lnTo>
                  <a:lnTo>
                    <a:pt x="2923895" y="360969"/>
                  </a:lnTo>
                  <a:lnTo>
                    <a:pt x="2900172" y="365760"/>
                  </a:lnTo>
                  <a:lnTo>
                    <a:pt x="60960" y="365760"/>
                  </a:lnTo>
                  <a:lnTo>
                    <a:pt x="37236" y="360969"/>
                  </a:lnTo>
                  <a:lnTo>
                    <a:pt x="17859" y="347905"/>
                  </a:lnTo>
                  <a:lnTo>
                    <a:pt x="4792" y="328528"/>
                  </a:lnTo>
                  <a:lnTo>
                    <a:pt x="0" y="304800"/>
                  </a:lnTo>
                  <a:lnTo>
                    <a:pt x="0" y="6096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690587" y="5891784"/>
            <a:ext cx="29279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rebuchet MS"/>
                <a:cs typeface="Trebuchet MS"/>
              </a:rPr>
              <a:t>Output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2400" y="685863"/>
            <a:ext cx="3759835" cy="6038215"/>
            <a:chOff x="152400" y="685863"/>
            <a:chExt cx="3759835" cy="603821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073" y="5269229"/>
              <a:ext cx="932738" cy="101342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400" y="4732020"/>
              <a:ext cx="1816608" cy="199186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0913" y="693801"/>
              <a:ext cx="1933193" cy="44576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970913" y="693801"/>
              <a:ext cx="1933575" cy="445770"/>
            </a:xfrm>
            <a:custGeom>
              <a:avLst/>
              <a:gdLst/>
              <a:ahLst/>
              <a:cxnLst/>
              <a:rect l="l" t="t" r="r" b="b"/>
              <a:pathLst>
                <a:path w="1933575" h="445769">
                  <a:moveTo>
                    <a:pt x="0" y="66039"/>
                  </a:moveTo>
                  <a:lnTo>
                    <a:pt x="5193" y="40344"/>
                  </a:lnTo>
                  <a:lnTo>
                    <a:pt x="19351" y="19351"/>
                  </a:lnTo>
                  <a:lnTo>
                    <a:pt x="40344" y="5193"/>
                  </a:lnTo>
                  <a:lnTo>
                    <a:pt x="66040" y="0"/>
                  </a:lnTo>
                  <a:lnTo>
                    <a:pt x="322199" y="0"/>
                  </a:lnTo>
                  <a:lnTo>
                    <a:pt x="805434" y="0"/>
                  </a:lnTo>
                  <a:lnTo>
                    <a:pt x="1867154" y="0"/>
                  </a:lnTo>
                  <a:lnTo>
                    <a:pt x="1892849" y="5193"/>
                  </a:lnTo>
                  <a:lnTo>
                    <a:pt x="1913842" y="19351"/>
                  </a:lnTo>
                  <a:lnTo>
                    <a:pt x="1928000" y="40344"/>
                  </a:lnTo>
                  <a:lnTo>
                    <a:pt x="1933194" y="66039"/>
                  </a:lnTo>
                  <a:lnTo>
                    <a:pt x="1933194" y="231139"/>
                  </a:lnTo>
                  <a:lnTo>
                    <a:pt x="1933194" y="330199"/>
                  </a:lnTo>
                  <a:lnTo>
                    <a:pt x="1928000" y="355895"/>
                  </a:lnTo>
                  <a:lnTo>
                    <a:pt x="1913842" y="376888"/>
                  </a:lnTo>
                  <a:lnTo>
                    <a:pt x="1892849" y="391046"/>
                  </a:lnTo>
                  <a:lnTo>
                    <a:pt x="1867154" y="396239"/>
                  </a:lnTo>
                  <a:lnTo>
                    <a:pt x="805434" y="396239"/>
                  </a:lnTo>
                  <a:lnTo>
                    <a:pt x="563880" y="445769"/>
                  </a:lnTo>
                  <a:lnTo>
                    <a:pt x="322199" y="396239"/>
                  </a:lnTo>
                  <a:lnTo>
                    <a:pt x="66040" y="396239"/>
                  </a:lnTo>
                  <a:lnTo>
                    <a:pt x="40344" y="391046"/>
                  </a:lnTo>
                  <a:lnTo>
                    <a:pt x="19351" y="376888"/>
                  </a:lnTo>
                  <a:lnTo>
                    <a:pt x="5193" y="355895"/>
                  </a:lnTo>
                  <a:lnTo>
                    <a:pt x="0" y="330199"/>
                  </a:lnTo>
                  <a:lnTo>
                    <a:pt x="0" y="231139"/>
                  </a:lnTo>
                  <a:lnTo>
                    <a:pt x="0" y="6603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389632" y="743966"/>
            <a:ext cx="10960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latin typeface="Trebuchet MS"/>
                <a:cs typeface="Trebuchet MS"/>
              </a:rPr>
              <a:t>Touch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Events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257357" y="849693"/>
            <a:ext cx="1475105" cy="263525"/>
            <a:chOff x="4257357" y="849693"/>
            <a:chExt cx="1475105" cy="263525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5295" y="857630"/>
              <a:ext cx="1459229" cy="24765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265295" y="857630"/>
              <a:ext cx="1459230" cy="247650"/>
            </a:xfrm>
            <a:custGeom>
              <a:avLst/>
              <a:gdLst/>
              <a:ahLst/>
              <a:cxnLst/>
              <a:rect l="l" t="t" r="r" b="b"/>
              <a:pathLst>
                <a:path w="1459229" h="247650">
                  <a:moveTo>
                    <a:pt x="0" y="41275"/>
                  </a:moveTo>
                  <a:lnTo>
                    <a:pt x="3252" y="25235"/>
                  </a:lnTo>
                  <a:lnTo>
                    <a:pt x="12112" y="12112"/>
                  </a:lnTo>
                  <a:lnTo>
                    <a:pt x="25235" y="3252"/>
                  </a:lnTo>
                  <a:lnTo>
                    <a:pt x="41275" y="0"/>
                  </a:lnTo>
                  <a:lnTo>
                    <a:pt x="1417955" y="0"/>
                  </a:lnTo>
                  <a:lnTo>
                    <a:pt x="1433994" y="3252"/>
                  </a:lnTo>
                  <a:lnTo>
                    <a:pt x="1447117" y="12112"/>
                  </a:lnTo>
                  <a:lnTo>
                    <a:pt x="1455977" y="25235"/>
                  </a:lnTo>
                  <a:lnTo>
                    <a:pt x="1459230" y="41275"/>
                  </a:lnTo>
                  <a:lnTo>
                    <a:pt x="1459230" y="206375"/>
                  </a:lnTo>
                  <a:lnTo>
                    <a:pt x="1455977" y="222414"/>
                  </a:lnTo>
                  <a:lnTo>
                    <a:pt x="1447117" y="235537"/>
                  </a:lnTo>
                  <a:lnTo>
                    <a:pt x="1433994" y="244397"/>
                  </a:lnTo>
                  <a:lnTo>
                    <a:pt x="1417955" y="247650"/>
                  </a:lnTo>
                  <a:lnTo>
                    <a:pt x="41275" y="247650"/>
                  </a:lnTo>
                  <a:lnTo>
                    <a:pt x="25235" y="244397"/>
                  </a:lnTo>
                  <a:lnTo>
                    <a:pt x="12112" y="235537"/>
                  </a:lnTo>
                  <a:lnTo>
                    <a:pt x="3252" y="222414"/>
                  </a:lnTo>
                  <a:lnTo>
                    <a:pt x="0" y="206375"/>
                  </a:lnTo>
                  <a:lnTo>
                    <a:pt x="0" y="41275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477003" y="866902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10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6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12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13383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71651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77440">
              <a:lnSpc>
                <a:spcPct val="100000"/>
              </a:lnSpc>
              <a:spcBef>
                <a:spcPts val="100"/>
              </a:spcBef>
            </a:pPr>
            <a:r>
              <a:rPr spc="160" dirty="0">
                <a:solidFill>
                  <a:srgbClr val="000000"/>
                </a:solidFill>
              </a:rPr>
              <a:t>HANDLING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DIFFERENT</a:t>
            </a:r>
            <a:r>
              <a:rPr spc="-9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EVENTS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36333" y="1572831"/>
            <a:ext cx="4624705" cy="4536440"/>
            <a:chOff x="636333" y="1572831"/>
            <a:chExt cx="4624705" cy="4536440"/>
          </a:xfrm>
        </p:grpSpPr>
        <p:sp>
          <p:nvSpPr>
            <p:cNvPr id="4" name="object 4"/>
            <p:cNvSpPr/>
            <p:nvPr/>
          </p:nvSpPr>
          <p:spPr>
            <a:xfrm>
              <a:off x="644270" y="1580769"/>
              <a:ext cx="4608830" cy="4520565"/>
            </a:xfrm>
            <a:custGeom>
              <a:avLst/>
              <a:gdLst/>
              <a:ahLst/>
              <a:cxnLst/>
              <a:rect l="l" t="t" r="r" b="b"/>
              <a:pathLst>
                <a:path w="4608830" h="4520565">
                  <a:moveTo>
                    <a:pt x="3855212" y="0"/>
                  </a:moveTo>
                  <a:lnTo>
                    <a:pt x="753364" y="0"/>
                  </a:lnTo>
                  <a:lnTo>
                    <a:pt x="705720" y="1482"/>
                  </a:lnTo>
                  <a:lnTo>
                    <a:pt x="658864" y="5870"/>
                  </a:lnTo>
                  <a:lnTo>
                    <a:pt x="612884" y="13075"/>
                  </a:lnTo>
                  <a:lnTo>
                    <a:pt x="567868" y="23009"/>
                  </a:lnTo>
                  <a:lnTo>
                    <a:pt x="523904" y="35584"/>
                  </a:lnTo>
                  <a:lnTo>
                    <a:pt x="481080" y="50712"/>
                  </a:lnTo>
                  <a:lnTo>
                    <a:pt x="439485" y="68304"/>
                  </a:lnTo>
                  <a:lnTo>
                    <a:pt x="399206" y="88272"/>
                  </a:lnTo>
                  <a:lnTo>
                    <a:pt x="360333" y="110527"/>
                  </a:lnTo>
                  <a:lnTo>
                    <a:pt x="322953" y="134983"/>
                  </a:lnTo>
                  <a:lnTo>
                    <a:pt x="287155" y="161549"/>
                  </a:lnTo>
                  <a:lnTo>
                    <a:pt x="253027" y="190138"/>
                  </a:lnTo>
                  <a:lnTo>
                    <a:pt x="220657" y="220662"/>
                  </a:lnTo>
                  <a:lnTo>
                    <a:pt x="190134" y="253032"/>
                  </a:lnTo>
                  <a:lnTo>
                    <a:pt x="161545" y="287161"/>
                  </a:lnTo>
                  <a:lnTo>
                    <a:pt x="134979" y="322959"/>
                  </a:lnTo>
                  <a:lnTo>
                    <a:pt x="110524" y="360339"/>
                  </a:lnTo>
                  <a:lnTo>
                    <a:pt x="88269" y="399212"/>
                  </a:lnTo>
                  <a:lnTo>
                    <a:pt x="68302" y="439490"/>
                  </a:lnTo>
                  <a:lnTo>
                    <a:pt x="50710" y="481085"/>
                  </a:lnTo>
                  <a:lnTo>
                    <a:pt x="35583" y="523908"/>
                  </a:lnTo>
                  <a:lnTo>
                    <a:pt x="23008" y="567872"/>
                  </a:lnTo>
                  <a:lnTo>
                    <a:pt x="13074" y="612888"/>
                  </a:lnTo>
                  <a:lnTo>
                    <a:pt x="5869" y="658867"/>
                  </a:lnTo>
                  <a:lnTo>
                    <a:pt x="1482" y="705722"/>
                  </a:lnTo>
                  <a:lnTo>
                    <a:pt x="0" y="753363"/>
                  </a:lnTo>
                  <a:lnTo>
                    <a:pt x="0" y="3766820"/>
                  </a:lnTo>
                  <a:lnTo>
                    <a:pt x="1482" y="3814463"/>
                  </a:lnTo>
                  <a:lnTo>
                    <a:pt x="5869" y="3861319"/>
                  </a:lnTo>
                  <a:lnTo>
                    <a:pt x="13074" y="3907299"/>
                  </a:lnTo>
                  <a:lnTo>
                    <a:pt x="23008" y="3952315"/>
                  </a:lnTo>
                  <a:lnTo>
                    <a:pt x="35583" y="3996279"/>
                  </a:lnTo>
                  <a:lnTo>
                    <a:pt x="50710" y="4039103"/>
                  </a:lnTo>
                  <a:lnTo>
                    <a:pt x="68302" y="4080698"/>
                  </a:lnTo>
                  <a:lnTo>
                    <a:pt x="88269" y="4120977"/>
                  </a:lnTo>
                  <a:lnTo>
                    <a:pt x="110524" y="4159850"/>
                  </a:lnTo>
                  <a:lnTo>
                    <a:pt x="134979" y="4197230"/>
                  </a:lnTo>
                  <a:lnTo>
                    <a:pt x="161545" y="4233028"/>
                  </a:lnTo>
                  <a:lnTo>
                    <a:pt x="190134" y="4267156"/>
                  </a:lnTo>
                  <a:lnTo>
                    <a:pt x="220657" y="4299526"/>
                  </a:lnTo>
                  <a:lnTo>
                    <a:pt x="253027" y="4330049"/>
                  </a:lnTo>
                  <a:lnTo>
                    <a:pt x="287155" y="4358638"/>
                  </a:lnTo>
                  <a:lnTo>
                    <a:pt x="322953" y="4385204"/>
                  </a:lnTo>
                  <a:lnTo>
                    <a:pt x="360333" y="4409659"/>
                  </a:lnTo>
                  <a:lnTo>
                    <a:pt x="399206" y="4431914"/>
                  </a:lnTo>
                  <a:lnTo>
                    <a:pt x="439485" y="4451881"/>
                  </a:lnTo>
                  <a:lnTo>
                    <a:pt x="481080" y="4469473"/>
                  </a:lnTo>
                  <a:lnTo>
                    <a:pt x="523904" y="4484600"/>
                  </a:lnTo>
                  <a:lnTo>
                    <a:pt x="567868" y="4497175"/>
                  </a:lnTo>
                  <a:lnTo>
                    <a:pt x="612884" y="4507109"/>
                  </a:lnTo>
                  <a:lnTo>
                    <a:pt x="658864" y="4514314"/>
                  </a:lnTo>
                  <a:lnTo>
                    <a:pt x="705720" y="4518701"/>
                  </a:lnTo>
                  <a:lnTo>
                    <a:pt x="753364" y="4520184"/>
                  </a:lnTo>
                  <a:lnTo>
                    <a:pt x="3855212" y="4520184"/>
                  </a:lnTo>
                  <a:lnTo>
                    <a:pt x="3902853" y="4518701"/>
                  </a:lnTo>
                  <a:lnTo>
                    <a:pt x="3949708" y="4514314"/>
                  </a:lnTo>
                  <a:lnTo>
                    <a:pt x="3995687" y="4507109"/>
                  </a:lnTo>
                  <a:lnTo>
                    <a:pt x="4040703" y="4497175"/>
                  </a:lnTo>
                  <a:lnTo>
                    <a:pt x="4084667" y="4484600"/>
                  </a:lnTo>
                  <a:lnTo>
                    <a:pt x="4127490" y="4469473"/>
                  </a:lnTo>
                  <a:lnTo>
                    <a:pt x="4169085" y="4451881"/>
                  </a:lnTo>
                  <a:lnTo>
                    <a:pt x="4209363" y="4431914"/>
                  </a:lnTo>
                  <a:lnTo>
                    <a:pt x="4248236" y="4409659"/>
                  </a:lnTo>
                  <a:lnTo>
                    <a:pt x="4285616" y="4385204"/>
                  </a:lnTo>
                  <a:lnTo>
                    <a:pt x="4321414" y="4358638"/>
                  </a:lnTo>
                  <a:lnTo>
                    <a:pt x="4355543" y="4330049"/>
                  </a:lnTo>
                  <a:lnTo>
                    <a:pt x="4387913" y="4299526"/>
                  </a:lnTo>
                  <a:lnTo>
                    <a:pt x="4418437" y="4267156"/>
                  </a:lnTo>
                  <a:lnTo>
                    <a:pt x="4447026" y="4233028"/>
                  </a:lnTo>
                  <a:lnTo>
                    <a:pt x="4473592" y="4197230"/>
                  </a:lnTo>
                  <a:lnTo>
                    <a:pt x="4498048" y="4159850"/>
                  </a:lnTo>
                  <a:lnTo>
                    <a:pt x="4520303" y="4120977"/>
                  </a:lnTo>
                  <a:lnTo>
                    <a:pt x="4540271" y="4080698"/>
                  </a:lnTo>
                  <a:lnTo>
                    <a:pt x="4557863" y="4039103"/>
                  </a:lnTo>
                  <a:lnTo>
                    <a:pt x="4572991" y="3996279"/>
                  </a:lnTo>
                  <a:lnTo>
                    <a:pt x="4585566" y="3952315"/>
                  </a:lnTo>
                  <a:lnTo>
                    <a:pt x="4595500" y="3907299"/>
                  </a:lnTo>
                  <a:lnTo>
                    <a:pt x="4602705" y="3861319"/>
                  </a:lnTo>
                  <a:lnTo>
                    <a:pt x="4607093" y="3814463"/>
                  </a:lnTo>
                  <a:lnTo>
                    <a:pt x="4608576" y="3766820"/>
                  </a:lnTo>
                  <a:lnTo>
                    <a:pt x="4608576" y="753363"/>
                  </a:lnTo>
                  <a:lnTo>
                    <a:pt x="4607093" y="705722"/>
                  </a:lnTo>
                  <a:lnTo>
                    <a:pt x="4602705" y="658867"/>
                  </a:lnTo>
                  <a:lnTo>
                    <a:pt x="4595500" y="612888"/>
                  </a:lnTo>
                  <a:lnTo>
                    <a:pt x="4585566" y="567872"/>
                  </a:lnTo>
                  <a:lnTo>
                    <a:pt x="4572991" y="523908"/>
                  </a:lnTo>
                  <a:lnTo>
                    <a:pt x="4557863" y="481085"/>
                  </a:lnTo>
                  <a:lnTo>
                    <a:pt x="4540271" y="439490"/>
                  </a:lnTo>
                  <a:lnTo>
                    <a:pt x="4520303" y="399212"/>
                  </a:lnTo>
                  <a:lnTo>
                    <a:pt x="4498048" y="360339"/>
                  </a:lnTo>
                  <a:lnTo>
                    <a:pt x="4473592" y="322959"/>
                  </a:lnTo>
                  <a:lnTo>
                    <a:pt x="4447026" y="287161"/>
                  </a:lnTo>
                  <a:lnTo>
                    <a:pt x="4418437" y="253032"/>
                  </a:lnTo>
                  <a:lnTo>
                    <a:pt x="4387913" y="220662"/>
                  </a:lnTo>
                  <a:lnTo>
                    <a:pt x="4355543" y="190138"/>
                  </a:lnTo>
                  <a:lnTo>
                    <a:pt x="4321414" y="161549"/>
                  </a:lnTo>
                  <a:lnTo>
                    <a:pt x="4285616" y="134983"/>
                  </a:lnTo>
                  <a:lnTo>
                    <a:pt x="4248236" y="110527"/>
                  </a:lnTo>
                  <a:lnTo>
                    <a:pt x="4209363" y="88272"/>
                  </a:lnTo>
                  <a:lnTo>
                    <a:pt x="4169085" y="68304"/>
                  </a:lnTo>
                  <a:lnTo>
                    <a:pt x="4127490" y="50712"/>
                  </a:lnTo>
                  <a:lnTo>
                    <a:pt x="4084667" y="35584"/>
                  </a:lnTo>
                  <a:lnTo>
                    <a:pt x="4040703" y="23009"/>
                  </a:lnTo>
                  <a:lnTo>
                    <a:pt x="3995687" y="13075"/>
                  </a:lnTo>
                  <a:lnTo>
                    <a:pt x="3949708" y="5870"/>
                  </a:lnTo>
                  <a:lnTo>
                    <a:pt x="3902853" y="1482"/>
                  </a:lnTo>
                  <a:lnTo>
                    <a:pt x="3855212" y="0"/>
                  </a:lnTo>
                  <a:close/>
                </a:path>
              </a:pathLst>
            </a:custGeom>
            <a:solidFill>
              <a:srgbClr val="C79EE2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4270" y="1580769"/>
              <a:ext cx="4608830" cy="4520565"/>
            </a:xfrm>
            <a:custGeom>
              <a:avLst/>
              <a:gdLst/>
              <a:ahLst/>
              <a:cxnLst/>
              <a:rect l="l" t="t" r="r" b="b"/>
              <a:pathLst>
                <a:path w="4608830" h="4520565">
                  <a:moveTo>
                    <a:pt x="0" y="753363"/>
                  </a:moveTo>
                  <a:lnTo>
                    <a:pt x="1482" y="705722"/>
                  </a:lnTo>
                  <a:lnTo>
                    <a:pt x="5869" y="658867"/>
                  </a:lnTo>
                  <a:lnTo>
                    <a:pt x="13074" y="612888"/>
                  </a:lnTo>
                  <a:lnTo>
                    <a:pt x="23008" y="567872"/>
                  </a:lnTo>
                  <a:lnTo>
                    <a:pt x="35583" y="523908"/>
                  </a:lnTo>
                  <a:lnTo>
                    <a:pt x="50710" y="481085"/>
                  </a:lnTo>
                  <a:lnTo>
                    <a:pt x="68302" y="439490"/>
                  </a:lnTo>
                  <a:lnTo>
                    <a:pt x="88269" y="399212"/>
                  </a:lnTo>
                  <a:lnTo>
                    <a:pt x="110524" y="360339"/>
                  </a:lnTo>
                  <a:lnTo>
                    <a:pt x="134979" y="322959"/>
                  </a:lnTo>
                  <a:lnTo>
                    <a:pt x="161545" y="287161"/>
                  </a:lnTo>
                  <a:lnTo>
                    <a:pt x="190134" y="253032"/>
                  </a:lnTo>
                  <a:lnTo>
                    <a:pt x="220657" y="220662"/>
                  </a:lnTo>
                  <a:lnTo>
                    <a:pt x="253027" y="190138"/>
                  </a:lnTo>
                  <a:lnTo>
                    <a:pt x="287155" y="161549"/>
                  </a:lnTo>
                  <a:lnTo>
                    <a:pt x="322953" y="134983"/>
                  </a:lnTo>
                  <a:lnTo>
                    <a:pt x="360333" y="110527"/>
                  </a:lnTo>
                  <a:lnTo>
                    <a:pt x="399206" y="88272"/>
                  </a:lnTo>
                  <a:lnTo>
                    <a:pt x="439485" y="68304"/>
                  </a:lnTo>
                  <a:lnTo>
                    <a:pt x="481080" y="50712"/>
                  </a:lnTo>
                  <a:lnTo>
                    <a:pt x="523904" y="35584"/>
                  </a:lnTo>
                  <a:lnTo>
                    <a:pt x="567868" y="23009"/>
                  </a:lnTo>
                  <a:lnTo>
                    <a:pt x="612884" y="13075"/>
                  </a:lnTo>
                  <a:lnTo>
                    <a:pt x="658864" y="5870"/>
                  </a:lnTo>
                  <a:lnTo>
                    <a:pt x="705720" y="1482"/>
                  </a:lnTo>
                  <a:lnTo>
                    <a:pt x="753364" y="0"/>
                  </a:lnTo>
                  <a:lnTo>
                    <a:pt x="3855212" y="0"/>
                  </a:lnTo>
                  <a:lnTo>
                    <a:pt x="3902853" y="1482"/>
                  </a:lnTo>
                  <a:lnTo>
                    <a:pt x="3949708" y="5870"/>
                  </a:lnTo>
                  <a:lnTo>
                    <a:pt x="3995687" y="13075"/>
                  </a:lnTo>
                  <a:lnTo>
                    <a:pt x="4040703" y="23009"/>
                  </a:lnTo>
                  <a:lnTo>
                    <a:pt x="4084667" y="35584"/>
                  </a:lnTo>
                  <a:lnTo>
                    <a:pt x="4127490" y="50712"/>
                  </a:lnTo>
                  <a:lnTo>
                    <a:pt x="4169085" y="68304"/>
                  </a:lnTo>
                  <a:lnTo>
                    <a:pt x="4209363" y="88272"/>
                  </a:lnTo>
                  <a:lnTo>
                    <a:pt x="4248236" y="110527"/>
                  </a:lnTo>
                  <a:lnTo>
                    <a:pt x="4285616" y="134983"/>
                  </a:lnTo>
                  <a:lnTo>
                    <a:pt x="4321414" y="161549"/>
                  </a:lnTo>
                  <a:lnTo>
                    <a:pt x="4355543" y="190138"/>
                  </a:lnTo>
                  <a:lnTo>
                    <a:pt x="4387913" y="220662"/>
                  </a:lnTo>
                  <a:lnTo>
                    <a:pt x="4418437" y="253032"/>
                  </a:lnTo>
                  <a:lnTo>
                    <a:pt x="4447026" y="287161"/>
                  </a:lnTo>
                  <a:lnTo>
                    <a:pt x="4473592" y="322959"/>
                  </a:lnTo>
                  <a:lnTo>
                    <a:pt x="4498048" y="360339"/>
                  </a:lnTo>
                  <a:lnTo>
                    <a:pt x="4520303" y="399212"/>
                  </a:lnTo>
                  <a:lnTo>
                    <a:pt x="4540271" y="439490"/>
                  </a:lnTo>
                  <a:lnTo>
                    <a:pt x="4557863" y="481085"/>
                  </a:lnTo>
                  <a:lnTo>
                    <a:pt x="4572991" y="523908"/>
                  </a:lnTo>
                  <a:lnTo>
                    <a:pt x="4585566" y="567872"/>
                  </a:lnTo>
                  <a:lnTo>
                    <a:pt x="4595500" y="612888"/>
                  </a:lnTo>
                  <a:lnTo>
                    <a:pt x="4602705" y="658867"/>
                  </a:lnTo>
                  <a:lnTo>
                    <a:pt x="4607093" y="705722"/>
                  </a:lnTo>
                  <a:lnTo>
                    <a:pt x="4608576" y="753363"/>
                  </a:lnTo>
                  <a:lnTo>
                    <a:pt x="4608576" y="3766820"/>
                  </a:lnTo>
                  <a:lnTo>
                    <a:pt x="4607093" y="3814463"/>
                  </a:lnTo>
                  <a:lnTo>
                    <a:pt x="4602705" y="3861319"/>
                  </a:lnTo>
                  <a:lnTo>
                    <a:pt x="4595500" y="3907299"/>
                  </a:lnTo>
                  <a:lnTo>
                    <a:pt x="4585566" y="3952315"/>
                  </a:lnTo>
                  <a:lnTo>
                    <a:pt x="4572991" y="3996279"/>
                  </a:lnTo>
                  <a:lnTo>
                    <a:pt x="4557863" y="4039103"/>
                  </a:lnTo>
                  <a:lnTo>
                    <a:pt x="4540271" y="4080698"/>
                  </a:lnTo>
                  <a:lnTo>
                    <a:pt x="4520303" y="4120977"/>
                  </a:lnTo>
                  <a:lnTo>
                    <a:pt x="4498048" y="4159850"/>
                  </a:lnTo>
                  <a:lnTo>
                    <a:pt x="4473592" y="4197230"/>
                  </a:lnTo>
                  <a:lnTo>
                    <a:pt x="4447026" y="4233028"/>
                  </a:lnTo>
                  <a:lnTo>
                    <a:pt x="4418437" y="4267156"/>
                  </a:lnTo>
                  <a:lnTo>
                    <a:pt x="4387913" y="4299526"/>
                  </a:lnTo>
                  <a:lnTo>
                    <a:pt x="4355543" y="4330049"/>
                  </a:lnTo>
                  <a:lnTo>
                    <a:pt x="4321414" y="4358638"/>
                  </a:lnTo>
                  <a:lnTo>
                    <a:pt x="4285616" y="4385204"/>
                  </a:lnTo>
                  <a:lnTo>
                    <a:pt x="4248236" y="4409659"/>
                  </a:lnTo>
                  <a:lnTo>
                    <a:pt x="4209363" y="4431914"/>
                  </a:lnTo>
                  <a:lnTo>
                    <a:pt x="4169085" y="4451881"/>
                  </a:lnTo>
                  <a:lnTo>
                    <a:pt x="4127490" y="4469473"/>
                  </a:lnTo>
                  <a:lnTo>
                    <a:pt x="4084667" y="4484600"/>
                  </a:lnTo>
                  <a:lnTo>
                    <a:pt x="4040703" y="4497175"/>
                  </a:lnTo>
                  <a:lnTo>
                    <a:pt x="3995687" y="4507109"/>
                  </a:lnTo>
                  <a:lnTo>
                    <a:pt x="3949708" y="4514314"/>
                  </a:lnTo>
                  <a:lnTo>
                    <a:pt x="3902853" y="4518701"/>
                  </a:lnTo>
                  <a:lnTo>
                    <a:pt x="3855212" y="4520184"/>
                  </a:lnTo>
                  <a:lnTo>
                    <a:pt x="753364" y="4520184"/>
                  </a:lnTo>
                  <a:lnTo>
                    <a:pt x="705720" y="4518701"/>
                  </a:lnTo>
                  <a:lnTo>
                    <a:pt x="658864" y="4514314"/>
                  </a:lnTo>
                  <a:lnTo>
                    <a:pt x="612884" y="4507109"/>
                  </a:lnTo>
                  <a:lnTo>
                    <a:pt x="567868" y="4497175"/>
                  </a:lnTo>
                  <a:lnTo>
                    <a:pt x="523904" y="4484600"/>
                  </a:lnTo>
                  <a:lnTo>
                    <a:pt x="481080" y="4469473"/>
                  </a:lnTo>
                  <a:lnTo>
                    <a:pt x="439485" y="4451881"/>
                  </a:lnTo>
                  <a:lnTo>
                    <a:pt x="399206" y="4431914"/>
                  </a:lnTo>
                  <a:lnTo>
                    <a:pt x="360333" y="4409659"/>
                  </a:lnTo>
                  <a:lnTo>
                    <a:pt x="322953" y="4385204"/>
                  </a:lnTo>
                  <a:lnTo>
                    <a:pt x="287155" y="4358638"/>
                  </a:lnTo>
                  <a:lnTo>
                    <a:pt x="253027" y="4330049"/>
                  </a:lnTo>
                  <a:lnTo>
                    <a:pt x="220657" y="4299526"/>
                  </a:lnTo>
                  <a:lnTo>
                    <a:pt x="190134" y="4267156"/>
                  </a:lnTo>
                  <a:lnTo>
                    <a:pt x="161545" y="4233028"/>
                  </a:lnTo>
                  <a:lnTo>
                    <a:pt x="134979" y="4197230"/>
                  </a:lnTo>
                  <a:lnTo>
                    <a:pt x="110524" y="4159850"/>
                  </a:lnTo>
                  <a:lnTo>
                    <a:pt x="88269" y="4120977"/>
                  </a:lnTo>
                  <a:lnTo>
                    <a:pt x="68302" y="4080698"/>
                  </a:lnTo>
                  <a:lnTo>
                    <a:pt x="50710" y="4039103"/>
                  </a:lnTo>
                  <a:lnTo>
                    <a:pt x="35583" y="3996279"/>
                  </a:lnTo>
                  <a:lnTo>
                    <a:pt x="23008" y="3952315"/>
                  </a:lnTo>
                  <a:lnTo>
                    <a:pt x="13074" y="3907299"/>
                  </a:lnTo>
                  <a:lnTo>
                    <a:pt x="5869" y="3861319"/>
                  </a:lnTo>
                  <a:lnTo>
                    <a:pt x="1482" y="3814463"/>
                  </a:lnTo>
                  <a:lnTo>
                    <a:pt x="0" y="3766820"/>
                  </a:lnTo>
                  <a:lnTo>
                    <a:pt x="0" y="753363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43355" y="1753361"/>
            <a:ext cx="3888740" cy="413639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Game()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{</a:t>
            </a:r>
            <a:endParaRPr sz="1200" dirty="0">
              <a:latin typeface="Courier New"/>
              <a:cs typeface="Courier New"/>
            </a:endParaRPr>
          </a:p>
          <a:p>
            <a:pPr marL="196850" marR="373380">
              <a:lnSpc>
                <a:spcPct val="107100"/>
              </a:lnSpc>
            </a:pPr>
            <a:r>
              <a:rPr sz="1200" dirty="0">
                <a:latin typeface="Courier New"/>
                <a:cs typeface="Courier New"/>
              </a:rPr>
              <a:t>let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[count,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setCount]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useState(0); </a:t>
            </a: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startGame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()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 dirty="0">
              <a:latin typeface="Courier New"/>
              <a:cs typeface="Courier New"/>
            </a:endParaRPr>
          </a:p>
          <a:p>
            <a:pPr marL="380365" marR="648970">
              <a:lnSpc>
                <a:spcPct val="106700"/>
              </a:lnSpc>
              <a:spcBef>
                <a:spcPts val="5"/>
              </a:spcBef>
            </a:pPr>
            <a:r>
              <a:rPr sz="1200" dirty="0">
                <a:latin typeface="Courier New"/>
                <a:cs typeface="Courier New"/>
              </a:rPr>
              <a:t>console.log("Game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is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started"); </a:t>
            </a:r>
            <a:r>
              <a:rPr sz="1200" dirty="0">
                <a:latin typeface="Courier New"/>
                <a:cs typeface="Courier New"/>
              </a:rPr>
              <a:t>setCount(count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+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1);</a:t>
            </a:r>
            <a:endParaRPr sz="1200" dirty="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105"/>
              </a:spcBef>
            </a:pPr>
            <a:r>
              <a:rPr sz="1200" spc="-25" dirty="0">
                <a:latin typeface="Courier New"/>
                <a:cs typeface="Courier New"/>
              </a:rPr>
              <a:t>};</a:t>
            </a:r>
            <a:endParaRPr sz="1200" dirty="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 dirty="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&lt;div&gt;</a:t>
            </a:r>
            <a:endParaRPr sz="1200" dirty="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Courier New"/>
                <a:cs typeface="Courier New"/>
              </a:rPr>
              <a:t>&lt;h1&gt;Game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started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{count}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time&lt;/h1&gt;</a:t>
            </a:r>
            <a:endParaRPr sz="1200" dirty="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Courier New"/>
                <a:cs typeface="Courier New"/>
              </a:rPr>
              <a:t>&lt;StartGame</a:t>
            </a:r>
            <a:r>
              <a:rPr sz="1200" spc="-7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onPlayerClick={startGame}</a:t>
            </a:r>
            <a:endParaRPr sz="12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Courier New"/>
                <a:cs typeface="Courier New"/>
              </a:rPr>
              <a:t>/&gt;</a:t>
            </a:r>
            <a:endParaRPr sz="1200" dirty="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endParaRPr sz="1200" dirty="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105"/>
              </a:spcBef>
            </a:pPr>
            <a:r>
              <a:rPr sz="1200" spc="-25" dirty="0">
                <a:latin typeface="Courier New"/>
                <a:cs typeface="Courier New"/>
              </a:rPr>
              <a:t>);</a:t>
            </a:r>
            <a:endParaRPr sz="12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 dirty="0">
              <a:latin typeface="Courier New"/>
              <a:cs typeface="Courier New"/>
            </a:endParaRPr>
          </a:p>
          <a:p>
            <a:pPr marL="196850" marR="281940" indent="-184785">
              <a:lnSpc>
                <a:spcPct val="107100"/>
              </a:lnSpc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StartGame({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onPlayerClick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})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 </a:t>
            </a: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(</a:t>
            </a:r>
            <a:endParaRPr sz="1200" dirty="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95"/>
              </a:spcBef>
            </a:pPr>
            <a:r>
              <a:rPr sz="1200" spc="-10" dirty="0">
                <a:latin typeface="Courier New"/>
                <a:cs typeface="Courier New"/>
              </a:rPr>
              <a:t>&lt;div&gt;</a:t>
            </a:r>
            <a:endParaRPr sz="1200" dirty="0">
              <a:latin typeface="Courier New"/>
              <a:cs typeface="Courier New"/>
            </a:endParaRPr>
          </a:p>
          <a:p>
            <a:pPr marL="12700" marR="1017269" indent="552450">
              <a:lnSpc>
                <a:spcPct val="107100"/>
              </a:lnSpc>
            </a:pPr>
            <a:r>
              <a:rPr sz="1200" dirty="0">
                <a:latin typeface="Courier New"/>
                <a:cs typeface="Courier New"/>
              </a:rPr>
              <a:t>&lt;button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onClick={()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=&gt; </a:t>
            </a:r>
            <a:r>
              <a:rPr sz="1200" spc="-10" dirty="0">
                <a:latin typeface="Courier New"/>
                <a:cs typeface="Courier New"/>
              </a:rPr>
              <a:t>onPlayerClick()}&gt;Start&lt;/button&gt;</a:t>
            </a:r>
            <a:endParaRPr sz="1200" dirty="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endParaRPr sz="1200" dirty="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105"/>
              </a:spcBef>
            </a:pPr>
            <a:r>
              <a:rPr sz="1200" spc="-25" dirty="0">
                <a:latin typeface="Courier New"/>
                <a:cs typeface="Courier New"/>
              </a:rPr>
              <a:t>);</a:t>
            </a:r>
            <a:endParaRPr sz="1200" dirty="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36193" y="5595429"/>
            <a:ext cx="2977515" cy="513715"/>
            <a:chOff x="7136193" y="5595429"/>
            <a:chExt cx="2977515" cy="51371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4131" y="5603366"/>
              <a:ext cx="2961131" cy="49758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44131" y="5603366"/>
              <a:ext cx="2961640" cy="497840"/>
            </a:xfrm>
            <a:custGeom>
              <a:avLst/>
              <a:gdLst/>
              <a:ahLst/>
              <a:cxnLst/>
              <a:rect l="l" t="t" r="r" b="b"/>
              <a:pathLst>
                <a:path w="2961640" h="497839">
                  <a:moveTo>
                    <a:pt x="0" y="82931"/>
                  </a:moveTo>
                  <a:lnTo>
                    <a:pt x="6510" y="50652"/>
                  </a:lnTo>
                  <a:lnTo>
                    <a:pt x="24272" y="24291"/>
                  </a:lnTo>
                  <a:lnTo>
                    <a:pt x="50631" y="6517"/>
                  </a:lnTo>
                  <a:lnTo>
                    <a:pt x="82931" y="0"/>
                  </a:lnTo>
                  <a:lnTo>
                    <a:pt x="2878201" y="0"/>
                  </a:lnTo>
                  <a:lnTo>
                    <a:pt x="2910500" y="6517"/>
                  </a:lnTo>
                  <a:lnTo>
                    <a:pt x="2936859" y="24291"/>
                  </a:lnTo>
                  <a:lnTo>
                    <a:pt x="2954621" y="50652"/>
                  </a:lnTo>
                  <a:lnTo>
                    <a:pt x="2961132" y="82931"/>
                  </a:lnTo>
                  <a:lnTo>
                    <a:pt x="2961132" y="414655"/>
                  </a:lnTo>
                  <a:lnTo>
                    <a:pt x="2954621" y="446933"/>
                  </a:lnTo>
                  <a:lnTo>
                    <a:pt x="2936859" y="473294"/>
                  </a:lnTo>
                  <a:lnTo>
                    <a:pt x="2910500" y="491068"/>
                  </a:lnTo>
                  <a:lnTo>
                    <a:pt x="2878201" y="497586"/>
                  </a:lnTo>
                  <a:lnTo>
                    <a:pt x="82931" y="497586"/>
                  </a:lnTo>
                  <a:lnTo>
                    <a:pt x="50631" y="491068"/>
                  </a:lnTo>
                  <a:lnTo>
                    <a:pt x="24272" y="473294"/>
                  </a:lnTo>
                  <a:lnTo>
                    <a:pt x="6510" y="446933"/>
                  </a:lnTo>
                  <a:lnTo>
                    <a:pt x="0" y="414655"/>
                  </a:lnTo>
                  <a:lnTo>
                    <a:pt x="0" y="8293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316976" y="5704840"/>
            <a:ext cx="6172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latin typeface="Trebuchet MS"/>
                <a:cs typeface="Trebuchet MS"/>
              </a:rPr>
              <a:t>Output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0521" y="1648205"/>
            <a:ext cx="5847587" cy="373151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935037" y="1255839"/>
            <a:ext cx="1712595" cy="417195"/>
            <a:chOff x="935037" y="1255839"/>
            <a:chExt cx="1712595" cy="417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975" y="1263777"/>
              <a:ext cx="1696212" cy="4008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42975" y="1263777"/>
              <a:ext cx="1696720" cy="401320"/>
            </a:xfrm>
            <a:custGeom>
              <a:avLst/>
              <a:gdLst/>
              <a:ahLst/>
              <a:cxnLst/>
              <a:rect l="l" t="t" r="r" b="b"/>
              <a:pathLst>
                <a:path w="1696720" h="401319">
                  <a:moveTo>
                    <a:pt x="0" y="66801"/>
                  </a:moveTo>
                  <a:lnTo>
                    <a:pt x="5249" y="40826"/>
                  </a:lnTo>
                  <a:lnTo>
                    <a:pt x="19565" y="19589"/>
                  </a:lnTo>
                  <a:lnTo>
                    <a:pt x="40799" y="5258"/>
                  </a:lnTo>
                  <a:lnTo>
                    <a:pt x="66802" y="0"/>
                  </a:lnTo>
                  <a:lnTo>
                    <a:pt x="1629410" y="0"/>
                  </a:lnTo>
                  <a:lnTo>
                    <a:pt x="1655385" y="5258"/>
                  </a:lnTo>
                  <a:lnTo>
                    <a:pt x="1676622" y="19589"/>
                  </a:lnTo>
                  <a:lnTo>
                    <a:pt x="1690953" y="40826"/>
                  </a:lnTo>
                  <a:lnTo>
                    <a:pt x="1696212" y="66801"/>
                  </a:lnTo>
                  <a:lnTo>
                    <a:pt x="1696212" y="334009"/>
                  </a:lnTo>
                  <a:lnTo>
                    <a:pt x="1690953" y="359985"/>
                  </a:lnTo>
                  <a:lnTo>
                    <a:pt x="1676622" y="381222"/>
                  </a:lnTo>
                  <a:lnTo>
                    <a:pt x="1655385" y="395553"/>
                  </a:lnTo>
                  <a:lnTo>
                    <a:pt x="1629410" y="400811"/>
                  </a:lnTo>
                  <a:lnTo>
                    <a:pt x="66802" y="400811"/>
                  </a:lnTo>
                  <a:lnTo>
                    <a:pt x="40799" y="395553"/>
                  </a:lnTo>
                  <a:lnTo>
                    <a:pt x="19565" y="381222"/>
                  </a:lnTo>
                  <a:lnTo>
                    <a:pt x="5249" y="359985"/>
                  </a:lnTo>
                  <a:lnTo>
                    <a:pt x="0" y="334009"/>
                  </a:lnTo>
                  <a:lnTo>
                    <a:pt x="0" y="6680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34008" y="1316228"/>
            <a:ext cx="91249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latin typeface="Trebuchet MS"/>
                <a:cs typeface="Trebuchet MS"/>
              </a:rPr>
              <a:t>User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Event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986341" y="1428813"/>
            <a:ext cx="1475105" cy="263525"/>
            <a:chOff x="2986341" y="1428813"/>
            <a:chExt cx="1475105" cy="26352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4279" y="1436750"/>
              <a:ext cx="1459230" cy="24765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994279" y="1436750"/>
              <a:ext cx="1459230" cy="247650"/>
            </a:xfrm>
            <a:custGeom>
              <a:avLst/>
              <a:gdLst/>
              <a:ahLst/>
              <a:cxnLst/>
              <a:rect l="l" t="t" r="r" b="b"/>
              <a:pathLst>
                <a:path w="1459229" h="247650">
                  <a:moveTo>
                    <a:pt x="0" y="41275"/>
                  </a:moveTo>
                  <a:lnTo>
                    <a:pt x="3252" y="25235"/>
                  </a:lnTo>
                  <a:lnTo>
                    <a:pt x="12112" y="12112"/>
                  </a:lnTo>
                  <a:lnTo>
                    <a:pt x="25235" y="3252"/>
                  </a:lnTo>
                  <a:lnTo>
                    <a:pt x="41275" y="0"/>
                  </a:lnTo>
                  <a:lnTo>
                    <a:pt x="1417955" y="0"/>
                  </a:lnTo>
                  <a:lnTo>
                    <a:pt x="1433994" y="3252"/>
                  </a:lnTo>
                  <a:lnTo>
                    <a:pt x="1447117" y="12112"/>
                  </a:lnTo>
                  <a:lnTo>
                    <a:pt x="1455977" y="25235"/>
                  </a:lnTo>
                  <a:lnTo>
                    <a:pt x="1459230" y="41275"/>
                  </a:lnTo>
                  <a:lnTo>
                    <a:pt x="1459230" y="206375"/>
                  </a:lnTo>
                  <a:lnTo>
                    <a:pt x="1455977" y="222414"/>
                  </a:lnTo>
                  <a:lnTo>
                    <a:pt x="1447117" y="235537"/>
                  </a:lnTo>
                  <a:lnTo>
                    <a:pt x="1433994" y="244397"/>
                  </a:lnTo>
                  <a:lnTo>
                    <a:pt x="1417955" y="247650"/>
                  </a:lnTo>
                  <a:lnTo>
                    <a:pt x="41275" y="247650"/>
                  </a:lnTo>
                  <a:lnTo>
                    <a:pt x="25235" y="244397"/>
                  </a:lnTo>
                  <a:lnTo>
                    <a:pt x="12112" y="235537"/>
                  </a:lnTo>
                  <a:lnTo>
                    <a:pt x="3252" y="222414"/>
                  </a:lnTo>
                  <a:lnTo>
                    <a:pt x="0" y="206375"/>
                  </a:lnTo>
                  <a:lnTo>
                    <a:pt x="0" y="41275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205733" y="1446276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11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6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13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13383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71651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3484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SUMMARY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6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14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3383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1651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4900" y="1753565"/>
            <a:ext cx="7729855" cy="302006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20" dirty="0">
                <a:latin typeface="Trebuchet MS"/>
                <a:cs typeface="Trebuchet MS"/>
              </a:rPr>
              <a:t>Event </a:t>
            </a:r>
            <a:r>
              <a:rPr sz="2000" spc="-90" dirty="0">
                <a:latin typeface="Trebuchet MS"/>
                <a:cs typeface="Trebuchet MS"/>
              </a:rPr>
              <a:t>handlers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are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attached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to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elements </a:t>
            </a:r>
            <a:r>
              <a:rPr sz="2000" spc="-90" dirty="0">
                <a:latin typeface="Trebuchet MS"/>
                <a:cs typeface="Trebuchet MS"/>
              </a:rPr>
              <a:t>to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add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interactivity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to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app.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40" dirty="0">
                <a:latin typeface="Trebuchet MS"/>
                <a:cs typeface="Trebuchet MS"/>
              </a:rPr>
              <a:t>ReactJS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listens</a:t>
            </a:r>
            <a:r>
              <a:rPr sz="2000" spc="-90" dirty="0">
                <a:latin typeface="Trebuchet MS"/>
                <a:cs typeface="Trebuchet MS"/>
              </a:rPr>
              <a:t> to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changes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made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by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hooks.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7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60" dirty="0">
                <a:latin typeface="Trebuchet MS"/>
                <a:cs typeface="Trebuchet MS"/>
              </a:rPr>
              <a:t>Hooks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are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functions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that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starts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with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the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word,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“use”.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14" dirty="0">
                <a:latin typeface="Trebuchet MS"/>
                <a:cs typeface="Trebuchet MS"/>
              </a:rPr>
              <a:t>Event </a:t>
            </a:r>
            <a:r>
              <a:rPr sz="2000" spc="-85" dirty="0">
                <a:latin typeface="Trebuchet MS"/>
                <a:cs typeface="Trebuchet MS"/>
              </a:rPr>
              <a:t>handlers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must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always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be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camelCased.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20" dirty="0">
                <a:latin typeface="Trebuchet MS"/>
                <a:cs typeface="Trebuchet MS"/>
              </a:rPr>
              <a:t>The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useState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variables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are declared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to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update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view.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7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30" dirty="0">
                <a:latin typeface="Trebuchet MS"/>
                <a:cs typeface="Trebuchet MS"/>
              </a:rPr>
              <a:t>onClick,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onSubmit,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onChange,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and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onTouchStart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are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event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handlers.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95" dirty="0">
                <a:latin typeface="Trebuchet MS"/>
                <a:cs typeface="Trebuchet MS"/>
              </a:rPr>
              <a:t>Function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can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be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passed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as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props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to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35" dirty="0">
                <a:latin typeface="Trebuchet MS"/>
                <a:cs typeface="Trebuchet MS"/>
              </a:rPr>
              <a:t>call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parent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function.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9417" y="2985770"/>
            <a:ext cx="30587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10" dirty="0">
                <a:latin typeface="Arial"/>
                <a:cs typeface="Arial"/>
              </a:rPr>
              <a:t>SESSION</a:t>
            </a:r>
            <a:r>
              <a:rPr sz="4800" spc="-10" dirty="0">
                <a:latin typeface="Arial"/>
                <a:cs typeface="Arial"/>
              </a:rPr>
              <a:t> </a:t>
            </a:r>
            <a:r>
              <a:rPr sz="4800" spc="-25" dirty="0">
                <a:latin typeface="Arial"/>
                <a:cs typeface="Arial"/>
              </a:rPr>
              <a:t>05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27783" y="3881882"/>
            <a:ext cx="21088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solidFill>
                  <a:srgbClr val="7E7E7E"/>
                </a:solidFill>
                <a:latin typeface="Georgia"/>
                <a:cs typeface="Georgia"/>
              </a:rPr>
              <a:t>REACTJS</a:t>
            </a:r>
            <a:r>
              <a:rPr sz="2000" dirty="0">
                <a:solidFill>
                  <a:srgbClr val="7E7E7E"/>
                </a:solidFill>
                <a:latin typeface="Georgia"/>
                <a:cs typeface="Georgia"/>
              </a:rPr>
              <a:t> </a:t>
            </a:r>
            <a:r>
              <a:rPr sz="2000" spc="-95" dirty="0">
                <a:solidFill>
                  <a:srgbClr val="7E7E7E"/>
                </a:solidFill>
                <a:latin typeface="Georgia"/>
                <a:cs typeface="Georgia"/>
              </a:rPr>
              <a:t>ROUTER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21515" y="1542622"/>
            <a:ext cx="4841240" cy="3637915"/>
            <a:chOff x="6321515" y="1542622"/>
            <a:chExt cx="4841240" cy="36379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6009" y="1542622"/>
              <a:ext cx="4438056" cy="36321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21515" y="5166117"/>
              <a:ext cx="4841240" cy="14604"/>
            </a:xfrm>
            <a:custGeom>
              <a:avLst/>
              <a:gdLst/>
              <a:ahLst/>
              <a:cxnLst/>
              <a:rect l="l" t="t" r="r" b="b"/>
              <a:pathLst>
                <a:path w="4841240" h="14604">
                  <a:moveTo>
                    <a:pt x="4841059" y="0"/>
                  </a:moveTo>
                  <a:lnTo>
                    <a:pt x="0" y="0"/>
                  </a:lnTo>
                  <a:lnTo>
                    <a:pt x="21015" y="8972"/>
                  </a:lnTo>
                  <a:lnTo>
                    <a:pt x="60994" y="14087"/>
                  </a:lnTo>
                  <a:lnTo>
                    <a:pt x="4780064" y="14087"/>
                  </a:lnTo>
                  <a:lnTo>
                    <a:pt x="4820043" y="8972"/>
                  </a:lnTo>
                  <a:lnTo>
                    <a:pt x="484105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8160">
              <a:lnSpc>
                <a:spcPct val="100000"/>
              </a:lnSpc>
              <a:spcBef>
                <a:spcPts val="100"/>
              </a:spcBef>
            </a:pPr>
            <a:r>
              <a:rPr spc="-375" dirty="0">
                <a:latin typeface="Arial"/>
                <a:cs typeface="Arial"/>
              </a:rPr>
              <a:t>OBJECTIVES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8332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36598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9180" y="2174240"/>
            <a:ext cx="968311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Trebuchet MS"/>
                <a:cs typeface="Trebuchet MS"/>
              </a:rPr>
              <a:t>In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this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session, </a:t>
            </a:r>
            <a:r>
              <a:rPr sz="2400" spc="-160" dirty="0">
                <a:latin typeface="Trebuchet MS"/>
                <a:cs typeface="Trebuchet MS"/>
              </a:rPr>
              <a:t>the</a:t>
            </a:r>
            <a:r>
              <a:rPr sz="2400" spc="-275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topics</a:t>
            </a:r>
            <a:r>
              <a:rPr sz="2400" spc="-29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discussed</a:t>
            </a:r>
            <a:r>
              <a:rPr sz="2400" spc="-265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are</a:t>
            </a:r>
            <a:r>
              <a:rPr sz="2400" spc="-27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as</a:t>
            </a:r>
            <a:r>
              <a:rPr sz="2400" spc="-29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follows: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45" dirty="0">
                <a:latin typeface="Trebuchet MS"/>
                <a:cs typeface="Trebuchet MS"/>
              </a:rPr>
              <a:t>Explain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about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the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90" dirty="0">
                <a:latin typeface="Trebuchet MS"/>
                <a:cs typeface="Trebuchet MS"/>
              </a:rPr>
              <a:t>ReactJS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router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and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its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basic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components</a:t>
            </a: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45" dirty="0">
                <a:latin typeface="Trebuchet MS"/>
                <a:cs typeface="Trebuchet MS"/>
              </a:rPr>
              <a:t>Explain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the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160" dirty="0">
                <a:latin typeface="Trebuchet MS"/>
                <a:cs typeface="Trebuchet MS"/>
              </a:rPr>
              <a:t>difference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between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single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and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multi-</a:t>
            </a:r>
            <a:r>
              <a:rPr sz="2400" spc="-125" dirty="0">
                <a:latin typeface="Trebuchet MS"/>
                <a:cs typeface="Trebuchet MS"/>
              </a:rPr>
              <a:t>page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applications</a:t>
            </a: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spcBef>
                <a:spcPts val="5"/>
              </a:spcBef>
              <a:buChar char="●"/>
              <a:tabLst>
                <a:tab pos="456565" algn="l"/>
              </a:tabLst>
            </a:pPr>
            <a:r>
              <a:rPr sz="2400" spc="-145" dirty="0">
                <a:latin typeface="Trebuchet MS"/>
                <a:cs typeface="Trebuchet MS"/>
              </a:rPr>
              <a:t>Explain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the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advantages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and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drawbacks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of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single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and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55" dirty="0">
                <a:latin typeface="Trebuchet MS"/>
                <a:cs typeface="Trebuchet MS"/>
              </a:rPr>
              <a:t>multi-</a:t>
            </a:r>
            <a:r>
              <a:rPr sz="2400" spc="-125" dirty="0">
                <a:latin typeface="Trebuchet MS"/>
                <a:cs typeface="Trebuchet MS"/>
              </a:rPr>
              <a:t>page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applications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95" dirty="0">
                <a:latin typeface="Arial"/>
                <a:cs typeface="Arial"/>
              </a:rPr>
              <a:t>SINGLE-</a:t>
            </a:r>
            <a:r>
              <a:rPr sz="3200" spc="-395" dirty="0">
                <a:latin typeface="Arial"/>
                <a:cs typeface="Arial"/>
              </a:rPr>
              <a:t>PAGE</a:t>
            </a:r>
            <a:r>
              <a:rPr sz="3200" spc="55" dirty="0">
                <a:latin typeface="Arial"/>
                <a:cs typeface="Arial"/>
              </a:rPr>
              <a:t> </a:t>
            </a:r>
            <a:r>
              <a:rPr sz="3200" spc="-225" dirty="0">
                <a:latin typeface="Arial"/>
                <a:cs typeface="Arial"/>
              </a:rPr>
              <a:t>APPLICATIONS</a:t>
            </a:r>
            <a:r>
              <a:rPr sz="3200" spc="35" dirty="0">
                <a:latin typeface="Arial"/>
                <a:cs typeface="Arial"/>
              </a:rPr>
              <a:t> </a:t>
            </a:r>
            <a:r>
              <a:rPr sz="3200" spc="-285" dirty="0">
                <a:latin typeface="Arial"/>
                <a:cs typeface="Arial"/>
              </a:rPr>
              <a:t>VS.</a:t>
            </a:r>
            <a:r>
              <a:rPr sz="3200" spc="40" dirty="0">
                <a:latin typeface="Arial"/>
                <a:cs typeface="Arial"/>
              </a:rPr>
              <a:t> </a:t>
            </a:r>
            <a:r>
              <a:rPr sz="3200" spc="-90" dirty="0">
                <a:latin typeface="Arial"/>
                <a:cs typeface="Arial"/>
              </a:rPr>
              <a:t>MULTI-</a:t>
            </a:r>
            <a:r>
              <a:rPr sz="3200" spc="-395" dirty="0">
                <a:latin typeface="Arial"/>
                <a:cs typeface="Arial"/>
              </a:rPr>
              <a:t>PAGE</a:t>
            </a:r>
            <a:r>
              <a:rPr sz="3200" spc="40" dirty="0">
                <a:latin typeface="Arial"/>
                <a:cs typeface="Arial"/>
              </a:rPr>
              <a:t> </a:t>
            </a:r>
            <a:r>
              <a:rPr sz="3200" spc="-170" dirty="0">
                <a:latin typeface="Arial"/>
                <a:cs typeface="Arial"/>
              </a:rPr>
              <a:t>APPLICATIONS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4" y="851916"/>
            <a:ext cx="4971288" cy="21328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7305" y="775716"/>
            <a:ext cx="5202174" cy="22090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73546" y="3642359"/>
            <a:ext cx="4674870" cy="24262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38138" y="3861511"/>
            <a:ext cx="2018664" cy="125158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400" b="1" spc="-20" dirty="0">
                <a:latin typeface="Liberation Sans Narrow"/>
                <a:cs typeface="Liberation Sans Narrow"/>
              </a:rPr>
              <a:t>Pros</a:t>
            </a:r>
            <a:endParaRPr sz="1400">
              <a:latin typeface="Liberation Sans Narrow"/>
              <a:cs typeface="Liberation Sans Narrow"/>
            </a:endParaRPr>
          </a:p>
          <a:p>
            <a:pPr marL="127000" indent="-114300">
              <a:lnSpc>
                <a:spcPct val="100000"/>
              </a:lnSpc>
              <a:spcBef>
                <a:spcPts val="455"/>
              </a:spcBef>
              <a:buChar char="•"/>
              <a:tabLst>
                <a:tab pos="127000" algn="l"/>
              </a:tabLst>
            </a:pPr>
            <a:r>
              <a:rPr sz="1400" spc="-10" dirty="0">
                <a:latin typeface="Trebuchet MS"/>
                <a:cs typeface="Trebuchet MS"/>
              </a:rPr>
              <a:t>No</a:t>
            </a:r>
            <a:r>
              <a:rPr sz="1400" spc="-90" dirty="0">
                <a:latin typeface="Trebuchet MS"/>
                <a:cs typeface="Trebuchet MS"/>
              </a:rPr>
              <a:t> </a:t>
            </a:r>
            <a:r>
              <a:rPr sz="1400" spc="-85" dirty="0">
                <a:latin typeface="Trebuchet MS"/>
                <a:cs typeface="Trebuchet MS"/>
              </a:rPr>
              <a:t>full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page</a:t>
            </a:r>
            <a:r>
              <a:rPr sz="1400" spc="-9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refresh</a:t>
            </a:r>
            <a:endParaRPr sz="1400">
              <a:latin typeface="Trebuchet MS"/>
              <a:cs typeface="Trebuchet MS"/>
            </a:endParaRPr>
          </a:p>
          <a:p>
            <a:pPr marL="127000" indent="-114300">
              <a:lnSpc>
                <a:spcPct val="100000"/>
              </a:lnSpc>
              <a:spcBef>
                <a:spcPts val="114"/>
              </a:spcBef>
              <a:buChar char="•"/>
              <a:tabLst>
                <a:tab pos="127000" algn="l"/>
              </a:tabLst>
            </a:pPr>
            <a:r>
              <a:rPr sz="1400" spc="-80" dirty="0">
                <a:latin typeface="Trebuchet MS"/>
                <a:cs typeface="Trebuchet MS"/>
              </a:rPr>
              <a:t>Offline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functioning</a:t>
            </a:r>
            <a:endParaRPr sz="1400">
              <a:latin typeface="Trebuchet MS"/>
              <a:cs typeface="Trebuchet MS"/>
            </a:endParaRPr>
          </a:p>
          <a:p>
            <a:pPr marL="127000" indent="-114300">
              <a:lnSpc>
                <a:spcPct val="100000"/>
              </a:lnSpc>
              <a:spcBef>
                <a:spcPts val="114"/>
              </a:spcBef>
              <a:buChar char="•"/>
              <a:tabLst>
                <a:tab pos="127000" algn="l"/>
              </a:tabLst>
            </a:pPr>
            <a:r>
              <a:rPr sz="1400" spc="-60" dirty="0">
                <a:latin typeface="Trebuchet MS"/>
                <a:cs typeface="Trebuchet MS"/>
              </a:rPr>
              <a:t>Improved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user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experience</a:t>
            </a:r>
            <a:endParaRPr sz="1400">
              <a:latin typeface="Trebuchet MS"/>
              <a:cs typeface="Trebuchet MS"/>
            </a:endParaRPr>
          </a:p>
          <a:p>
            <a:pPr marL="127000" indent="-114300">
              <a:lnSpc>
                <a:spcPct val="100000"/>
              </a:lnSpc>
              <a:spcBef>
                <a:spcPts val="115"/>
              </a:spcBef>
              <a:buChar char="•"/>
              <a:tabLst>
                <a:tab pos="127000" algn="l"/>
              </a:tabLst>
            </a:pPr>
            <a:r>
              <a:rPr sz="1400" spc="-65" dirty="0">
                <a:latin typeface="Trebuchet MS"/>
                <a:cs typeface="Trebuchet MS"/>
              </a:rPr>
              <a:t>Bandwidth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efficient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47938" y="3861511"/>
            <a:ext cx="1932939" cy="164274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400" b="1" spc="-20" dirty="0">
                <a:latin typeface="Liberation Sans Narrow"/>
                <a:cs typeface="Liberation Sans Narrow"/>
              </a:rPr>
              <a:t>Cons</a:t>
            </a:r>
            <a:endParaRPr sz="1400">
              <a:latin typeface="Liberation Sans Narrow"/>
              <a:cs typeface="Liberation Sans Narrow"/>
            </a:endParaRPr>
          </a:p>
          <a:p>
            <a:pPr marL="127000" indent="-114300">
              <a:lnSpc>
                <a:spcPct val="100000"/>
              </a:lnSpc>
              <a:spcBef>
                <a:spcPts val="455"/>
              </a:spcBef>
              <a:buChar char="•"/>
              <a:tabLst>
                <a:tab pos="127000" algn="l"/>
              </a:tabLst>
            </a:pPr>
            <a:r>
              <a:rPr sz="1400" spc="-80" dirty="0">
                <a:latin typeface="Trebuchet MS"/>
                <a:cs typeface="Trebuchet MS"/>
              </a:rPr>
              <a:t>Complex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development</a:t>
            </a:r>
            <a:endParaRPr sz="1400">
              <a:latin typeface="Trebuchet MS"/>
              <a:cs typeface="Trebuchet MS"/>
            </a:endParaRPr>
          </a:p>
          <a:p>
            <a:pPr marL="127000" marR="5080" indent="-114300">
              <a:lnSpc>
                <a:spcPts val="1540"/>
              </a:lnSpc>
              <a:spcBef>
                <a:spcPts val="284"/>
              </a:spcBef>
              <a:buChar char="•"/>
              <a:tabLst>
                <a:tab pos="127000" algn="l"/>
              </a:tabLst>
            </a:pPr>
            <a:r>
              <a:rPr sz="1400" spc="-65" dirty="0">
                <a:latin typeface="Trebuchet MS"/>
                <a:cs typeface="Trebuchet MS"/>
              </a:rPr>
              <a:t>Additional</a:t>
            </a:r>
            <a:r>
              <a:rPr sz="1400" spc="-45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Search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Engine </a:t>
            </a:r>
            <a:r>
              <a:rPr sz="1400" spc="-75" dirty="0">
                <a:latin typeface="Trebuchet MS"/>
                <a:cs typeface="Trebuchet MS"/>
              </a:rPr>
              <a:t>Optimization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(SEO)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Care</a:t>
            </a:r>
            <a:endParaRPr sz="1400">
              <a:latin typeface="Trebuchet MS"/>
              <a:cs typeface="Trebuchet MS"/>
            </a:endParaRPr>
          </a:p>
          <a:p>
            <a:pPr marL="127000" indent="-114300">
              <a:lnSpc>
                <a:spcPts val="1610"/>
              </a:lnSpc>
              <a:spcBef>
                <a:spcPts val="80"/>
              </a:spcBef>
              <a:buChar char="•"/>
              <a:tabLst>
                <a:tab pos="127000" algn="l"/>
              </a:tabLst>
            </a:pPr>
            <a:r>
              <a:rPr sz="1400" spc="-90" dirty="0">
                <a:latin typeface="Trebuchet MS"/>
                <a:cs typeface="Trebuchet MS"/>
              </a:rPr>
              <a:t>Client-</a:t>
            </a:r>
            <a:r>
              <a:rPr sz="1400" spc="-55" dirty="0">
                <a:latin typeface="Trebuchet MS"/>
                <a:cs typeface="Trebuchet MS"/>
              </a:rPr>
              <a:t>side</a:t>
            </a:r>
            <a:r>
              <a:rPr sz="1400" spc="-3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JavaScript</a:t>
            </a:r>
            <a:endParaRPr sz="1400">
              <a:latin typeface="Trebuchet MS"/>
              <a:cs typeface="Trebuchet MS"/>
            </a:endParaRPr>
          </a:p>
          <a:p>
            <a:pPr marL="127000">
              <a:lnSpc>
                <a:spcPts val="1610"/>
              </a:lnSpc>
            </a:pPr>
            <a:r>
              <a:rPr sz="1400" spc="-65" dirty="0">
                <a:latin typeface="Trebuchet MS"/>
                <a:cs typeface="Trebuchet MS"/>
              </a:rPr>
              <a:t>Disabled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possibility</a:t>
            </a:r>
            <a:endParaRPr sz="1400">
              <a:latin typeface="Trebuchet MS"/>
              <a:cs typeface="Trebuchet MS"/>
            </a:endParaRPr>
          </a:p>
          <a:p>
            <a:pPr marL="127000" indent="-114300">
              <a:lnSpc>
                <a:spcPct val="100000"/>
              </a:lnSpc>
              <a:spcBef>
                <a:spcPts val="114"/>
              </a:spcBef>
              <a:buChar char="•"/>
              <a:tabLst>
                <a:tab pos="127000" algn="l"/>
              </a:tabLst>
            </a:pPr>
            <a:r>
              <a:rPr sz="1400" spc="-60" dirty="0">
                <a:latin typeface="Trebuchet MS"/>
                <a:cs typeface="Trebuchet MS"/>
              </a:rPr>
              <a:t>Slow </a:t>
            </a:r>
            <a:r>
              <a:rPr sz="1400" spc="-85" dirty="0">
                <a:latin typeface="Trebuchet MS"/>
                <a:cs typeface="Trebuchet MS"/>
              </a:rPr>
              <a:t>initial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load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50814" y="3144761"/>
            <a:ext cx="5453380" cy="2769870"/>
            <a:chOff x="5750814" y="3144761"/>
            <a:chExt cx="5453380" cy="276987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50814" y="3144761"/>
              <a:ext cx="1011948" cy="10127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44328" y="3472408"/>
              <a:ext cx="959370" cy="3962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02218" y="3937254"/>
              <a:ext cx="19430" cy="1977008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5904" y="3624071"/>
            <a:ext cx="4659630" cy="241782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19733" y="3842207"/>
            <a:ext cx="2098040" cy="1023619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400" b="1" spc="-20" dirty="0">
                <a:latin typeface="Liberation Sans Narrow"/>
                <a:cs typeface="Liberation Sans Narrow"/>
              </a:rPr>
              <a:t>Pros</a:t>
            </a:r>
            <a:endParaRPr sz="1400">
              <a:latin typeface="Liberation Sans Narrow"/>
              <a:cs typeface="Liberation Sans Narrow"/>
            </a:endParaRPr>
          </a:p>
          <a:p>
            <a:pPr marL="127000" indent="-114300">
              <a:lnSpc>
                <a:spcPct val="100000"/>
              </a:lnSpc>
              <a:spcBef>
                <a:spcPts val="455"/>
              </a:spcBef>
              <a:buChar char="•"/>
              <a:tabLst>
                <a:tab pos="127000" algn="l"/>
              </a:tabLst>
            </a:pPr>
            <a:r>
              <a:rPr sz="1400" spc="-75" dirty="0">
                <a:latin typeface="Trebuchet MS"/>
                <a:cs typeface="Trebuchet MS"/>
              </a:rPr>
              <a:t>Search </a:t>
            </a:r>
            <a:r>
              <a:rPr sz="1400" spc="-60" dirty="0">
                <a:latin typeface="Trebuchet MS"/>
                <a:cs typeface="Trebuchet MS"/>
              </a:rPr>
              <a:t>engine </a:t>
            </a:r>
            <a:r>
              <a:rPr sz="1400" spc="-65" dirty="0">
                <a:latin typeface="Trebuchet MS"/>
                <a:cs typeface="Trebuchet MS"/>
              </a:rPr>
              <a:t>optimization</a:t>
            </a:r>
            <a:endParaRPr sz="1400">
              <a:latin typeface="Trebuchet MS"/>
              <a:cs typeface="Trebuchet MS"/>
            </a:endParaRPr>
          </a:p>
          <a:p>
            <a:pPr marL="127000" indent="-114300">
              <a:lnSpc>
                <a:spcPct val="100000"/>
              </a:lnSpc>
              <a:spcBef>
                <a:spcPts val="114"/>
              </a:spcBef>
              <a:buChar char="•"/>
              <a:tabLst>
                <a:tab pos="127000" algn="l"/>
              </a:tabLst>
            </a:pPr>
            <a:r>
              <a:rPr sz="1400" spc="-75" dirty="0">
                <a:latin typeface="Trebuchet MS"/>
                <a:cs typeface="Trebuchet MS"/>
              </a:rPr>
              <a:t>Easier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maintenance</a:t>
            </a:r>
            <a:endParaRPr sz="1400">
              <a:latin typeface="Trebuchet MS"/>
              <a:cs typeface="Trebuchet MS"/>
            </a:endParaRPr>
          </a:p>
          <a:p>
            <a:pPr marL="127000" indent="-114300">
              <a:lnSpc>
                <a:spcPct val="100000"/>
              </a:lnSpc>
              <a:spcBef>
                <a:spcPts val="114"/>
              </a:spcBef>
              <a:buChar char="•"/>
              <a:tabLst>
                <a:tab pos="127000" algn="l"/>
              </a:tabLst>
            </a:pPr>
            <a:r>
              <a:rPr sz="1400" spc="-75" dirty="0">
                <a:latin typeface="Trebuchet MS"/>
                <a:cs typeface="Trebuchet MS"/>
              </a:rPr>
              <a:t>Better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accessibility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22167" y="3842207"/>
            <a:ext cx="1858010" cy="164274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400" b="1" spc="-20" dirty="0">
                <a:latin typeface="Liberation Sans Narrow"/>
                <a:cs typeface="Liberation Sans Narrow"/>
              </a:rPr>
              <a:t>Cons</a:t>
            </a:r>
            <a:endParaRPr sz="1400">
              <a:latin typeface="Liberation Sans Narrow"/>
              <a:cs typeface="Liberation Sans Narrow"/>
            </a:endParaRPr>
          </a:p>
          <a:p>
            <a:pPr marL="127000" marR="135890" indent="-114300">
              <a:lnSpc>
                <a:spcPts val="1540"/>
              </a:lnSpc>
              <a:spcBef>
                <a:spcPts val="625"/>
              </a:spcBef>
              <a:buChar char="•"/>
              <a:tabLst>
                <a:tab pos="127000" algn="l"/>
              </a:tabLst>
            </a:pPr>
            <a:r>
              <a:rPr sz="1400" spc="-70" dirty="0">
                <a:latin typeface="Trebuchet MS"/>
                <a:cs typeface="Trebuchet MS"/>
              </a:rPr>
              <a:t>Blank</a:t>
            </a:r>
            <a:r>
              <a:rPr sz="1400" spc="-75" dirty="0">
                <a:latin typeface="Trebuchet MS"/>
                <a:cs typeface="Trebuchet MS"/>
              </a:rPr>
              <a:t> screen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for </a:t>
            </a:r>
            <a:r>
              <a:rPr sz="1400" spc="-80" dirty="0">
                <a:latin typeface="Trebuchet MS"/>
                <a:cs typeface="Trebuchet MS"/>
              </a:rPr>
              <a:t>a </a:t>
            </a:r>
            <a:r>
              <a:rPr sz="1400" spc="-75" dirty="0">
                <a:latin typeface="Trebuchet MS"/>
                <a:cs typeface="Trebuchet MS"/>
              </a:rPr>
              <a:t>few </a:t>
            </a:r>
            <a:r>
              <a:rPr sz="1400" spc="-10" dirty="0">
                <a:latin typeface="Trebuchet MS"/>
                <a:cs typeface="Trebuchet MS"/>
              </a:rPr>
              <a:t>seconds</a:t>
            </a:r>
            <a:endParaRPr sz="1400">
              <a:latin typeface="Trebuchet MS"/>
              <a:cs typeface="Trebuchet MS"/>
            </a:endParaRPr>
          </a:p>
          <a:p>
            <a:pPr marL="127000" marR="80645" indent="-114300">
              <a:lnSpc>
                <a:spcPts val="1540"/>
              </a:lnSpc>
              <a:spcBef>
                <a:spcPts val="250"/>
              </a:spcBef>
              <a:buChar char="•"/>
              <a:tabLst>
                <a:tab pos="127000" algn="l"/>
              </a:tabLst>
            </a:pPr>
            <a:r>
              <a:rPr sz="1400" spc="-55" dirty="0">
                <a:latin typeface="Trebuchet MS"/>
                <a:cs typeface="Trebuchet MS"/>
              </a:rPr>
              <a:t>Common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elements</a:t>
            </a:r>
            <a:r>
              <a:rPr sz="1400" spc="-60" dirty="0">
                <a:latin typeface="Trebuchet MS"/>
                <a:cs typeface="Trebuchet MS"/>
              </a:rPr>
              <a:t> are </a:t>
            </a:r>
            <a:r>
              <a:rPr sz="1400" spc="-10" dirty="0">
                <a:latin typeface="Trebuchet MS"/>
                <a:cs typeface="Trebuchet MS"/>
              </a:rPr>
              <a:t>recreated</a:t>
            </a:r>
            <a:endParaRPr sz="1400">
              <a:latin typeface="Trebuchet MS"/>
              <a:cs typeface="Trebuchet MS"/>
            </a:endParaRPr>
          </a:p>
          <a:p>
            <a:pPr marL="127000" indent="-114300">
              <a:lnSpc>
                <a:spcPct val="100000"/>
              </a:lnSpc>
              <a:spcBef>
                <a:spcPts val="85"/>
              </a:spcBef>
              <a:buChar char="•"/>
              <a:tabLst>
                <a:tab pos="127000" algn="l"/>
              </a:tabLst>
            </a:pPr>
            <a:r>
              <a:rPr sz="1400" spc="-35" dirty="0">
                <a:latin typeface="Trebuchet MS"/>
                <a:cs typeface="Trebuchet MS"/>
              </a:rPr>
              <a:t>Not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bandwidth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efficient</a:t>
            </a:r>
            <a:endParaRPr sz="1400">
              <a:latin typeface="Trebuchet MS"/>
              <a:cs typeface="Trebuchet MS"/>
            </a:endParaRPr>
          </a:p>
          <a:p>
            <a:pPr marL="127000" indent="-114300">
              <a:lnSpc>
                <a:spcPct val="100000"/>
              </a:lnSpc>
              <a:spcBef>
                <a:spcPts val="114"/>
              </a:spcBef>
              <a:buChar char="•"/>
              <a:tabLst>
                <a:tab pos="127000" algn="l"/>
              </a:tabLst>
            </a:pPr>
            <a:r>
              <a:rPr sz="1400" spc="-55" dirty="0">
                <a:latin typeface="Trebuchet MS"/>
                <a:cs typeface="Trebuchet MS"/>
              </a:rPr>
              <a:t>Loss</a:t>
            </a:r>
            <a:r>
              <a:rPr sz="1400" spc="-90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in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performance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34695" y="3128010"/>
            <a:ext cx="5435600" cy="2760345"/>
            <a:chOff x="234695" y="3128010"/>
            <a:chExt cx="5435600" cy="2760345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695" y="3128010"/>
              <a:ext cx="1008900" cy="10096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13731" y="3454120"/>
              <a:ext cx="956310" cy="3955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76956" y="3918204"/>
              <a:ext cx="19431" cy="197015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78332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36598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8455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REACTJS</a:t>
            </a:r>
            <a:r>
              <a:rPr spc="-165" dirty="0"/>
              <a:t> </a:t>
            </a:r>
            <a:r>
              <a:rPr spc="70" dirty="0"/>
              <a:t>ECOSYSTEM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51945" y="956373"/>
            <a:ext cx="1638300" cy="1071245"/>
            <a:chOff x="5151945" y="956373"/>
            <a:chExt cx="1638300" cy="1071245"/>
          </a:xfrm>
        </p:grpSpPr>
        <p:sp>
          <p:nvSpPr>
            <p:cNvPr id="5" name="object 5"/>
            <p:cNvSpPr/>
            <p:nvPr/>
          </p:nvSpPr>
          <p:spPr>
            <a:xfrm>
              <a:off x="5159883" y="964311"/>
              <a:ext cx="1622425" cy="1055370"/>
            </a:xfrm>
            <a:custGeom>
              <a:avLst/>
              <a:gdLst/>
              <a:ahLst/>
              <a:cxnLst/>
              <a:rect l="l" t="t" r="r" b="b"/>
              <a:pathLst>
                <a:path w="1622425" h="1055370">
                  <a:moveTo>
                    <a:pt x="1446403" y="0"/>
                  </a:moveTo>
                  <a:lnTo>
                    <a:pt x="175895" y="0"/>
                  </a:lnTo>
                  <a:lnTo>
                    <a:pt x="129131" y="6282"/>
                  </a:lnTo>
                  <a:lnTo>
                    <a:pt x="87112" y="24012"/>
                  </a:lnTo>
                  <a:lnTo>
                    <a:pt x="51514" y="51514"/>
                  </a:lnTo>
                  <a:lnTo>
                    <a:pt x="24012" y="87112"/>
                  </a:lnTo>
                  <a:lnTo>
                    <a:pt x="6282" y="129131"/>
                  </a:lnTo>
                  <a:lnTo>
                    <a:pt x="0" y="175895"/>
                  </a:lnTo>
                  <a:lnTo>
                    <a:pt x="0" y="879475"/>
                  </a:lnTo>
                  <a:lnTo>
                    <a:pt x="6282" y="926238"/>
                  </a:lnTo>
                  <a:lnTo>
                    <a:pt x="24012" y="968257"/>
                  </a:lnTo>
                  <a:lnTo>
                    <a:pt x="51514" y="1003855"/>
                  </a:lnTo>
                  <a:lnTo>
                    <a:pt x="87112" y="1031357"/>
                  </a:lnTo>
                  <a:lnTo>
                    <a:pt x="129131" y="1049087"/>
                  </a:lnTo>
                  <a:lnTo>
                    <a:pt x="175895" y="1055370"/>
                  </a:lnTo>
                  <a:lnTo>
                    <a:pt x="1446403" y="1055370"/>
                  </a:lnTo>
                  <a:lnTo>
                    <a:pt x="1493166" y="1049087"/>
                  </a:lnTo>
                  <a:lnTo>
                    <a:pt x="1535185" y="1031357"/>
                  </a:lnTo>
                  <a:lnTo>
                    <a:pt x="1570783" y="1003855"/>
                  </a:lnTo>
                  <a:lnTo>
                    <a:pt x="1598285" y="968257"/>
                  </a:lnTo>
                  <a:lnTo>
                    <a:pt x="1616015" y="926238"/>
                  </a:lnTo>
                  <a:lnTo>
                    <a:pt x="1622298" y="879475"/>
                  </a:lnTo>
                  <a:lnTo>
                    <a:pt x="1622298" y="175895"/>
                  </a:lnTo>
                  <a:lnTo>
                    <a:pt x="1616015" y="129131"/>
                  </a:lnTo>
                  <a:lnTo>
                    <a:pt x="1598285" y="87112"/>
                  </a:lnTo>
                  <a:lnTo>
                    <a:pt x="1570783" y="51514"/>
                  </a:lnTo>
                  <a:lnTo>
                    <a:pt x="1535185" y="24012"/>
                  </a:lnTo>
                  <a:lnTo>
                    <a:pt x="1493166" y="6282"/>
                  </a:lnTo>
                  <a:lnTo>
                    <a:pt x="1446403" y="0"/>
                  </a:lnTo>
                  <a:close/>
                </a:path>
              </a:pathLst>
            </a:custGeom>
            <a:solidFill>
              <a:srgbClr val="355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59883" y="964311"/>
              <a:ext cx="1622425" cy="1055370"/>
            </a:xfrm>
            <a:custGeom>
              <a:avLst/>
              <a:gdLst/>
              <a:ahLst/>
              <a:cxnLst/>
              <a:rect l="l" t="t" r="r" b="b"/>
              <a:pathLst>
                <a:path w="1622425" h="1055370">
                  <a:moveTo>
                    <a:pt x="0" y="175895"/>
                  </a:moveTo>
                  <a:lnTo>
                    <a:pt x="6282" y="129131"/>
                  </a:lnTo>
                  <a:lnTo>
                    <a:pt x="24012" y="87112"/>
                  </a:lnTo>
                  <a:lnTo>
                    <a:pt x="51514" y="51514"/>
                  </a:lnTo>
                  <a:lnTo>
                    <a:pt x="87112" y="24012"/>
                  </a:lnTo>
                  <a:lnTo>
                    <a:pt x="129131" y="6282"/>
                  </a:lnTo>
                  <a:lnTo>
                    <a:pt x="175895" y="0"/>
                  </a:lnTo>
                  <a:lnTo>
                    <a:pt x="1446403" y="0"/>
                  </a:lnTo>
                  <a:lnTo>
                    <a:pt x="1493166" y="6282"/>
                  </a:lnTo>
                  <a:lnTo>
                    <a:pt x="1535185" y="24012"/>
                  </a:lnTo>
                  <a:lnTo>
                    <a:pt x="1570783" y="51514"/>
                  </a:lnTo>
                  <a:lnTo>
                    <a:pt x="1598285" y="87112"/>
                  </a:lnTo>
                  <a:lnTo>
                    <a:pt x="1616015" y="129131"/>
                  </a:lnTo>
                  <a:lnTo>
                    <a:pt x="1622298" y="175895"/>
                  </a:lnTo>
                  <a:lnTo>
                    <a:pt x="1622298" y="879475"/>
                  </a:lnTo>
                  <a:lnTo>
                    <a:pt x="1616015" y="926238"/>
                  </a:lnTo>
                  <a:lnTo>
                    <a:pt x="1598285" y="968257"/>
                  </a:lnTo>
                  <a:lnTo>
                    <a:pt x="1570783" y="1003855"/>
                  </a:lnTo>
                  <a:lnTo>
                    <a:pt x="1535185" y="1031357"/>
                  </a:lnTo>
                  <a:lnTo>
                    <a:pt x="1493166" y="1049087"/>
                  </a:lnTo>
                  <a:lnTo>
                    <a:pt x="1446403" y="1055370"/>
                  </a:lnTo>
                  <a:lnTo>
                    <a:pt x="175895" y="1055370"/>
                  </a:lnTo>
                  <a:lnTo>
                    <a:pt x="129131" y="1049087"/>
                  </a:lnTo>
                  <a:lnTo>
                    <a:pt x="87112" y="1031357"/>
                  </a:lnTo>
                  <a:lnTo>
                    <a:pt x="51514" y="1003855"/>
                  </a:lnTo>
                  <a:lnTo>
                    <a:pt x="24012" y="968257"/>
                  </a:lnTo>
                  <a:lnTo>
                    <a:pt x="6282" y="926238"/>
                  </a:lnTo>
                  <a:lnTo>
                    <a:pt x="0" y="879475"/>
                  </a:lnTo>
                  <a:lnTo>
                    <a:pt x="0" y="175895"/>
                  </a:lnTo>
                  <a:close/>
                </a:path>
              </a:pathLst>
            </a:custGeom>
            <a:ln w="15875">
              <a:solidFill>
                <a:srgbClr val="AABD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27446" y="1332484"/>
            <a:ext cx="4889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Babel</a:t>
            </a:r>
            <a:endParaRPr sz="1600" dirty="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88848" y="1654746"/>
            <a:ext cx="2007235" cy="1829435"/>
            <a:chOff x="6788848" y="1654746"/>
            <a:chExt cx="2007235" cy="1829435"/>
          </a:xfrm>
        </p:grpSpPr>
        <p:sp>
          <p:nvSpPr>
            <p:cNvPr id="9" name="object 9"/>
            <p:cNvSpPr/>
            <p:nvPr/>
          </p:nvSpPr>
          <p:spPr>
            <a:xfrm>
              <a:off x="6793610" y="1659508"/>
              <a:ext cx="918844" cy="752475"/>
            </a:xfrm>
            <a:custGeom>
              <a:avLst/>
              <a:gdLst/>
              <a:ahLst/>
              <a:cxnLst/>
              <a:rect l="l" t="t" r="r" b="b"/>
              <a:pathLst>
                <a:path w="918845" h="752475">
                  <a:moveTo>
                    <a:pt x="0" y="0"/>
                  </a:moveTo>
                  <a:lnTo>
                    <a:pt x="46202" y="20222"/>
                  </a:lnTo>
                  <a:lnTo>
                    <a:pt x="91836" y="41510"/>
                  </a:lnTo>
                  <a:lnTo>
                    <a:pt x="136883" y="63851"/>
                  </a:lnTo>
                  <a:lnTo>
                    <a:pt x="181328" y="87231"/>
                  </a:lnTo>
                  <a:lnTo>
                    <a:pt x="225155" y="111636"/>
                  </a:lnTo>
                  <a:lnTo>
                    <a:pt x="268347" y="137052"/>
                  </a:lnTo>
                  <a:lnTo>
                    <a:pt x="310886" y="163467"/>
                  </a:lnTo>
                  <a:lnTo>
                    <a:pt x="352758" y="190866"/>
                  </a:lnTo>
                  <a:lnTo>
                    <a:pt x="393946" y="219237"/>
                  </a:lnTo>
                  <a:lnTo>
                    <a:pt x="434433" y="248565"/>
                  </a:lnTo>
                  <a:lnTo>
                    <a:pt x="474202" y="278836"/>
                  </a:lnTo>
                  <a:lnTo>
                    <a:pt x="513238" y="310038"/>
                  </a:lnTo>
                  <a:lnTo>
                    <a:pt x="551524" y="342157"/>
                  </a:lnTo>
                  <a:lnTo>
                    <a:pt x="589043" y="375179"/>
                  </a:lnTo>
                  <a:lnTo>
                    <a:pt x="625780" y="409091"/>
                  </a:lnTo>
                  <a:lnTo>
                    <a:pt x="661717" y="443879"/>
                  </a:lnTo>
                  <a:lnTo>
                    <a:pt x="696838" y="479529"/>
                  </a:lnTo>
                  <a:lnTo>
                    <a:pt x="731127" y="516028"/>
                  </a:lnTo>
                  <a:lnTo>
                    <a:pt x="764567" y="553363"/>
                  </a:lnTo>
                  <a:lnTo>
                    <a:pt x="797142" y="591520"/>
                  </a:lnTo>
                  <a:lnTo>
                    <a:pt x="828836" y="630485"/>
                  </a:lnTo>
                  <a:lnTo>
                    <a:pt x="859631" y="670244"/>
                  </a:lnTo>
                  <a:lnTo>
                    <a:pt x="889513" y="710785"/>
                  </a:lnTo>
                  <a:lnTo>
                    <a:pt x="918463" y="752094"/>
                  </a:lnTo>
                </a:path>
              </a:pathLst>
            </a:custGeom>
            <a:ln w="9525">
              <a:solidFill>
                <a:srgbClr val="355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64704" y="2421254"/>
              <a:ext cx="1623060" cy="1054735"/>
            </a:xfrm>
            <a:custGeom>
              <a:avLst/>
              <a:gdLst/>
              <a:ahLst/>
              <a:cxnLst/>
              <a:rect l="l" t="t" r="r" b="b"/>
              <a:pathLst>
                <a:path w="1623059" h="1054735">
                  <a:moveTo>
                    <a:pt x="1447292" y="0"/>
                  </a:moveTo>
                  <a:lnTo>
                    <a:pt x="175768" y="0"/>
                  </a:lnTo>
                  <a:lnTo>
                    <a:pt x="129057" y="6281"/>
                  </a:lnTo>
                  <a:lnTo>
                    <a:pt x="87074" y="24007"/>
                  </a:lnTo>
                  <a:lnTo>
                    <a:pt x="51498" y="51498"/>
                  </a:lnTo>
                  <a:lnTo>
                    <a:pt x="24007" y="87074"/>
                  </a:lnTo>
                  <a:lnTo>
                    <a:pt x="6281" y="129057"/>
                  </a:lnTo>
                  <a:lnTo>
                    <a:pt x="0" y="175767"/>
                  </a:lnTo>
                  <a:lnTo>
                    <a:pt x="0" y="878839"/>
                  </a:lnTo>
                  <a:lnTo>
                    <a:pt x="6281" y="925550"/>
                  </a:lnTo>
                  <a:lnTo>
                    <a:pt x="24007" y="967533"/>
                  </a:lnTo>
                  <a:lnTo>
                    <a:pt x="51498" y="1003109"/>
                  </a:lnTo>
                  <a:lnTo>
                    <a:pt x="87074" y="1030600"/>
                  </a:lnTo>
                  <a:lnTo>
                    <a:pt x="129057" y="1048326"/>
                  </a:lnTo>
                  <a:lnTo>
                    <a:pt x="175768" y="1054607"/>
                  </a:lnTo>
                  <a:lnTo>
                    <a:pt x="1447292" y="1054607"/>
                  </a:lnTo>
                  <a:lnTo>
                    <a:pt x="1494002" y="1048326"/>
                  </a:lnTo>
                  <a:lnTo>
                    <a:pt x="1535985" y="1030600"/>
                  </a:lnTo>
                  <a:lnTo>
                    <a:pt x="1571561" y="1003109"/>
                  </a:lnTo>
                  <a:lnTo>
                    <a:pt x="1599052" y="967533"/>
                  </a:lnTo>
                  <a:lnTo>
                    <a:pt x="1616778" y="925550"/>
                  </a:lnTo>
                  <a:lnTo>
                    <a:pt x="1623060" y="878839"/>
                  </a:lnTo>
                  <a:lnTo>
                    <a:pt x="1623060" y="175767"/>
                  </a:lnTo>
                  <a:lnTo>
                    <a:pt x="1616778" y="129057"/>
                  </a:lnTo>
                  <a:lnTo>
                    <a:pt x="1599052" y="87074"/>
                  </a:lnTo>
                  <a:lnTo>
                    <a:pt x="1571561" y="51498"/>
                  </a:lnTo>
                  <a:lnTo>
                    <a:pt x="1535985" y="24007"/>
                  </a:lnTo>
                  <a:lnTo>
                    <a:pt x="1494002" y="6281"/>
                  </a:lnTo>
                  <a:lnTo>
                    <a:pt x="1447292" y="0"/>
                  </a:lnTo>
                  <a:close/>
                </a:path>
              </a:pathLst>
            </a:custGeom>
            <a:solidFill>
              <a:srgbClr val="355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64704" y="2421254"/>
              <a:ext cx="1623060" cy="1054735"/>
            </a:xfrm>
            <a:custGeom>
              <a:avLst/>
              <a:gdLst/>
              <a:ahLst/>
              <a:cxnLst/>
              <a:rect l="l" t="t" r="r" b="b"/>
              <a:pathLst>
                <a:path w="1623059" h="1054735">
                  <a:moveTo>
                    <a:pt x="0" y="175767"/>
                  </a:moveTo>
                  <a:lnTo>
                    <a:pt x="6281" y="129057"/>
                  </a:lnTo>
                  <a:lnTo>
                    <a:pt x="24007" y="87074"/>
                  </a:lnTo>
                  <a:lnTo>
                    <a:pt x="51498" y="51498"/>
                  </a:lnTo>
                  <a:lnTo>
                    <a:pt x="87074" y="24007"/>
                  </a:lnTo>
                  <a:lnTo>
                    <a:pt x="129057" y="6281"/>
                  </a:lnTo>
                  <a:lnTo>
                    <a:pt x="175768" y="0"/>
                  </a:lnTo>
                  <a:lnTo>
                    <a:pt x="1447292" y="0"/>
                  </a:lnTo>
                  <a:lnTo>
                    <a:pt x="1494002" y="6281"/>
                  </a:lnTo>
                  <a:lnTo>
                    <a:pt x="1535985" y="24007"/>
                  </a:lnTo>
                  <a:lnTo>
                    <a:pt x="1571561" y="51498"/>
                  </a:lnTo>
                  <a:lnTo>
                    <a:pt x="1599052" y="87074"/>
                  </a:lnTo>
                  <a:lnTo>
                    <a:pt x="1616778" y="129057"/>
                  </a:lnTo>
                  <a:lnTo>
                    <a:pt x="1623060" y="175767"/>
                  </a:lnTo>
                  <a:lnTo>
                    <a:pt x="1623060" y="878839"/>
                  </a:lnTo>
                  <a:lnTo>
                    <a:pt x="1616778" y="925550"/>
                  </a:lnTo>
                  <a:lnTo>
                    <a:pt x="1599052" y="967533"/>
                  </a:lnTo>
                  <a:lnTo>
                    <a:pt x="1571561" y="1003109"/>
                  </a:lnTo>
                  <a:lnTo>
                    <a:pt x="1535985" y="1030600"/>
                  </a:lnTo>
                  <a:lnTo>
                    <a:pt x="1494002" y="1048326"/>
                  </a:lnTo>
                  <a:lnTo>
                    <a:pt x="1447292" y="1054607"/>
                  </a:lnTo>
                  <a:lnTo>
                    <a:pt x="175768" y="1054607"/>
                  </a:lnTo>
                  <a:lnTo>
                    <a:pt x="129057" y="1048326"/>
                  </a:lnTo>
                  <a:lnTo>
                    <a:pt x="87074" y="1030600"/>
                  </a:lnTo>
                  <a:lnTo>
                    <a:pt x="51498" y="1003109"/>
                  </a:lnTo>
                  <a:lnTo>
                    <a:pt x="24007" y="967533"/>
                  </a:lnTo>
                  <a:lnTo>
                    <a:pt x="6281" y="925550"/>
                  </a:lnTo>
                  <a:lnTo>
                    <a:pt x="0" y="878839"/>
                  </a:lnTo>
                  <a:lnTo>
                    <a:pt x="0" y="175767"/>
                  </a:lnTo>
                  <a:close/>
                </a:path>
              </a:pathLst>
            </a:custGeom>
            <a:ln w="15875">
              <a:solidFill>
                <a:srgbClr val="AABD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81645" y="2789174"/>
            <a:ext cx="7912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Webpack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90957" y="3485197"/>
            <a:ext cx="1693545" cy="2356485"/>
            <a:chOff x="6390957" y="3485197"/>
            <a:chExt cx="1693545" cy="2356485"/>
          </a:xfrm>
        </p:grpSpPr>
        <p:sp>
          <p:nvSpPr>
            <p:cNvPr id="14" name="object 14"/>
            <p:cNvSpPr/>
            <p:nvPr/>
          </p:nvSpPr>
          <p:spPr>
            <a:xfrm>
              <a:off x="7726807" y="3489959"/>
              <a:ext cx="352425" cy="1277620"/>
            </a:xfrm>
            <a:custGeom>
              <a:avLst/>
              <a:gdLst/>
              <a:ahLst/>
              <a:cxnLst/>
              <a:rect l="l" t="t" r="r" b="b"/>
              <a:pathLst>
                <a:path w="352425" h="1277620">
                  <a:moveTo>
                    <a:pt x="349503" y="0"/>
                  </a:moveTo>
                  <a:lnTo>
                    <a:pt x="351541" y="50229"/>
                  </a:lnTo>
                  <a:lnTo>
                    <a:pt x="352380" y="100403"/>
                  </a:lnTo>
                  <a:lnTo>
                    <a:pt x="352026" y="150502"/>
                  </a:lnTo>
                  <a:lnTo>
                    <a:pt x="350484" y="200505"/>
                  </a:lnTo>
                  <a:lnTo>
                    <a:pt x="347761" y="250393"/>
                  </a:lnTo>
                  <a:lnTo>
                    <a:pt x="343861" y="300145"/>
                  </a:lnTo>
                  <a:lnTo>
                    <a:pt x="338790" y="349740"/>
                  </a:lnTo>
                  <a:lnTo>
                    <a:pt x="332553" y="399159"/>
                  </a:lnTo>
                  <a:lnTo>
                    <a:pt x="325157" y="448380"/>
                  </a:lnTo>
                  <a:lnTo>
                    <a:pt x="316607" y="497384"/>
                  </a:lnTo>
                  <a:lnTo>
                    <a:pt x="306907" y="546150"/>
                  </a:lnTo>
                  <a:lnTo>
                    <a:pt x="296065" y="594658"/>
                  </a:lnTo>
                  <a:lnTo>
                    <a:pt x="284084" y="642888"/>
                  </a:lnTo>
                  <a:lnTo>
                    <a:pt x="270972" y="690819"/>
                  </a:lnTo>
                  <a:lnTo>
                    <a:pt x="256733" y="738431"/>
                  </a:lnTo>
                  <a:lnTo>
                    <a:pt x="241372" y="785704"/>
                  </a:lnTo>
                  <a:lnTo>
                    <a:pt x="224896" y="832617"/>
                  </a:lnTo>
                  <a:lnTo>
                    <a:pt x="207311" y="879150"/>
                  </a:lnTo>
                  <a:lnTo>
                    <a:pt x="188620" y="925283"/>
                  </a:lnTo>
                  <a:lnTo>
                    <a:pt x="168831" y="970995"/>
                  </a:lnTo>
                  <a:lnTo>
                    <a:pt x="147948" y="1016266"/>
                  </a:lnTo>
                  <a:lnTo>
                    <a:pt x="125977" y="1061075"/>
                  </a:lnTo>
                  <a:lnTo>
                    <a:pt x="102924" y="1105403"/>
                  </a:lnTo>
                  <a:lnTo>
                    <a:pt x="78795" y="1149229"/>
                  </a:lnTo>
                  <a:lnTo>
                    <a:pt x="53593" y="1192533"/>
                  </a:lnTo>
                  <a:lnTo>
                    <a:pt x="27327" y="1235294"/>
                  </a:lnTo>
                  <a:lnTo>
                    <a:pt x="0" y="1277493"/>
                  </a:lnTo>
                </a:path>
              </a:pathLst>
            </a:custGeom>
            <a:ln w="9525">
              <a:solidFill>
                <a:srgbClr val="355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98895" y="4778120"/>
              <a:ext cx="1623060" cy="1055370"/>
            </a:xfrm>
            <a:custGeom>
              <a:avLst/>
              <a:gdLst/>
              <a:ahLst/>
              <a:cxnLst/>
              <a:rect l="l" t="t" r="r" b="b"/>
              <a:pathLst>
                <a:path w="1623059" h="1055370">
                  <a:moveTo>
                    <a:pt x="1447165" y="0"/>
                  </a:moveTo>
                  <a:lnTo>
                    <a:pt x="175895" y="0"/>
                  </a:lnTo>
                  <a:lnTo>
                    <a:pt x="129131" y="6282"/>
                  </a:lnTo>
                  <a:lnTo>
                    <a:pt x="87112" y="24012"/>
                  </a:lnTo>
                  <a:lnTo>
                    <a:pt x="51514" y="51514"/>
                  </a:lnTo>
                  <a:lnTo>
                    <a:pt x="24012" y="87112"/>
                  </a:lnTo>
                  <a:lnTo>
                    <a:pt x="6282" y="129131"/>
                  </a:lnTo>
                  <a:lnTo>
                    <a:pt x="0" y="175894"/>
                  </a:lnTo>
                  <a:lnTo>
                    <a:pt x="0" y="879475"/>
                  </a:lnTo>
                  <a:lnTo>
                    <a:pt x="6282" y="926234"/>
                  </a:lnTo>
                  <a:lnTo>
                    <a:pt x="24012" y="968251"/>
                  </a:lnTo>
                  <a:lnTo>
                    <a:pt x="51514" y="1003850"/>
                  </a:lnTo>
                  <a:lnTo>
                    <a:pt x="87112" y="1031354"/>
                  </a:lnTo>
                  <a:lnTo>
                    <a:pt x="129131" y="1049086"/>
                  </a:lnTo>
                  <a:lnTo>
                    <a:pt x="175895" y="1055370"/>
                  </a:lnTo>
                  <a:lnTo>
                    <a:pt x="1447165" y="1055370"/>
                  </a:lnTo>
                  <a:lnTo>
                    <a:pt x="1493928" y="1049086"/>
                  </a:lnTo>
                  <a:lnTo>
                    <a:pt x="1535947" y="1031354"/>
                  </a:lnTo>
                  <a:lnTo>
                    <a:pt x="1571545" y="1003850"/>
                  </a:lnTo>
                  <a:lnTo>
                    <a:pt x="1599047" y="968251"/>
                  </a:lnTo>
                  <a:lnTo>
                    <a:pt x="1616777" y="926234"/>
                  </a:lnTo>
                  <a:lnTo>
                    <a:pt x="1623060" y="879475"/>
                  </a:lnTo>
                  <a:lnTo>
                    <a:pt x="1623060" y="175894"/>
                  </a:lnTo>
                  <a:lnTo>
                    <a:pt x="1616777" y="129131"/>
                  </a:lnTo>
                  <a:lnTo>
                    <a:pt x="1599047" y="87112"/>
                  </a:lnTo>
                  <a:lnTo>
                    <a:pt x="1571545" y="51514"/>
                  </a:lnTo>
                  <a:lnTo>
                    <a:pt x="1535947" y="24012"/>
                  </a:lnTo>
                  <a:lnTo>
                    <a:pt x="1493928" y="6282"/>
                  </a:lnTo>
                  <a:lnTo>
                    <a:pt x="1447165" y="0"/>
                  </a:lnTo>
                  <a:close/>
                </a:path>
              </a:pathLst>
            </a:custGeom>
            <a:solidFill>
              <a:srgbClr val="355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98895" y="4778120"/>
              <a:ext cx="1623060" cy="1055370"/>
            </a:xfrm>
            <a:custGeom>
              <a:avLst/>
              <a:gdLst/>
              <a:ahLst/>
              <a:cxnLst/>
              <a:rect l="l" t="t" r="r" b="b"/>
              <a:pathLst>
                <a:path w="1623059" h="1055370">
                  <a:moveTo>
                    <a:pt x="0" y="175894"/>
                  </a:moveTo>
                  <a:lnTo>
                    <a:pt x="6282" y="129131"/>
                  </a:lnTo>
                  <a:lnTo>
                    <a:pt x="24012" y="87112"/>
                  </a:lnTo>
                  <a:lnTo>
                    <a:pt x="51514" y="51514"/>
                  </a:lnTo>
                  <a:lnTo>
                    <a:pt x="87112" y="24012"/>
                  </a:lnTo>
                  <a:lnTo>
                    <a:pt x="129131" y="6282"/>
                  </a:lnTo>
                  <a:lnTo>
                    <a:pt x="175895" y="0"/>
                  </a:lnTo>
                  <a:lnTo>
                    <a:pt x="1447165" y="0"/>
                  </a:lnTo>
                  <a:lnTo>
                    <a:pt x="1493928" y="6282"/>
                  </a:lnTo>
                  <a:lnTo>
                    <a:pt x="1535947" y="24012"/>
                  </a:lnTo>
                  <a:lnTo>
                    <a:pt x="1571545" y="51514"/>
                  </a:lnTo>
                  <a:lnTo>
                    <a:pt x="1599047" y="87112"/>
                  </a:lnTo>
                  <a:lnTo>
                    <a:pt x="1616777" y="129131"/>
                  </a:lnTo>
                  <a:lnTo>
                    <a:pt x="1623060" y="175894"/>
                  </a:lnTo>
                  <a:lnTo>
                    <a:pt x="1623060" y="879475"/>
                  </a:lnTo>
                  <a:lnTo>
                    <a:pt x="1616777" y="926234"/>
                  </a:lnTo>
                  <a:lnTo>
                    <a:pt x="1599047" y="968251"/>
                  </a:lnTo>
                  <a:lnTo>
                    <a:pt x="1571545" y="1003850"/>
                  </a:lnTo>
                  <a:lnTo>
                    <a:pt x="1535947" y="1031354"/>
                  </a:lnTo>
                  <a:lnTo>
                    <a:pt x="1493928" y="1049086"/>
                  </a:lnTo>
                  <a:lnTo>
                    <a:pt x="1447165" y="1055370"/>
                  </a:lnTo>
                  <a:lnTo>
                    <a:pt x="175895" y="1055370"/>
                  </a:lnTo>
                  <a:lnTo>
                    <a:pt x="129131" y="1049086"/>
                  </a:lnTo>
                  <a:lnTo>
                    <a:pt x="87112" y="1031354"/>
                  </a:lnTo>
                  <a:lnTo>
                    <a:pt x="51514" y="1003850"/>
                  </a:lnTo>
                  <a:lnTo>
                    <a:pt x="24012" y="968251"/>
                  </a:lnTo>
                  <a:lnTo>
                    <a:pt x="6282" y="926234"/>
                  </a:lnTo>
                  <a:lnTo>
                    <a:pt x="0" y="879475"/>
                  </a:lnTo>
                  <a:lnTo>
                    <a:pt x="0" y="175894"/>
                  </a:lnTo>
                  <a:close/>
                </a:path>
              </a:pathLst>
            </a:custGeom>
            <a:ln w="15875">
              <a:solidFill>
                <a:srgbClr val="AABD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879081" y="5146547"/>
            <a:ext cx="6623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Routing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912933" y="4770183"/>
            <a:ext cx="2482850" cy="1071245"/>
            <a:chOff x="3912933" y="4770183"/>
            <a:chExt cx="2482850" cy="1071245"/>
          </a:xfrm>
        </p:grpSpPr>
        <p:sp>
          <p:nvSpPr>
            <p:cNvPr id="19" name="object 19"/>
            <p:cNvSpPr/>
            <p:nvPr/>
          </p:nvSpPr>
          <p:spPr>
            <a:xfrm>
              <a:off x="5551805" y="5666536"/>
              <a:ext cx="838835" cy="42545"/>
            </a:xfrm>
            <a:custGeom>
              <a:avLst/>
              <a:gdLst/>
              <a:ahLst/>
              <a:cxnLst/>
              <a:rect l="l" t="t" r="r" b="b"/>
              <a:pathLst>
                <a:path w="838835" h="42545">
                  <a:moveTo>
                    <a:pt x="838708" y="0"/>
                  </a:moveTo>
                  <a:lnTo>
                    <a:pt x="789768" y="9331"/>
                  </a:lnTo>
                  <a:lnTo>
                    <a:pt x="740677" y="17496"/>
                  </a:lnTo>
                  <a:lnTo>
                    <a:pt x="691455" y="24495"/>
                  </a:lnTo>
                  <a:lnTo>
                    <a:pt x="642123" y="30328"/>
                  </a:lnTo>
                  <a:lnTo>
                    <a:pt x="592700" y="34993"/>
                  </a:lnTo>
                  <a:lnTo>
                    <a:pt x="543208" y="38493"/>
                  </a:lnTo>
                  <a:lnTo>
                    <a:pt x="493667" y="40826"/>
                  </a:lnTo>
                  <a:lnTo>
                    <a:pt x="444096" y="41992"/>
                  </a:lnTo>
                  <a:lnTo>
                    <a:pt x="394516" y="41992"/>
                  </a:lnTo>
                  <a:lnTo>
                    <a:pt x="344948" y="40826"/>
                  </a:lnTo>
                  <a:lnTo>
                    <a:pt x="295412" y="38493"/>
                  </a:lnTo>
                  <a:lnTo>
                    <a:pt x="245928" y="34993"/>
                  </a:lnTo>
                  <a:lnTo>
                    <a:pt x="196516" y="30328"/>
                  </a:lnTo>
                  <a:lnTo>
                    <a:pt x="147197" y="24495"/>
                  </a:lnTo>
                  <a:lnTo>
                    <a:pt x="97991" y="17496"/>
                  </a:lnTo>
                  <a:lnTo>
                    <a:pt x="48918" y="9331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355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20871" y="4778121"/>
              <a:ext cx="1622425" cy="1055370"/>
            </a:xfrm>
            <a:custGeom>
              <a:avLst/>
              <a:gdLst/>
              <a:ahLst/>
              <a:cxnLst/>
              <a:rect l="l" t="t" r="r" b="b"/>
              <a:pathLst>
                <a:path w="1622425" h="1055370">
                  <a:moveTo>
                    <a:pt x="1446403" y="0"/>
                  </a:moveTo>
                  <a:lnTo>
                    <a:pt x="175895" y="0"/>
                  </a:lnTo>
                  <a:lnTo>
                    <a:pt x="129131" y="6282"/>
                  </a:lnTo>
                  <a:lnTo>
                    <a:pt x="87112" y="24012"/>
                  </a:lnTo>
                  <a:lnTo>
                    <a:pt x="51514" y="51514"/>
                  </a:lnTo>
                  <a:lnTo>
                    <a:pt x="24012" y="87112"/>
                  </a:lnTo>
                  <a:lnTo>
                    <a:pt x="6282" y="129131"/>
                  </a:lnTo>
                  <a:lnTo>
                    <a:pt x="0" y="175894"/>
                  </a:lnTo>
                  <a:lnTo>
                    <a:pt x="0" y="879475"/>
                  </a:lnTo>
                  <a:lnTo>
                    <a:pt x="6282" y="926234"/>
                  </a:lnTo>
                  <a:lnTo>
                    <a:pt x="24012" y="968251"/>
                  </a:lnTo>
                  <a:lnTo>
                    <a:pt x="51514" y="1003850"/>
                  </a:lnTo>
                  <a:lnTo>
                    <a:pt x="87112" y="1031354"/>
                  </a:lnTo>
                  <a:lnTo>
                    <a:pt x="129131" y="1049086"/>
                  </a:lnTo>
                  <a:lnTo>
                    <a:pt x="175895" y="1055370"/>
                  </a:lnTo>
                  <a:lnTo>
                    <a:pt x="1446403" y="1055370"/>
                  </a:lnTo>
                  <a:lnTo>
                    <a:pt x="1493166" y="1049086"/>
                  </a:lnTo>
                  <a:lnTo>
                    <a:pt x="1535185" y="1031354"/>
                  </a:lnTo>
                  <a:lnTo>
                    <a:pt x="1570783" y="1003850"/>
                  </a:lnTo>
                  <a:lnTo>
                    <a:pt x="1598285" y="968251"/>
                  </a:lnTo>
                  <a:lnTo>
                    <a:pt x="1616015" y="926234"/>
                  </a:lnTo>
                  <a:lnTo>
                    <a:pt x="1622298" y="879475"/>
                  </a:lnTo>
                  <a:lnTo>
                    <a:pt x="1622298" y="175894"/>
                  </a:lnTo>
                  <a:lnTo>
                    <a:pt x="1616015" y="129131"/>
                  </a:lnTo>
                  <a:lnTo>
                    <a:pt x="1598285" y="87112"/>
                  </a:lnTo>
                  <a:lnTo>
                    <a:pt x="1570783" y="51514"/>
                  </a:lnTo>
                  <a:lnTo>
                    <a:pt x="1535185" y="24012"/>
                  </a:lnTo>
                  <a:lnTo>
                    <a:pt x="1493166" y="6282"/>
                  </a:lnTo>
                  <a:lnTo>
                    <a:pt x="1446403" y="0"/>
                  </a:lnTo>
                  <a:close/>
                </a:path>
              </a:pathLst>
            </a:custGeom>
            <a:solidFill>
              <a:srgbClr val="355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20871" y="4778121"/>
              <a:ext cx="1622425" cy="1055370"/>
            </a:xfrm>
            <a:custGeom>
              <a:avLst/>
              <a:gdLst/>
              <a:ahLst/>
              <a:cxnLst/>
              <a:rect l="l" t="t" r="r" b="b"/>
              <a:pathLst>
                <a:path w="1622425" h="1055370">
                  <a:moveTo>
                    <a:pt x="0" y="175894"/>
                  </a:moveTo>
                  <a:lnTo>
                    <a:pt x="6282" y="129131"/>
                  </a:lnTo>
                  <a:lnTo>
                    <a:pt x="24012" y="87112"/>
                  </a:lnTo>
                  <a:lnTo>
                    <a:pt x="51514" y="51514"/>
                  </a:lnTo>
                  <a:lnTo>
                    <a:pt x="87112" y="24012"/>
                  </a:lnTo>
                  <a:lnTo>
                    <a:pt x="129131" y="6282"/>
                  </a:lnTo>
                  <a:lnTo>
                    <a:pt x="175895" y="0"/>
                  </a:lnTo>
                  <a:lnTo>
                    <a:pt x="1446403" y="0"/>
                  </a:lnTo>
                  <a:lnTo>
                    <a:pt x="1493166" y="6282"/>
                  </a:lnTo>
                  <a:lnTo>
                    <a:pt x="1535185" y="24012"/>
                  </a:lnTo>
                  <a:lnTo>
                    <a:pt x="1570783" y="51514"/>
                  </a:lnTo>
                  <a:lnTo>
                    <a:pt x="1598285" y="87112"/>
                  </a:lnTo>
                  <a:lnTo>
                    <a:pt x="1616015" y="129131"/>
                  </a:lnTo>
                  <a:lnTo>
                    <a:pt x="1622298" y="175894"/>
                  </a:lnTo>
                  <a:lnTo>
                    <a:pt x="1622298" y="879475"/>
                  </a:lnTo>
                  <a:lnTo>
                    <a:pt x="1616015" y="926234"/>
                  </a:lnTo>
                  <a:lnTo>
                    <a:pt x="1598285" y="968251"/>
                  </a:lnTo>
                  <a:lnTo>
                    <a:pt x="1570783" y="1003850"/>
                  </a:lnTo>
                  <a:lnTo>
                    <a:pt x="1535185" y="1031354"/>
                  </a:lnTo>
                  <a:lnTo>
                    <a:pt x="1493166" y="1049086"/>
                  </a:lnTo>
                  <a:lnTo>
                    <a:pt x="1446403" y="1055370"/>
                  </a:lnTo>
                  <a:lnTo>
                    <a:pt x="175895" y="1055370"/>
                  </a:lnTo>
                  <a:lnTo>
                    <a:pt x="129131" y="1049086"/>
                  </a:lnTo>
                  <a:lnTo>
                    <a:pt x="87112" y="1031354"/>
                  </a:lnTo>
                  <a:lnTo>
                    <a:pt x="51514" y="1003850"/>
                  </a:lnTo>
                  <a:lnTo>
                    <a:pt x="24012" y="968251"/>
                  </a:lnTo>
                  <a:lnTo>
                    <a:pt x="6282" y="926234"/>
                  </a:lnTo>
                  <a:lnTo>
                    <a:pt x="0" y="879475"/>
                  </a:lnTo>
                  <a:lnTo>
                    <a:pt x="0" y="175894"/>
                  </a:lnTo>
                  <a:close/>
                </a:path>
              </a:pathLst>
            </a:custGeom>
            <a:ln w="15875">
              <a:solidFill>
                <a:srgbClr val="AABD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444746" y="5146547"/>
            <a:ext cx="5740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Styling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147123" y="2413317"/>
            <a:ext cx="1638300" cy="2359025"/>
            <a:chOff x="3147123" y="2413317"/>
            <a:chExt cx="1638300" cy="2359025"/>
          </a:xfrm>
        </p:grpSpPr>
        <p:sp>
          <p:nvSpPr>
            <p:cNvPr id="24" name="object 24"/>
            <p:cNvSpPr/>
            <p:nvPr/>
          </p:nvSpPr>
          <p:spPr>
            <a:xfrm>
              <a:off x="3863003" y="3489959"/>
              <a:ext cx="352425" cy="1277620"/>
            </a:xfrm>
            <a:custGeom>
              <a:avLst/>
              <a:gdLst/>
              <a:ahLst/>
              <a:cxnLst/>
              <a:rect l="l" t="t" r="r" b="b"/>
              <a:pathLst>
                <a:path w="352425" h="1277620">
                  <a:moveTo>
                    <a:pt x="352380" y="1277493"/>
                  </a:moveTo>
                  <a:lnTo>
                    <a:pt x="325053" y="1235294"/>
                  </a:lnTo>
                  <a:lnTo>
                    <a:pt x="298786" y="1192533"/>
                  </a:lnTo>
                  <a:lnTo>
                    <a:pt x="273585" y="1149229"/>
                  </a:lnTo>
                  <a:lnTo>
                    <a:pt x="249455" y="1105403"/>
                  </a:lnTo>
                  <a:lnTo>
                    <a:pt x="226402" y="1061075"/>
                  </a:lnTo>
                  <a:lnTo>
                    <a:pt x="204432" y="1016266"/>
                  </a:lnTo>
                  <a:lnTo>
                    <a:pt x="183549" y="970995"/>
                  </a:lnTo>
                  <a:lnTo>
                    <a:pt x="163759" y="925283"/>
                  </a:lnTo>
                  <a:lnTo>
                    <a:pt x="145069" y="879150"/>
                  </a:lnTo>
                  <a:lnTo>
                    <a:pt x="127483" y="832617"/>
                  </a:lnTo>
                  <a:lnTo>
                    <a:pt x="111007" y="785704"/>
                  </a:lnTo>
                  <a:lnTo>
                    <a:pt x="95647" y="738431"/>
                  </a:lnTo>
                  <a:lnTo>
                    <a:pt x="81408" y="690819"/>
                  </a:lnTo>
                  <a:lnTo>
                    <a:pt x="68295" y="642888"/>
                  </a:lnTo>
                  <a:lnTo>
                    <a:pt x="56315" y="594658"/>
                  </a:lnTo>
                  <a:lnTo>
                    <a:pt x="45472" y="546150"/>
                  </a:lnTo>
                  <a:lnTo>
                    <a:pt x="35773" y="497384"/>
                  </a:lnTo>
                  <a:lnTo>
                    <a:pt x="27223" y="448380"/>
                  </a:lnTo>
                  <a:lnTo>
                    <a:pt x="19826" y="399159"/>
                  </a:lnTo>
                  <a:lnTo>
                    <a:pt x="13590" y="349740"/>
                  </a:lnTo>
                  <a:lnTo>
                    <a:pt x="8519" y="300145"/>
                  </a:lnTo>
                  <a:lnTo>
                    <a:pt x="4619" y="250393"/>
                  </a:lnTo>
                  <a:lnTo>
                    <a:pt x="1895" y="200505"/>
                  </a:lnTo>
                  <a:lnTo>
                    <a:pt x="354" y="150502"/>
                  </a:lnTo>
                  <a:lnTo>
                    <a:pt x="0" y="100403"/>
                  </a:lnTo>
                  <a:lnTo>
                    <a:pt x="839" y="50229"/>
                  </a:lnTo>
                  <a:lnTo>
                    <a:pt x="2876" y="0"/>
                  </a:lnTo>
                </a:path>
              </a:pathLst>
            </a:custGeom>
            <a:ln w="9524">
              <a:solidFill>
                <a:srgbClr val="355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55060" y="2421254"/>
              <a:ext cx="1622425" cy="1054735"/>
            </a:xfrm>
            <a:custGeom>
              <a:avLst/>
              <a:gdLst/>
              <a:ahLst/>
              <a:cxnLst/>
              <a:rect l="l" t="t" r="r" b="b"/>
              <a:pathLst>
                <a:path w="1622425" h="1054735">
                  <a:moveTo>
                    <a:pt x="1446530" y="0"/>
                  </a:moveTo>
                  <a:lnTo>
                    <a:pt x="175768" y="0"/>
                  </a:lnTo>
                  <a:lnTo>
                    <a:pt x="129057" y="6281"/>
                  </a:lnTo>
                  <a:lnTo>
                    <a:pt x="87074" y="24007"/>
                  </a:lnTo>
                  <a:lnTo>
                    <a:pt x="51498" y="51498"/>
                  </a:lnTo>
                  <a:lnTo>
                    <a:pt x="24007" y="87074"/>
                  </a:lnTo>
                  <a:lnTo>
                    <a:pt x="6281" y="129057"/>
                  </a:lnTo>
                  <a:lnTo>
                    <a:pt x="0" y="175767"/>
                  </a:lnTo>
                  <a:lnTo>
                    <a:pt x="0" y="878839"/>
                  </a:lnTo>
                  <a:lnTo>
                    <a:pt x="6281" y="925550"/>
                  </a:lnTo>
                  <a:lnTo>
                    <a:pt x="24007" y="967533"/>
                  </a:lnTo>
                  <a:lnTo>
                    <a:pt x="51498" y="1003109"/>
                  </a:lnTo>
                  <a:lnTo>
                    <a:pt x="87074" y="1030600"/>
                  </a:lnTo>
                  <a:lnTo>
                    <a:pt x="129057" y="1048326"/>
                  </a:lnTo>
                  <a:lnTo>
                    <a:pt x="175768" y="1054607"/>
                  </a:lnTo>
                  <a:lnTo>
                    <a:pt x="1446530" y="1054607"/>
                  </a:lnTo>
                  <a:lnTo>
                    <a:pt x="1493240" y="1048326"/>
                  </a:lnTo>
                  <a:lnTo>
                    <a:pt x="1535223" y="1030600"/>
                  </a:lnTo>
                  <a:lnTo>
                    <a:pt x="1570799" y="1003109"/>
                  </a:lnTo>
                  <a:lnTo>
                    <a:pt x="1598290" y="967533"/>
                  </a:lnTo>
                  <a:lnTo>
                    <a:pt x="1616016" y="925550"/>
                  </a:lnTo>
                  <a:lnTo>
                    <a:pt x="1622298" y="878839"/>
                  </a:lnTo>
                  <a:lnTo>
                    <a:pt x="1622298" y="175767"/>
                  </a:lnTo>
                  <a:lnTo>
                    <a:pt x="1616016" y="129057"/>
                  </a:lnTo>
                  <a:lnTo>
                    <a:pt x="1598290" y="87074"/>
                  </a:lnTo>
                  <a:lnTo>
                    <a:pt x="1570799" y="51498"/>
                  </a:lnTo>
                  <a:lnTo>
                    <a:pt x="1535223" y="24007"/>
                  </a:lnTo>
                  <a:lnTo>
                    <a:pt x="1493240" y="6281"/>
                  </a:lnTo>
                  <a:lnTo>
                    <a:pt x="1446530" y="0"/>
                  </a:lnTo>
                  <a:close/>
                </a:path>
              </a:pathLst>
            </a:custGeom>
            <a:solidFill>
              <a:srgbClr val="355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55060" y="2421254"/>
              <a:ext cx="1622425" cy="1054735"/>
            </a:xfrm>
            <a:custGeom>
              <a:avLst/>
              <a:gdLst/>
              <a:ahLst/>
              <a:cxnLst/>
              <a:rect l="l" t="t" r="r" b="b"/>
              <a:pathLst>
                <a:path w="1622425" h="1054735">
                  <a:moveTo>
                    <a:pt x="0" y="175767"/>
                  </a:moveTo>
                  <a:lnTo>
                    <a:pt x="6281" y="129057"/>
                  </a:lnTo>
                  <a:lnTo>
                    <a:pt x="24007" y="87074"/>
                  </a:lnTo>
                  <a:lnTo>
                    <a:pt x="51498" y="51498"/>
                  </a:lnTo>
                  <a:lnTo>
                    <a:pt x="87074" y="24007"/>
                  </a:lnTo>
                  <a:lnTo>
                    <a:pt x="129057" y="6281"/>
                  </a:lnTo>
                  <a:lnTo>
                    <a:pt x="175768" y="0"/>
                  </a:lnTo>
                  <a:lnTo>
                    <a:pt x="1446530" y="0"/>
                  </a:lnTo>
                  <a:lnTo>
                    <a:pt x="1493240" y="6281"/>
                  </a:lnTo>
                  <a:lnTo>
                    <a:pt x="1535223" y="24007"/>
                  </a:lnTo>
                  <a:lnTo>
                    <a:pt x="1570799" y="51498"/>
                  </a:lnTo>
                  <a:lnTo>
                    <a:pt x="1598290" y="87074"/>
                  </a:lnTo>
                  <a:lnTo>
                    <a:pt x="1616016" y="129057"/>
                  </a:lnTo>
                  <a:lnTo>
                    <a:pt x="1622298" y="175767"/>
                  </a:lnTo>
                  <a:lnTo>
                    <a:pt x="1622298" y="878839"/>
                  </a:lnTo>
                  <a:lnTo>
                    <a:pt x="1616016" y="925550"/>
                  </a:lnTo>
                  <a:lnTo>
                    <a:pt x="1598290" y="967533"/>
                  </a:lnTo>
                  <a:lnTo>
                    <a:pt x="1570799" y="1003109"/>
                  </a:lnTo>
                  <a:lnTo>
                    <a:pt x="1535223" y="1030600"/>
                  </a:lnTo>
                  <a:lnTo>
                    <a:pt x="1493240" y="1048326"/>
                  </a:lnTo>
                  <a:lnTo>
                    <a:pt x="1446530" y="1054607"/>
                  </a:lnTo>
                  <a:lnTo>
                    <a:pt x="175768" y="1054607"/>
                  </a:lnTo>
                  <a:lnTo>
                    <a:pt x="129057" y="1048326"/>
                  </a:lnTo>
                  <a:lnTo>
                    <a:pt x="87074" y="1030600"/>
                  </a:lnTo>
                  <a:lnTo>
                    <a:pt x="51498" y="1003109"/>
                  </a:lnTo>
                  <a:lnTo>
                    <a:pt x="24007" y="967533"/>
                  </a:lnTo>
                  <a:lnTo>
                    <a:pt x="6281" y="925550"/>
                  </a:lnTo>
                  <a:lnTo>
                    <a:pt x="0" y="878839"/>
                  </a:lnTo>
                  <a:lnTo>
                    <a:pt x="0" y="175767"/>
                  </a:lnTo>
                  <a:close/>
                </a:path>
              </a:pathLst>
            </a:custGeom>
            <a:ln w="15875">
              <a:solidFill>
                <a:srgbClr val="AABD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277108" y="2566161"/>
            <a:ext cx="1377950" cy="7162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indent="635" algn="ctr">
              <a:lnSpc>
                <a:spcPts val="1760"/>
              </a:lnSpc>
              <a:spcBef>
                <a:spcPts val="290"/>
              </a:spcBef>
            </a:pP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State management </a:t>
            </a:r>
            <a:r>
              <a:rPr sz="1600" spc="-105" dirty="0">
                <a:solidFill>
                  <a:srgbClr val="FFFFFF"/>
                </a:solidFill>
                <a:latin typeface="Trebuchet MS"/>
                <a:cs typeface="Trebuchet MS"/>
              </a:rPr>
              <a:t>(Redux/Context)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230115" y="1659508"/>
            <a:ext cx="918844" cy="752475"/>
          </a:xfrm>
          <a:custGeom>
            <a:avLst/>
            <a:gdLst/>
            <a:ahLst/>
            <a:cxnLst/>
            <a:rect l="l" t="t" r="r" b="b"/>
            <a:pathLst>
              <a:path w="918845" h="752475">
                <a:moveTo>
                  <a:pt x="0" y="752094"/>
                </a:moveTo>
                <a:lnTo>
                  <a:pt x="28950" y="710785"/>
                </a:lnTo>
                <a:lnTo>
                  <a:pt x="58832" y="670244"/>
                </a:lnTo>
                <a:lnTo>
                  <a:pt x="89627" y="630485"/>
                </a:lnTo>
                <a:lnTo>
                  <a:pt x="121321" y="591520"/>
                </a:lnTo>
                <a:lnTo>
                  <a:pt x="153896" y="553363"/>
                </a:lnTo>
                <a:lnTo>
                  <a:pt x="187336" y="516028"/>
                </a:lnTo>
                <a:lnTo>
                  <a:pt x="221625" y="479529"/>
                </a:lnTo>
                <a:lnTo>
                  <a:pt x="256746" y="443879"/>
                </a:lnTo>
                <a:lnTo>
                  <a:pt x="292683" y="409091"/>
                </a:lnTo>
                <a:lnTo>
                  <a:pt x="329420" y="375179"/>
                </a:lnTo>
                <a:lnTo>
                  <a:pt x="366939" y="342157"/>
                </a:lnTo>
                <a:lnTo>
                  <a:pt x="405225" y="310038"/>
                </a:lnTo>
                <a:lnTo>
                  <a:pt x="444261" y="278836"/>
                </a:lnTo>
                <a:lnTo>
                  <a:pt x="484030" y="248565"/>
                </a:lnTo>
                <a:lnTo>
                  <a:pt x="524517" y="219237"/>
                </a:lnTo>
                <a:lnTo>
                  <a:pt x="565705" y="190866"/>
                </a:lnTo>
                <a:lnTo>
                  <a:pt x="607577" y="163467"/>
                </a:lnTo>
                <a:lnTo>
                  <a:pt x="650116" y="137052"/>
                </a:lnTo>
                <a:lnTo>
                  <a:pt x="693308" y="111636"/>
                </a:lnTo>
                <a:lnTo>
                  <a:pt x="737135" y="87231"/>
                </a:lnTo>
                <a:lnTo>
                  <a:pt x="781580" y="63851"/>
                </a:lnTo>
                <a:lnTo>
                  <a:pt x="826627" y="41510"/>
                </a:lnTo>
                <a:lnTo>
                  <a:pt x="872261" y="20222"/>
                </a:lnTo>
                <a:lnTo>
                  <a:pt x="918463" y="0"/>
                </a:lnTo>
              </a:path>
            </a:pathLst>
          </a:custGeom>
          <a:ln w="9525">
            <a:solidFill>
              <a:srgbClr val="355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43025" y="649376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01292" y="649376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995659" y="6490715"/>
            <a:ext cx="2432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latin typeface="Trebuchet MS"/>
                <a:cs typeface="Trebuchet MS"/>
              </a:rPr>
              <a:t>5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5105">
              <a:lnSpc>
                <a:spcPct val="100000"/>
              </a:lnSpc>
              <a:spcBef>
                <a:spcPts val="100"/>
              </a:spcBef>
            </a:pPr>
            <a:r>
              <a:rPr spc="-200" dirty="0">
                <a:latin typeface="Arial"/>
                <a:cs typeface="Arial"/>
              </a:rPr>
              <a:t>WHAT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275" dirty="0">
                <a:latin typeface="Arial"/>
                <a:cs typeface="Arial"/>
              </a:rPr>
              <a:t>IS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445" dirty="0">
                <a:latin typeface="Arial"/>
                <a:cs typeface="Arial"/>
              </a:rPr>
              <a:t>REACTJS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380" dirty="0">
                <a:latin typeface="Arial"/>
                <a:cs typeface="Arial"/>
              </a:rPr>
              <a:t>ROUTER?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03211" y="1454721"/>
            <a:ext cx="4977765" cy="1983105"/>
            <a:chOff x="803211" y="1454721"/>
            <a:chExt cx="4977765" cy="19831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148" y="1462658"/>
              <a:ext cx="4961382" cy="1966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1148" y="1462658"/>
              <a:ext cx="4961890" cy="1967230"/>
            </a:xfrm>
            <a:custGeom>
              <a:avLst/>
              <a:gdLst/>
              <a:ahLst/>
              <a:cxnLst/>
              <a:rect l="l" t="t" r="r" b="b"/>
              <a:pathLst>
                <a:path w="4961890" h="1967229">
                  <a:moveTo>
                    <a:pt x="0" y="327787"/>
                  </a:moveTo>
                  <a:lnTo>
                    <a:pt x="3554" y="279361"/>
                  </a:lnTo>
                  <a:lnTo>
                    <a:pt x="13878" y="233138"/>
                  </a:lnTo>
                  <a:lnTo>
                    <a:pt x="30466" y="189624"/>
                  </a:lnTo>
                  <a:lnTo>
                    <a:pt x="52810" y="149328"/>
                  </a:lnTo>
                  <a:lnTo>
                    <a:pt x="80402" y="112757"/>
                  </a:lnTo>
                  <a:lnTo>
                    <a:pt x="112737" y="80419"/>
                  </a:lnTo>
                  <a:lnTo>
                    <a:pt x="149306" y="52822"/>
                  </a:lnTo>
                  <a:lnTo>
                    <a:pt x="189602" y="30474"/>
                  </a:lnTo>
                  <a:lnTo>
                    <a:pt x="233119" y="13882"/>
                  </a:lnTo>
                  <a:lnTo>
                    <a:pt x="279350" y="3555"/>
                  </a:lnTo>
                  <a:lnTo>
                    <a:pt x="327787" y="0"/>
                  </a:lnTo>
                  <a:lnTo>
                    <a:pt x="4633595" y="0"/>
                  </a:lnTo>
                  <a:lnTo>
                    <a:pt x="4682020" y="3555"/>
                  </a:lnTo>
                  <a:lnTo>
                    <a:pt x="4728243" y="13882"/>
                  </a:lnTo>
                  <a:lnTo>
                    <a:pt x="4771757" y="30474"/>
                  </a:lnTo>
                  <a:lnTo>
                    <a:pt x="4812053" y="52822"/>
                  </a:lnTo>
                  <a:lnTo>
                    <a:pt x="4848624" y="80419"/>
                  </a:lnTo>
                  <a:lnTo>
                    <a:pt x="4880962" y="112757"/>
                  </a:lnTo>
                  <a:lnTo>
                    <a:pt x="4908559" y="149328"/>
                  </a:lnTo>
                  <a:lnTo>
                    <a:pt x="4930907" y="189624"/>
                  </a:lnTo>
                  <a:lnTo>
                    <a:pt x="4947499" y="233138"/>
                  </a:lnTo>
                  <a:lnTo>
                    <a:pt x="4957826" y="279361"/>
                  </a:lnTo>
                  <a:lnTo>
                    <a:pt x="4961382" y="327787"/>
                  </a:lnTo>
                  <a:lnTo>
                    <a:pt x="4961382" y="1638935"/>
                  </a:lnTo>
                  <a:lnTo>
                    <a:pt x="4957826" y="1687360"/>
                  </a:lnTo>
                  <a:lnTo>
                    <a:pt x="4947499" y="1733583"/>
                  </a:lnTo>
                  <a:lnTo>
                    <a:pt x="4930907" y="1777097"/>
                  </a:lnTo>
                  <a:lnTo>
                    <a:pt x="4908559" y="1817393"/>
                  </a:lnTo>
                  <a:lnTo>
                    <a:pt x="4880962" y="1853964"/>
                  </a:lnTo>
                  <a:lnTo>
                    <a:pt x="4848624" y="1886302"/>
                  </a:lnTo>
                  <a:lnTo>
                    <a:pt x="4812053" y="1913899"/>
                  </a:lnTo>
                  <a:lnTo>
                    <a:pt x="4771757" y="1936247"/>
                  </a:lnTo>
                  <a:lnTo>
                    <a:pt x="4728243" y="1952839"/>
                  </a:lnTo>
                  <a:lnTo>
                    <a:pt x="4682020" y="1963166"/>
                  </a:lnTo>
                  <a:lnTo>
                    <a:pt x="4633595" y="1966722"/>
                  </a:lnTo>
                  <a:lnTo>
                    <a:pt x="327787" y="1966722"/>
                  </a:lnTo>
                  <a:lnTo>
                    <a:pt x="279350" y="1963166"/>
                  </a:lnTo>
                  <a:lnTo>
                    <a:pt x="233119" y="1952839"/>
                  </a:lnTo>
                  <a:lnTo>
                    <a:pt x="189602" y="1936247"/>
                  </a:lnTo>
                  <a:lnTo>
                    <a:pt x="149306" y="1913899"/>
                  </a:lnTo>
                  <a:lnTo>
                    <a:pt x="112737" y="1886302"/>
                  </a:lnTo>
                  <a:lnTo>
                    <a:pt x="80402" y="1853964"/>
                  </a:lnTo>
                  <a:lnTo>
                    <a:pt x="52810" y="1817393"/>
                  </a:lnTo>
                  <a:lnTo>
                    <a:pt x="30466" y="1777097"/>
                  </a:lnTo>
                  <a:lnTo>
                    <a:pt x="13878" y="1733583"/>
                  </a:lnTo>
                  <a:lnTo>
                    <a:pt x="3554" y="1687360"/>
                  </a:lnTo>
                  <a:lnTo>
                    <a:pt x="0" y="1638935"/>
                  </a:lnTo>
                  <a:lnTo>
                    <a:pt x="0" y="32778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86027" y="1994916"/>
            <a:ext cx="400431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indent="-285115">
              <a:lnSpc>
                <a:spcPts val="1655"/>
              </a:lnSpc>
              <a:spcBef>
                <a:spcPts val="95"/>
              </a:spcBef>
              <a:buFont typeface="Wingdings"/>
              <a:buChar char=""/>
              <a:tabLst>
                <a:tab pos="297815" algn="l"/>
              </a:tabLst>
            </a:pPr>
            <a:r>
              <a:rPr sz="1400" spc="-85" dirty="0">
                <a:latin typeface="Trebuchet MS"/>
                <a:cs typeface="Trebuchet MS"/>
              </a:rPr>
              <a:t>Library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for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routing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in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90" dirty="0">
                <a:latin typeface="Trebuchet MS"/>
                <a:cs typeface="Trebuchet MS"/>
              </a:rPr>
              <a:t>React-</a:t>
            </a:r>
            <a:r>
              <a:rPr sz="1400" spc="-60" dirty="0">
                <a:latin typeface="Trebuchet MS"/>
                <a:cs typeface="Trebuchet MS"/>
              </a:rPr>
              <a:t>based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Web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applications</a:t>
            </a:r>
            <a:endParaRPr sz="1400">
              <a:latin typeface="Trebuchet MS"/>
              <a:cs typeface="Trebuchet MS"/>
            </a:endParaRPr>
          </a:p>
          <a:p>
            <a:pPr marL="297815" indent="-285115">
              <a:lnSpc>
                <a:spcPts val="1655"/>
              </a:lnSpc>
              <a:buFont typeface="Wingdings"/>
              <a:buChar char=""/>
              <a:tabLst>
                <a:tab pos="297815" algn="l"/>
              </a:tabLst>
            </a:pPr>
            <a:r>
              <a:rPr sz="1400" dirty="0">
                <a:latin typeface="Courier New"/>
                <a:cs typeface="Courier New"/>
              </a:rPr>
              <a:t>react-</a:t>
            </a:r>
            <a:r>
              <a:rPr sz="1400" spc="-10" dirty="0">
                <a:latin typeface="Courier New"/>
                <a:cs typeface="Courier New"/>
              </a:rPr>
              <a:t>router-</a:t>
            </a:r>
            <a:r>
              <a:rPr sz="1400" dirty="0">
                <a:latin typeface="Courier New"/>
                <a:cs typeface="Courier New"/>
              </a:rPr>
              <a:t>dom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package</a:t>
            </a:r>
            <a:endParaRPr sz="1400">
              <a:latin typeface="Trebuchet MS"/>
              <a:cs typeface="Trebuchet MS"/>
            </a:endParaRPr>
          </a:p>
          <a:p>
            <a:pPr marL="297815" indent="-285115">
              <a:lnSpc>
                <a:spcPct val="100000"/>
              </a:lnSpc>
              <a:spcBef>
                <a:spcPts val="55"/>
              </a:spcBef>
              <a:buFont typeface="Wingdings"/>
              <a:buChar char=""/>
              <a:tabLst>
                <a:tab pos="297815" algn="l"/>
              </a:tabLst>
            </a:pPr>
            <a:r>
              <a:rPr sz="1400" spc="-65" dirty="0">
                <a:latin typeface="Trebuchet MS"/>
                <a:cs typeface="Trebuchet MS"/>
              </a:rPr>
              <a:t>Enables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the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creation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of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80" dirty="0">
                <a:latin typeface="Trebuchet MS"/>
                <a:cs typeface="Trebuchet MS"/>
              </a:rPr>
              <a:t>a </a:t>
            </a:r>
            <a:r>
              <a:rPr sz="1400" spc="-70" dirty="0">
                <a:latin typeface="Trebuchet MS"/>
                <a:cs typeface="Trebuchet MS"/>
              </a:rPr>
              <a:t>single-</a:t>
            </a:r>
            <a:r>
              <a:rPr sz="1400" spc="-60" dirty="0">
                <a:latin typeface="Trebuchet MS"/>
                <a:cs typeface="Trebuchet MS"/>
              </a:rPr>
              <a:t>page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application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03211" y="1106487"/>
            <a:ext cx="3060065" cy="527050"/>
            <a:chOff x="803211" y="1106487"/>
            <a:chExt cx="3060065" cy="5270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148" y="1114425"/>
              <a:ext cx="3044190" cy="5109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11148" y="1114425"/>
              <a:ext cx="3044190" cy="511175"/>
            </a:xfrm>
            <a:custGeom>
              <a:avLst/>
              <a:gdLst/>
              <a:ahLst/>
              <a:cxnLst/>
              <a:rect l="l" t="t" r="r" b="b"/>
              <a:pathLst>
                <a:path w="3044190" h="511175">
                  <a:moveTo>
                    <a:pt x="0" y="75691"/>
                  </a:moveTo>
                  <a:lnTo>
                    <a:pt x="5947" y="46237"/>
                  </a:lnTo>
                  <a:lnTo>
                    <a:pt x="22167" y="22177"/>
                  </a:lnTo>
                  <a:lnTo>
                    <a:pt x="46227" y="5951"/>
                  </a:lnTo>
                  <a:lnTo>
                    <a:pt x="75692" y="0"/>
                  </a:lnTo>
                  <a:lnTo>
                    <a:pt x="507365" y="0"/>
                  </a:lnTo>
                  <a:lnTo>
                    <a:pt x="1268476" y="0"/>
                  </a:lnTo>
                  <a:lnTo>
                    <a:pt x="2968498" y="0"/>
                  </a:lnTo>
                  <a:lnTo>
                    <a:pt x="2997952" y="5951"/>
                  </a:lnTo>
                  <a:lnTo>
                    <a:pt x="3022012" y="22177"/>
                  </a:lnTo>
                  <a:lnTo>
                    <a:pt x="3038238" y="46237"/>
                  </a:lnTo>
                  <a:lnTo>
                    <a:pt x="3044190" y="75691"/>
                  </a:lnTo>
                  <a:lnTo>
                    <a:pt x="3044190" y="264921"/>
                  </a:lnTo>
                  <a:lnTo>
                    <a:pt x="3044190" y="378459"/>
                  </a:lnTo>
                  <a:lnTo>
                    <a:pt x="3038238" y="407914"/>
                  </a:lnTo>
                  <a:lnTo>
                    <a:pt x="3022012" y="431974"/>
                  </a:lnTo>
                  <a:lnTo>
                    <a:pt x="2997952" y="448200"/>
                  </a:lnTo>
                  <a:lnTo>
                    <a:pt x="2968498" y="454151"/>
                  </a:lnTo>
                  <a:lnTo>
                    <a:pt x="1268476" y="454151"/>
                  </a:lnTo>
                  <a:lnTo>
                    <a:pt x="887857" y="510920"/>
                  </a:lnTo>
                  <a:lnTo>
                    <a:pt x="507365" y="454151"/>
                  </a:lnTo>
                  <a:lnTo>
                    <a:pt x="75692" y="454151"/>
                  </a:lnTo>
                  <a:lnTo>
                    <a:pt x="46227" y="448200"/>
                  </a:lnTo>
                  <a:lnTo>
                    <a:pt x="22167" y="431974"/>
                  </a:lnTo>
                  <a:lnTo>
                    <a:pt x="5947" y="407914"/>
                  </a:lnTo>
                  <a:lnTo>
                    <a:pt x="0" y="378459"/>
                  </a:lnTo>
                  <a:lnTo>
                    <a:pt x="0" y="264921"/>
                  </a:lnTo>
                  <a:lnTo>
                    <a:pt x="0" y="75691"/>
                  </a:lnTo>
                  <a:close/>
                </a:path>
              </a:pathLst>
            </a:custGeom>
            <a:ln w="15875">
              <a:solidFill>
                <a:srgbClr val="EBC2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09166" y="1193799"/>
            <a:ext cx="12477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latin typeface="Trebuchet MS"/>
                <a:cs typeface="Trebuchet MS"/>
              </a:rPr>
              <a:t>ReactJS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Router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588442" y="2095690"/>
            <a:ext cx="4570095" cy="3081655"/>
            <a:chOff x="6588442" y="2095690"/>
            <a:chExt cx="4570095" cy="308165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2824" y="2100071"/>
              <a:ext cx="4560570" cy="307162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93205" y="2100452"/>
              <a:ext cx="4560570" cy="3072130"/>
            </a:xfrm>
            <a:custGeom>
              <a:avLst/>
              <a:gdLst/>
              <a:ahLst/>
              <a:cxnLst/>
              <a:rect l="l" t="t" r="r" b="b"/>
              <a:pathLst>
                <a:path w="4560570" h="3072129">
                  <a:moveTo>
                    <a:pt x="4253357" y="0"/>
                  </a:moveTo>
                  <a:lnTo>
                    <a:pt x="307213" y="0"/>
                  </a:lnTo>
                  <a:lnTo>
                    <a:pt x="261814" y="3330"/>
                  </a:lnTo>
                  <a:lnTo>
                    <a:pt x="218484" y="13006"/>
                  </a:lnTo>
                  <a:lnTo>
                    <a:pt x="177698" y="28552"/>
                  </a:lnTo>
                  <a:lnTo>
                    <a:pt x="139931" y="49493"/>
                  </a:lnTo>
                  <a:lnTo>
                    <a:pt x="105657" y="75353"/>
                  </a:lnTo>
                  <a:lnTo>
                    <a:pt x="75353" y="105657"/>
                  </a:lnTo>
                  <a:lnTo>
                    <a:pt x="49493" y="139931"/>
                  </a:lnTo>
                  <a:lnTo>
                    <a:pt x="28552" y="177698"/>
                  </a:lnTo>
                  <a:lnTo>
                    <a:pt x="13006" y="218484"/>
                  </a:lnTo>
                  <a:lnTo>
                    <a:pt x="3330" y="261814"/>
                  </a:lnTo>
                  <a:lnTo>
                    <a:pt x="0" y="307213"/>
                  </a:lnTo>
                  <a:lnTo>
                    <a:pt x="0" y="2764409"/>
                  </a:lnTo>
                  <a:lnTo>
                    <a:pt x="3330" y="2809807"/>
                  </a:lnTo>
                  <a:lnTo>
                    <a:pt x="13006" y="2853137"/>
                  </a:lnTo>
                  <a:lnTo>
                    <a:pt x="28552" y="2893923"/>
                  </a:lnTo>
                  <a:lnTo>
                    <a:pt x="49493" y="2931690"/>
                  </a:lnTo>
                  <a:lnTo>
                    <a:pt x="75353" y="2965964"/>
                  </a:lnTo>
                  <a:lnTo>
                    <a:pt x="105657" y="2996268"/>
                  </a:lnTo>
                  <a:lnTo>
                    <a:pt x="139931" y="3022128"/>
                  </a:lnTo>
                  <a:lnTo>
                    <a:pt x="177698" y="3043069"/>
                  </a:lnTo>
                  <a:lnTo>
                    <a:pt x="218484" y="3058615"/>
                  </a:lnTo>
                  <a:lnTo>
                    <a:pt x="261814" y="3068291"/>
                  </a:lnTo>
                  <a:lnTo>
                    <a:pt x="307213" y="3071622"/>
                  </a:lnTo>
                  <a:lnTo>
                    <a:pt x="4253357" y="3071622"/>
                  </a:lnTo>
                  <a:lnTo>
                    <a:pt x="4298755" y="3068291"/>
                  </a:lnTo>
                  <a:lnTo>
                    <a:pt x="4342085" y="3058615"/>
                  </a:lnTo>
                  <a:lnTo>
                    <a:pt x="4382871" y="3043069"/>
                  </a:lnTo>
                  <a:lnTo>
                    <a:pt x="4420638" y="3022128"/>
                  </a:lnTo>
                  <a:lnTo>
                    <a:pt x="4454912" y="2996268"/>
                  </a:lnTo>
                  <a:lnTo>
                    <a:pt x="4485216" y="2965964"/>
                  </a:lnTo>
                  <a:lnTo>
                    <a:pt x="4511076" y="2931690"/>
                  </a:lnTo>
                  <a:lnTo>
                    <a:pt x="4532017" y="2893923"/>
                  </a:lnTo>
                  <a:lnTo>
                    <a:pt x="4547563" y="2853137"/>
                  </a:lnTo>
                  <a:lnTo>
                    <a:pt x="4557239" y="2809807"/>
                  </a:lnTo>
                  <a:lnTo>
                    <a:pt x="4560570" y="2764409"/>
                  </a:lnTo>
                  <a:lnTo>
                    <a:pt x="4560570" y="307213"/>
                  </a:lnTo>
                  <a:lnTo>
                    <a:pt x="4557239" y="261814"/>
                  </a:lnTo>
                  <a:lnTo>
                    <a:pt x="4547563" y="218484"/>
                  </a:lnTo>
                  <a:lnTo>
                    <a:pt x="4532017" y="177698"/>
                  </a:lnTo>
                  <a:lnTo>
                    <a:pt x="4511076" y="139931"/>
                  </a:lnTo>
                  <a:lnTo>
                    <a:pt x="4485216" y="105657"/>
                  </a:lnTo>
                  <a:lnTo>
                    <a:pt x="4454912" y="75353"/>
                  </a:lnTo>
                  <a:lnTo>
                    <a:pt x="4420638" y="49493"/>
                  </a:lnTo>
                  <a:lnTo>
                    <a:pt x="4382871" y="28552"/>
                  </a:lnTo>
                  <a:lnTo>
                    <a:pt x="4342085" y="13006"/>
                  </a:lnTo>
                  <a:lnTo>
                    <a:pt x="4298755" y="3330"/>
                  </a:lnTo>
                  <a:lnTo>
                    <a:pt x="4253357" y="0"/>
                  </a:lnTo>
                  <a:close/>
                </a:path>
              </a:pathLst>
            </a:custGeom>
            <a:solidFill>
              <a:srgbClr val="ECD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93205" y="2100452"/>
              <a:ext cx="4560570" cy="3072130"/>
            </a:xfrm>
            <a:custGeom>
              <a:avLst/>
              <a:gdLst/>
              <a:ahLst/>
              <a:cxnLst/>
              <a:rect l="l" t="t" r="r" b="b"/>
              <a:pathLst>
                <a:path w="4560570" h="3072129">
                  <a:moveTo>
                    <a:pt x="0" y="307213"/>
                  </a:moveTo>
                  <a:lnTo>
                    <a:pt x="3330" y="261814"/>
                  </a:lnTo>
                  <a:lnTo>
                    <a:pt x="13006" y="218484"/>
                  </a:lnTo>
                  <a:lnTo>
                    <a:pt x="28552" y="177698"/>
                  </a:lnTo>
                  <a:lnTo>
                    <a:pt x="49493" y="139931"/>
                  </a:lnTo>
                  <a:lnTo>
                    <a:pt x="75353" y="105657"/>
                  </a:lnTo>
                  <a:lnTo>
                    <a:pt x="105657" y="75353"/>
                  </a:lnTo>
                  <a:lnTo>
                    <a:pt x="139931" y="49493"/>
                  </a:lnTo>
                  <a:lnTo>
                    <a:pt x="177698" y="28552"/>
                  </a:lnTo>
                  <a:lnTo>
                    <a:pt x="218484" y="13006"/>
                  </a:lnTo>
                  <a:lnTo>
                    <a:pt x="261814" y="3330"/>
                  </a:lnTo>
                  <a:lnTo>
                    <a:pt x="307213" y="0"/>
                  </a:lnTo>
                  <a:lnTo>
                    <a:pt x="4253357" y="0"/>
                  </a:lnTo>
                  <a:lnTo>
                    <a:pt x="4298755" y="3330"/>
                  </a:lnTo>
                  <a:lnTo>
                    <a:pt x="4342085" y="13006"/>
                  </a:lnTo>
                  <a:lnTo>
                    <a:pt x="4382871" y="28552"/>
                  </a:lnTo>
                  <a:lnTo>
                    <a:pt x="4420638" y="49493"/>
                  </a:lnTo>
                  <a:lnTo>
                    <a:pt x="4454912" y="75353"/>
                  </a:lnTo>
                  <a:lnTo>
                    <a:pt x="4485216" y="105657"/>
                  </a:lnTo>
                  <a:lnTo>
                    <a:pt x="4511076" y="139931"/>
                  </a:lnTo>
                  <a:lnTo>
                    <a:pt x="4532017" y="177698"/>
                  </a:lnTo>
                  <a:lnTo>
                    <a:pt x="4547563" y="218484"/>
                  </a:lnTo>
                  <a:lnTo>
                    <a:pt x="4557239" y="261814"/>
                  </a:lnTo>
                  <a:lnTo>
                    <a:pt x="4560570" y="307213"/>
                  </a:lnTo>
                  <a:lnTo>
                    <a:pt x="4560570" y="2764409"/>
                  </a:lnTo>
                  <a:lnTo>
                    <a:pt x="4557239" y="2809807"/>
                  </a:lnTo>
                  <a:lnTo>
                    <a:pt x="4547563" y="2853137"/>
                  </a:lnTo>
                  <a:lnTo>
                    <a:pt x="4532017" y="2893923"/>
                  </a:lnTo>
                  <a:lnTo>
                    <a:pt x="4511076" y="2931690"/>
                  </a:lnTo>
                  <a:lnTo>
                    <a:pt x="4485216" y="2965964"/>
                  </a:lnTo>
                  <a:lnTo>
                    <a:pt x="4454912" y="2996268"/>
                  </a:lnTo>
                  <a:lnTo>
                    <a:pt x="4420638" y="3022128"/>
                  </a:lnTo>
                  <a:lnTo>
                    <a:pt x="4382871" y="3043069"/>
                  </a:lnTo>
                  <a:lnTo>
                    <a:pt x="4342085" y="3058615"/>
                  </a:lnTo>
                  <a:lnTo>
                    <a:pt x="4298755" y="3068291"/>
                  </a:lnTo>
                  <a:lnTo>
                    <a:pt x="4253357" y="3071622"/>
                  </a:lnTo>
                  <a:lnTo>
                    <a:pt x="307213" y="3071622"/>
                  </a:lnTo>
                  <a:lnTo>
                    <a:pt x="261814" y="3068291"/>
                  </a:lnTo>
                  <a:lnTo>
                    <a:pt x="218484" y="3058615"/>
                  </a:lnTo>
                  <a:lnTo>
                    <a:pt x="177698" y="3043069"/>
                  </a:lnTo>
                  <a:lnTo>
                    <a:pt x="139931" y="3022128"/>
                  </a:lnTo>
                  <a:lnTo>
                    <a:pt x="105657" y="2996268"/>
                  </a:lnTo>
                  <a:lnTo>
                    <a:pt x="75353" y="2965964"/>
                  </a:lnTo>
                  <a:lnTo>
                    <a:pt x="49493" y="2931690"/>
                  </a:lnTo>
                  <a:lnTo>
                    <a:pt x="28552" y="2893923"/>
                  </a:lnTo>
                  <a:lnTo>
                    <a:pt x="13006" y="2853137"/>
                  </a:lnTo>
                  <a:lnTo>
                    <a:pt x="3330" y="2809807"/>
                  </a:lnTo>
                  <a:lnTo>
                    <a:pt x="0" y="2764409"/>
                  </a:lnTo>
                  <a:lnTo>
                    <a:pt x="0" y="307213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48881" y="3022472"/>
              <a:ext cx="3649345" cy="447675"/>
            </a:xfrm>
            <a:custGeom>
              <a:avLst/>
              <a:gdLst/>
              <a:ahLst/>
              <a:cxnLst/>
              <a:rect l="l" t="t" r="r" b="b"/>
              <a:pathLst>
                <a:path w="3649345" h="447675">
                  <a:moveTo>
                    <a:pt x="3604514" y="0"/>
                  </a:moveTo>
                  <a:lnTo>
                    <a:pt x="44704" y="0"/>
                  </a:lnTo>
                  <a:lnTo>
                    <a:pt x="27324" y="3520"/>
                  </a:lnTo>
                  <a:lnTo>
                    <a:pt x="13112" y="13112"/>
                  </a:lnTo>
                  <a:lnTo>
                    <a:pt x="3520" y="27324"/>
                  </a:lnTo>
                  <a:lnTo>
                    <a:pt x="0" y="44703"/>
                  </a:lnTo>
                  <a:lnTo>
                    <a:pt x="0" y="402589"/>
                  </a:lnTo>
                  <a:lnTo>
                    <a:pt x="3520" y="419969"/>
                  </a:lnTo>
                  <a:lnTo>
                    <a:pt x="13112" y="434181"/>
                  </a:lnTo>
                  <a:lnTo>
                    <a:pt x="27324" y="443773"/>
                  </a:lnTo>
                  <a:lnTo>
                    <a:pt x="44704" y="447293"/>
                  </a:lnTo>
                  <a:lnTo>
                    <a:pt x="3604514" y="447293"/>
                  </a:lnTo>
                  <a:lnTo>
                    <a:pt x="3621893" y="443773"/>
                  </a:lnTo>
                  <a:lnTo>
                    <a:pt x="3636105" y="434181"/>
                  </a:lnTo>
                  <a:lnTo>
                    <a:pt x="3645697" y="419969"/>
                  </a:lnTo>
                  <a:lnTo>
                    <a:pt x="3649217" y="402589"/>
                  </a:lnTo>
                  <a:lnTo>
                    <a:pt x="3649217" y="44703"/>
                  </a:lnTo>
                  <a:lnTo>
                    <a:pt x="3645697" y="27324"/>
                  </a:lnTo>
                  <a:lnTo>
                    <a:pt x="3636105" y="13112"/>
                  </a:lnTo>
                  <a:lnTo>
                    <a:pt x="3621893" y="3520"/>
                  </a:lnTo>
                  <a:lnTo>
                    <a:pt x="3604514" y="0"/>
                  </a:lnTo>
                  <a:close/>
                </a:path>
              </a:pathLst>
            </a:custGeom>
            <a:solidFill>
              <a:srgbClr val="CE66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48881" y="3022472"/>
              <a:ext cx="3649345" cy="447675"/>
            </a:xfrm>
            <a:custGeom>
              <a:avLst/>
              <a:gdLst/>
              <a:ahLst/>
              <a:cxnLst/>
              <a:rect l="l" t="t" r="r" b="b"/>
              <a:pathLst>
                <a:path w="3649345" h="447675">
                  <a:moveTo>
                    <a:pt x="0" y="44703"/>
                  </a:moveTo>
                  <a:lnTo>
                    <a:pt x="3520" y="27324"/>
                  </a:lnTo>
                  <a:lnTo>
                    <a:pt x="13112" y="13112"/>
                  </a:lnTo>
                  <a:lnTo>
                    <a:pt x="27324" y="3520"/>
                  </a:lnTo>
                  <a:lnTo>
                    <a:pt x="44704" y="0"/>
                  </a:lnTo>
                  <a:lnTo>
                    <a:pt x="3604514" y="0"/>
                  </a:lnTo>
                  <a:lnTo>
                    <a:pt x="3621893" y="3520"/>
                  </a:lnTo>
                  <a:lnTo>
                    <a:pt x="3636105" y="13112"/>
                  </a:lnTo>
                  <a:lnTo>
                    <a:pt x="3645697" y="27324"/>
                  </a:lnTo>
                  <a:lnTo>
                    <a:pt x="3649217" y="44703"/>
                  </a:lnTo>
                  <a:lnTo>
                    <a:pt x="3649217" y="402589"/>
                  </a:lnTo>
                  <a:lnTo>
                    <a:pt x="3645697" y="419969"/>
                  </a:lnTo>
                  <a:lnTo>
                    <a:pt x="3636105" y="434181"/>
                  </a:lnTo>
                  <a:lnTo>
                    <a:pt x="3621893" y="443773"/>
                  </a:lnTo>
                  <a:lnTo>
                    <a:pt x="3604514" y="447293"/>
                  </a:lnTo>
                  <a:lnTo>
                    <a:pt x="44704" y="447293"/>
                  </a:lnTo>
                  <a:lnTo>
                    <a:pt x="27324" y="443773"/>
                  </a:lnTo>
                  <a:lnTo>
                    <a:pt x="13112" y="434181"/>
                  </a:lnTo>
                  <a:lnTo>
                    <a:pt x="3520" y="419969"/>
                  </a:lnTo>
                  <a:lnTo>
                    <a:pt x="0" y="402589"/>
                  </a:lnTo>
                  <a:lnTo>
                    <a:pt x="0" y="44703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063375" y="3105657"/>
            <a:ext cx="36207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95"/>
              </a:spcBef>
            </a:pPr>
            <a:r>
              <a:rPr sz="1400" spc="-75" dirty="0">
                <a:latin typeface="Trebuchet MS"/>
                <a:cs typeface="Trebuchet MS"/>
              </a:rPr>
              <a:t>Well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95" dirty="0">
                <a:latin typeface="Trebuchet MS"/>
                <a:cs typeface="Trebuchet MS"/>
              </a:rPr>
              <a:t>-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organized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app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040943" y="3530409"/>
            <a:ext cx="3665220" cy="463550"/>
            <a:chOff x="7040943" y="3530409"/>
            <a:chExt cx="3665220" cy="463550"/>
          </a:xfrm>
        </p:grpSpPr>
        <p:sp>
          <p:nvSpPr>
            <p:cNvPr id="19" name="object 19"/>
            <p:cNvSpPr/>
            <p:nvPr/>
          </p:nvSpPr>
          <p:spPr>
            <a:xfrm>
              <a:off x="7048881" y="3538346"/>
              <a:ext cx="3649345" cy="447675"/>
            </a:xfrm>
            <a:custGeom>
              <a:avLst/>
              <a:gdLst/>
              <a:ahLst/>
              <a:cxnLst/>
              <a:rect l="l" t="t" r="r" b="b"/>
              <a:pathLst>
                <a:path w="3649345" h="447675">
                  <a:moveTo>
                    <a:pt x="3604514" y="0"/>
                  </a:moveTo>
                  <a:lnTo>
                    <a:pt x="44704" y="0"/>
                  </a:lnTo>
                  <a:lnTo>
                    <a:pt x="27324" y="3520"/>
                  </a:lnTo>
                  <a:lnTo>
                    <a:pt x="13112" y="13112"/>
                  </a:lnTo>
                  <a:lnTo>
                    <a:pt x="3520" y="27324"/>
                  </a:lnTo>
                  <a:lnTo>
                    <a:pt x="0" y="44703"/>
                  </a:lnTo>
                  <a:lnTo>
                    <a:pt x="0" y="402589"/>
                  </a:lnTo>
                  <a:lnTo>
                    <a:pt x="3520" y="419969"/>
                  </a:lnTo>
                  <a:lnTo>
                    <a:pt x="13112" y="434181"/>
                  </a:lnTo>
                  <a:lnTo>
                    <a:pt x="27324" y="443773"/>
                  </a:lnTo>
                  <a:lnTo>
                    <a:pt x="44704" y="447293"/>
                  </a:lnTo>
                  <a:lnTo>
                    <a:pt x="3604514" y="447293"/>
                  </a:lnTo>
                  <a:lnTo>
                    <a:pt x="3621893" y="443773"/>
                  </a:lnTo>
                  <a:lnTo>
                    <a:pt x="3636105" y="434181"/>
                  </a:lnTo>
                  <a:lnTo>
                    <a:pt x="3645697" y="419969"/>
                  </a:lnTo>
                  <a:lnTo>
                    <a:pt x="3649217" y="402589"/>
                  </a:lnTo>
                  <a:lnTo>
                    <a:pt x="3649217" y="44703"/>
                  </a:lnTo>
                  <a:lnTo>
                    <a:pt x="3645697" y="27324"/>
                  </a:lnTo>
                  <a:lnTo>
                    <a:pt x="3636105" y="13112"/>
                  </a:lnTo>
                  <a:lnTo>
                    <a:pt x="3621893" y="3520"/>
                  </a:lnTo>
                  <a:lnTo>
                    <a:pt x="3604514" y="0"/>
                  </a:lnTo>
                  <a:close/>
                </a:path>
              </a:pathLst>
            </a:custGeom>
            <a:solidFill>
              <a:srgbClr val="63CF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48881" y="3538346"/>
              <a:ext cx="3649345" cy="447675"/>
            </a:xfrm>
            <a:custGeom>
              <a:avLst/>
              <a:gdLst/>
              <a:ahLst/>
              <a:cxnLst/>
              <a:rect l="l" t="t" r="r" b="b"/>
              <a:pathLst>
                <a:path w="3649345" h="447675">
                  <a:moveTo>
                    <a:pt x="0" y="44703"/>
                  </a:moveTo>
                  <a:lnTo>
                    <a:pt x="3520" y="27324"/>
                  </a:lnTo>
                  <a:lnTo>
                    <a:pt x="13112" y="13112"/>
                  </a:lnTo>
                  <a:lnTo>
                    <a:pt x="27324" y="3520"/>
                  </a:lnTo>
                  <a:lnTo>
                    <a:pt x="44704" y="0"/>
                  </a:lnTo>
                  <a:lnTo>
                    <a:pt x="3604514" y="0"/>
                  </a:lnTo>
                  <a:lnTo>
                    <a:pt x="3621893" y="3520"/>
                  </a:lnTo>
                  <a:lnTo>
                    <a:pt x="3636105" y="13112"/>
                  </a:lnTo>
                  <a:lnTo>
                    <a:pt x="3645697" y="27324"/>
                  </a:lnTo>
                  <a:lnTo>
                    <a:pt x="3649217" y="44703"/>
                  </a:lnTo>
                  <a:lnTo>
                    <a:pt x="3649217" y="402589"/>
                  </a:lnTo>
                  <a:lnTo>
                    <a:pt x="3645697" y="419969"/>
                  </a:lnTo>
                  <a:lnTo>
                    <a:pt x="3636105" y="434181"/>
                  </a:lnTo>
                  <a:lnTo>
                    <a:pt x="3621893" y="443773"/>
                  </a:lnTo>
                  <a:lnTo>
                    <a:pt x="3604514" y="447293"/>
                  </a:lnTo>
                  <a:lnTo>
                    <a:pt x="44704" y="447293"/>
                  </a:lnTo>
                  <a:lnTo>
                    <a:pt x="27324" y="443773"/>
                  </a:lnTo>
                  <a:lnTo>
                    <a:pt x="13112" y="434181"/>
                  </a:lnTo>
                  <a:lnTo>
                    <a:pt x="3520" y="419969"/>
                  </a:lnTo>
                  <a:lnTo>
                    <a:pt x="0" y="402589"/>
                  </a:lnTo>
                  <a:lnTo>
                    <a:pt x="0" y="44703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592823" y="2100072"/>
            <a:ext cx="4560570" cy="3072130"/>
          </a:xfrm>
          <a:prstGeom prst="rect">
            <a:avLst/>
          </a:prstGeom>
        </p:spPr>
        <p:txBody>
          <a:bodyPr vert="horz" wrap="square" lIns="0" tIns="27813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190"/>
              </a:spcBef>
            </a:pPr>
            <a:r>
              <a:rPr sz="2000" spc="-10" dirty="0">
                <a:latin typeface="Trebuchet MS"/>
                <a:cs typeface="Trebuchet MS"/>
              </a:rPr>
              <a:t>Advantages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25"/>
              </a:spcBef>
            </a:pPr>
            <a:endParaRPr sz="2000">
              <a:latin typeface="Trebuchet MS"/>
              <a:cs typeface="Trebuchet MS"/>
            </a:endParaRPr>
          </a:p>
          <a:p>
            <a:pPr marL="504825">
              <a:lnSpc>
                <a:spcPct val="100000"/>
              </a:lnSpc>
            </a:pPr>
            <a:r>
              <a:rPr sz="1400" spc="-75" dirty="0">
                <a:latin typeface="Trebuchet MS"/>
                <a:cs typeface="Trebuchet MS"/>
              </a:rPr>
              <a:t>Easy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and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swift access </a:t>
            </a:r>
            <a:r>
              <a:rPr sz="1400" spc="-60" dirty="0">
                <a:latin typeface="Trebuchet MS"/>
                <a:cs typeface="Trebuchet MS"/>
              </a:rPr>
              <a:t>to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various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app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parts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040943" y="4047045"/>
            <a:ext cx="3665220" cy="463550"/>
            <a:chOff x="7040943" y="4047045"/>
            <a:chExt cx="3665220" cy="463550"/>
          </a:xfrm>
        </p:grpSpPr>
        <p:sp>
          <p:nvSpPr>
            <p:cNvPr id="23" name="object 23"/>
            <p:cNvSpPr/>
            <p:nvPr/>
          </p:nvSpPr>
          <p:spPr>
            <a:xfrm>
              <a:off x="7048881" y="4054983"/>
              <a:ext cx="3649345" cy="447675"/>
            </a:xfrm>
            <a:custGeom>
              <a:avLst/>
              <a:gdLst/>
              <a:ahLst/>
              <a:cxnLst/>
              <a:rect l="l" t="t" r="r" b="b"/>
              <a:pathLst>
                <a:path w="3649345" h="447675">
                  <a:moveTo>
                    <a:pt x="3604514" y="0"/>
                  </a:moveTo>
                  <a:lnTo>
                    <a:pt x="44704" y="0"/>
                  </a:lnTo>
                  <a:lnTo>
                    <a:pt x="27324" y="3520"/>
                  </a:lnTo>
                  <a:lnTo>
                    <a:pt x="13112" y="13112"/>
                  </a:lnTo>
                  <a:lnTo>
                    <a:pt x="3520" y="27324"/>
                  </a:lnTo>
                  <a:lnTo>
                    <a:pt x="0" y="44704"/>
                  </a:lnTo>
                  <a:lnTo>
                    <a:pt x="0" y="402590"/>
                  </a:lnTo>
                  <a:lnTo>
                    <a:pt x="3520" y="419969"/>
                  </a:lnTo>
                  <a:lnTo>
                    <a:pt x="13112" y="434181"/>
                  </a:lnTo>
                  <a:lnTo>
                    <a:pt x="27324" y="443773"/>
                  </a:lnTo>
                  <a:lnTo>
                    <a:pt x="44704" y="447294"/>
                  </a:lnTo>
                  <a:lnTo>
                    <a:pt x="3604514" y="447294"/>
                  </a:lnTo>
                  <a:lnTo>
                    <a:pt x="3621893" y="443773"/>
                  </a:lnTo>
                  <a:lnTo>
                    <a:pt x="3636105" y="434181"/>
                  </a:lnTo>
                  <a:lnTo>
                    <a:pt x="3645697" y="419969"/>
                  </a:lnTo>
                  <a:lnTo>
                    <a:pt x="3649217" y="402590"/>
                  </a:lnTo>
                  <a:lnTo>
                    <a:pt x="3649217" y="44704"/>
                  </a:lnTo>
                  <a:lnTo>
                    <a:pt x="3645697" y="27324"/>
                  </a:lnTo>
                  <a:lnTo>
                    <a:pt x="3636105" y="13112"/>
                  </a:lnTo>
                  <a:lnTo>
                    <a:pt x="3621893" y="3520"/>
                  </a:lnTo>
                  <a:lnTo>
                    <a:pt x="3604514" y="0"/>
                  </a:lnTo>
                  <a:close/>
                </a:path>
              </a:pathLst>
            </a:custGeom>
            <a:solidFill>
              <a:srgbClr val="4FB8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48881" y="4054983"/>
              <a:ext cx="3649345" cy="447675"/>
            </a:xfrm>
            <a:custGeom>
              <a:avLst/>
              <a:gdLst/>
              <a:ahLst/>
              <a:cxnLst/>
              <a:rect l="l" t="t" r="r" b="b"/>
              <a:pathLst>
                <a:path w="3649345" h="447675">
                  <a:moveTo>
                    <a:pt x="0" y="44704"/>
                  </a:moveTo>
                  <a:lnTo>
                    <a:pt x="3520" y="27324"/>
                  </a:lnTo>
                  <a:lnTo>
                    <a:pt x="13112" y="13112"/>
                  </a:lnTo>
                  <a:lnTo>
                    <a:pt x="27324" y="3520"/>
                  </a:lnTo>
                  <a:lnTo>
                    <a:pt x="44704" y="0"/>
                  </a:lnTo>
                  <a:lnTo>
                    <a:pt x="3604514" y="0"/>
                  </a:lnTo>
                  <a:lnTo>
                    <a:pt x="3621893" y="3520"/>
                  </a:lnTo>
                  <a:lnTo>
                    <a:pt x="3636105" y="13112"/>
                  </a:lnTo>
                  <a:lnTo>
                    <a:pt x="3645697" y="27324"/>
                  </a:lnTo>
                  <a:lnTo>
                    <a:pt x="3649217" y="44704"/>
                  </a:lnTo>
                  <a:lnTo>
                    <a:pt x="3649217" y="402590"/>
                  </a:lnTo>
                  <a:lnTo>
                    <a:pt x="3645697" y="419969"/>
                  </a:lnTo>
                  <a:lnTo>
                    <a:pt x="3636105" y="434181"/>
                  </a:lnTo>
                  <a:lnTo>
                    <a:pt x="3621893" y="443773"/>
                  </a:lnTo>
                  <a:lnTo>
                    <a:pt x="3604514" y="447294"/>
                  </a:lnTo>
                  <a:lnTo>
                    <a:pt x="44704" y="447294"/>
                  </a:lnTo>
                  <a:lnTo>
                    <a:pt x="27324" y="443773"/>
                  </a:lnTo>
                  <a:lnTo>
                    <a:pt x="13112" y="434181"/>
                  </a:lnTo>
                  <a:lnTo>
                    <a:pt x="3520" y="419969"/>
                  </a:lnTo>
                  <a:lnTo>
                    <a:pt x="0" y="402590"/>
                  </a:lnTo>
                  <a:lnTo>
                    <a:pt x="0" y="44704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063375" y="4138167"/>
            <a:ext cx="36207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95"/>
              </a:spcBef>
            </a:pPr>
            <a:r>
              <a:rPr sz="1400" spc="-80" dirty="0">
                <a:latin typeface="Trebuchet MS"/>
                <a:cs typeface="Trebuchet MS"/>
              </a:rPr>
              <a:t>Page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bookmark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040943" y="4562919"/>
            <a:ext cx="3665220" cy="463550"/>
            <a:chOff x="7040943" y="4562919"/>
            <a:chExt cx="3665220" cy="463550"/>
          </a:xfrm>
        </p:grpSpPr>
        <p:sp>
          <p:nvSpPr>
            <p:cNvPr id="27" name="object 27"/>
            <p:cNvSpPr/>
            <p:nvPr/>
          </p:nvSpPr>
          <p:spPr>
            <a:xfrm>
              <a:off x="7048881" y="4570857"/>
              <a:ext cx="3649345" cy="447675"/>
            </a:xfrm>
            <a:custGeom>
              <a:avLst/>
              <a:gdLst/>
              <a:ahLst/>
              <a:cxnLst/>
              <a:rect l="l" t="t" r="r" b="b"/>
              <a:pathLst>
                <a:path w="3649345" h="447675">
                  <a:moveTo>
                    <a:pt x="3604514" y="0"/>
                  </a:moveTo>
                  <a:lnTo>
                    <a:pt x="44704" y="0"/>
                  </a:lnTo>
                  <a:lnTo>
                    <a:pt x="27324" y="3520"/>
                  </a:lnTo>
                  <a:lnTo>
                    <a:pt x="13112" y="13112"/>
                  </a:lnTo>
                  <a:lnTo>
                    <a:pt x="3520" y="27324"/>
                  </a:lnTo>
                  <a:lnTo>
                    <a:pt x="0" y="44704"/>
                  </a:lnTo>
                  <a:lnTo>
                    <a:pt x="0" y="402590"/>
                  </a:lnTo>
                  <a:lnTo>
                    <a:pt x="3520" y="419969"/>
                  </a:lnTo>
                  <a:lnTo>
                    <a:pt x="13112" y="434181"/>
                  </a:lnTo>
                  <a:lnTo>
                    <a:pt x="27324" y="443773"/>
                  </a:lnTo>
                  <a:lnTo>
                    <a:pt x="44704" y="447294"/>
                  </a:lnTo>
                  <a:lnTo>
                    <a:pt x="3604514" y="447294"/>
                  </a:lnTo>
                  <a:lnTo>
                    <a:pt x="3621893" y="443773"/>
                  </a:lnTo>
                  <a:lnTo>
                    <a:pt x="3636105" y="434181"/>
                  </a:lnTo>
                  <a:lnTo>
                    <a:pt x="3645697" y="419969"/>
                  </a:lnTo>
                  <a:lnTo>
                    <a:pt x="3649217" y="402590"/>
                  </a:lnTo>
                  <a:lnTo>
                    <a:pt x="3649217" y="44704"/>
                  </a:lnTo>
                  <a:lnTo>
                    <a:pt x="3645697" y="27324"/>
                  </a:lnTo>
                  <a:lnTo>
                    <a:pt x="3636105" y="13112"/>
                  </a:lnTo>
                  <a:lnTo>
                    <a:pt x="3621893" y="3520"/>
                  </a:lnTo>
                  <a:lnTo>
                    <a:pt x="3604514" y="0"/>
                  </a:lnTo>
                  <a:close/>
                </a:path>
              </a:pathLst>
            </a:custGeom>
            <a:solidFill>
              <a:srgbClr val="A25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048881" y="4570857"/>
              <a:ext cx="3649345" cy="447675"/>
            </a:xfrm>
            <a:custGeom>
              <a:avLst/>
              <a:gdLst/>
              <a:ahLst/>
              <a:cxnLst/>
              <a:rect l="l" t="t" r="r" b="b"/>
              <a:pathLst>
                <a:path w="3649345" h="447675">
                  <a:moveTo>
                    <a:pt x="0" y="44704"/>
                  </a:moveTo>
                  <a:lnTo>
                    <a:pt x="3520" y="27324"/>
                  </a:lnTo>
                  <a:lnTo>
                    <a:pt x="13112" y="13112"/>
                  </a:lnTo>
                  <a:lnTo>
                    <a:pt x="27324" y="3520"/>
                  </a:lnTo>
                  <a:lnTo>
                    <a:pt x="44704" y="0"/>
                  </a:lnTo>
                  <a:lnTo>
                    <a:pt x="3604514" y="0"/>
                  </a:lnTo>
                  <a:lnTo>
                    <a:pt x="3621893" y="3520"/>
                  </a:lnTo>
                  <a:lnTo>
                    <a:pt x="3636105" y="13112"/>
                  </a:lnTo>
                  <a:lnTo>
                    <a:pt x="3645697" y="27324"/>
                  </a:lnTo>
                  <a:lnTo>
                    <a:pt x="3649217" y="44704"/>
                  </a:lnTo>
                  <a:lnTo>
                    <a:pt x="3649217" y="402590"/>
                  </a:lnTo>
                  <a:lnTo>
                    <a:pt x="3645697" y="419969"/>
                  </a:lnTo>
                  <a:lnTo>
                    <a:pt x="3636105" y="434181"/>
                  </a:lnTo>
                  <a:lnTo>
                    <a:pt x="3621893" y="443773"/>
                  </a:lnTo>
                  <a:lnTo>
                    <a:pt x="3604514" y="447294"/>
                  </a:lnTo>
                  <a:lnTo>
                    <a:pt x="44704" y="447294"/>
                  </a:lnTo>
                  <a:lnTo>
                    <a:pt x="27324" y="443773"/>
                  </a:lnTo>
                  <a:lnTo>
                    <a:pt x="13112" y="434181"/>
                  </a:lnTo>
                  <a:lnTo>
                    <a:pt x="3520" y="419969"/>
                  </a:lnTo>
                  <a:lnTo>
                    <a:pt x="0" y="402590"/>
                  </a:lnTo>
                  <a:lnTo>
                    <a:pt x="0" y="44704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063375" y="4654550"/>
            <a:ext cx="36207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95"/>
              </a:spcBef>
            </a:pPr>
            <a:r>
              <a:rPr sz="1400" spc="-75" dirty="0">
                <a:latin typeface="Trebuchet MS"/>
                <a:cs typeface="Trebuchet MS"/>
              </a:rPr>
              <a:t>Secure </a:t>
            </a:r>
            <a:r>
              <a:rPr sz="1400" spc="-60" dirty="0">
                <a:latin typeface="Trebuchet MS"/>
                <a:cs typeface="Trebuchet MS"/>
              </a:rPr>
              <a:t>pages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behind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80" dirty="0">
                <a:latin typeface="Trebuchet MS"/>
                <a:cs typeface="Trebuchet MS"/>
              </a:rPr>
              <a:t>a </a:t>
            </a:r>
            <a:r>
              <a:rPr sz="1400" spc="-65" dirty="0">
                <a:latin typeface="Trebuchet MS"/>
                <a:cs typeface="Trebuchet MS"/>
              </a:rPr>
              <a:t>login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form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79411" y="4111815"/>
            <a:ext cx="4977765" cy="1983739"/>
            <a:chOff x="879411" y="4111815"/>
            <a:chExt cx="4977765" cy="1983739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7349" y="4119753"/>
              <a:ext cx="4961382" cy="196748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87349" y="4119753"/>
              <a:ext cx="4961890" cy="1967864"/>
            </a:xfrm>
            <a:custGeom>
              <a:avLst/>
              <a:gdLst/>
              <a:ahLst/>
              <a:cxnLst/>
              <a:rect l="l" t="t" r="r" b="b"/>
              <a:pathLst>
                <a:path w="4961890" h="1967864">
                  <a:moveTo>
                    <a:pt x="0" y="327914"/>
                  </a:moveTo>
                  <a:lnTo>
                    <a:pt x="3555" y="279457"/>
                  </a:lnTo>
                  <a:lnTo>
                    <a:pt x="13883" y="233208"/>
                  </a:lnTo>
                  <a:lnTo>
                    <a:pt x="30477" y="189673"/>
                  </a:lnTo>
                  <a:lnTo>
                    <a:pt x="52829" y="149361"/>
                  </a:lnTo>
                  <a:lnTo>
                    <a:pt x="80432" y="112778"/>
                  </a:lnTo>
                  <a:lnTo>
                    <a:pt x="112780" y="80431"/>
                  </a:lnTo>
                  <a:lnTo>
                    <a:pt x="149364" y="52828"/>
                  </a:lnTo>
                  <a:lnTo>
                    <a:pt x="189678" y="30477"/>
                  </a:lnTo>
                  <a:lnTo>
                    <a:pt x="233215" y="13883"/>
                  </a:lnTo>
                  <a:lnTo>
                    <a:pt x="279466" y="3555"/>
                  </a:lnTo>
                  <a:lnTo>
                    <a:pt x="327926" y="0"/>
                  </a:lnTo>
                  <a:lnTo>
                    <a:pt x="4633468" y="0"/>
                  </a:lnTo>
                  <a:lnTo>
                    <a:pt x="4681924" y="3555"/>
                  </a:lnTo>
                  <a:lnTo>
                    <a:pt x="4728173" y="13883"/>
                  </a:lnTo>
                  <a:lnTo>
                    <a:pt x="4771708" y="30477"/>
                  </a:lnTo>
                  <a:lnTo>
                    <a:pt x="4812020" y="52828"/>
                  </a:lnTo>
                  <a:lnTo>
                    <a:pt x="4848603" y="80431"/>
                  </a:lnTo>
                  <a:lnTo>
                    <a:pt x="4880950" y="112778"/>
                  </a:lnTo>
                  <a:lnTo>
                    <a:pt x="4908553" y="149361"/>
                  </a:lnTo>
                  <a:lnTo>
                    <a:pt x="4930904" y="189673"/>
                  </a:lnTo>
                  <a:lnTo>
                    <a:pt x="4947498" y="233208"/>
                  </a:lnTo>
                  <a:lnTo>
                    <a:pt x="4957826" y="279457"/>
                  </a:lnTo>
                  <a:lnTo>
                    <a:pt x="4961382" y="327914"/>
                  </a:lnTo>
                  <a:lnTo>
                    <a:pt x="4961382" y="1639557"/>
                  </a:lnTo>
                  <a:lnTo>
                    <a:pt x="4957826" y="1688017"/>
                  </a:lnTo>
                  <a:lnTo>
                    <a:pt x="4947498" y="1734268"/>
                  </a:lnTo>
                  <a:lnTo>
                    <a:pt x="4930904" y="1777805"/>
                  </a:lnTo>
                  <a:lnTo>
                    <a:pt x="4908553" y="1818119"/>
                  </a:lnTo>
                  <a:lnTo>
                    <a:pt x="4880950" y="1854703"/>
                  </a:lnTo>
                  <a:lnTo>
                    <a:pt x="4848603" y="1887051"/>
                  </a:lnTo>
                  <a:lnTo>
                    <a:pt x="4812020" y="1914654"/>
                  </a:lnTo>
                  <a:lnTo>
                    <a:pt x="4771708" y="1937006"/>
                  </a:lnTo>
                  <a:lnTo>
                    <a:pt x="4728173" y="1953600"/>
                  </a:lnTo>
                  <a:lnTo>
                    <a:pt x="4681924" y="1963928"/>
                  </a:lnTo>
                  <a:lnTo>
                    <a:pt x="4633468" y="1967484"/>
                  </a:lnTo>
                  <a:lnTo>
                    <a:pt x="327926" y="1967484"/>
                  </a:lnTo>
                  <a:lnTo>
                    <a:pt x="279466" y="1963928"/>
                  </a:lnTo>
                  <a:lnTo>
                    <a:pt x="233215" y="1953600"/>
                  </a:lnTo>
                  <a:lnTo>
                    <a:pt x="189678" y="1937006"/>
                  </a:lnTo>
                  <a:lnTo>
                    <a:pt x="149364" y="1914654"/>
                  </a:lnTo>
                  <a:lnTo>
                    <a:pt x="112780" y="1887051"/>
                  </a:lnTo>
                  <a:lnTo>
                    <a:pt x="80432" y="1854703"/>
                  </a:lnTo>
                  <a:lnTo>
                    <a:pt x="52829" y="1818119"/>
                  </a:lnTo>
                  <a:lnTo>
                    <a:pt x="30477" y="1777805"/>
                  </a:lnTo>
                  <a:lnTo>
                    <a:pt x="13883" y="1734268"/>
                  </a:lnTo>
                  <a:lnTo>
                    <a:pt x="3555" y="1688017"/>
                  </a:lnTo>
                  <a:lnTo>
                    <a:pt x="0" y="1639557"/>
                  </a:lnTo>
                  <a:lnTo>
                    <a:pt x="0" y="327914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306830" y="4960620"/>
            <a:ext cx="41230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83942"/>
                </a:solidFill>
                <a:latin typeface="Courier New"/>
                <a:cs typeface="Courier New"/>
              </a:rPr>
              <a:t>npm</a:t>
            </a:r>
            <a:r>
              <a:rPr sz="1800" spc="-60" dirty="0">
                <a:solidFill>
                  <a:srgbClr val="383942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383942"/>
                </a:solidFill>
                <a:latin typeface="Courier New"/>
                <a:cs typeface="Courier New"/>
              </a:rPr>
              <a:t>install</a:t>
            </a:r>
            <a:r>
              <a:rPr sz="1800" spc="-40" dirty="0">
                <a:solidFill>
                  <a:srgbClr val="383942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383942"/>
                </a:solidFill>
                <a:latin typeface="Courier New"/>
                <a:cs typeface="Courier New"/>
              </a:rPr>
              <a:t>react</a:t>
            </a:r>
            <a:r>
              <a:rPr sz="1800" spc="-10" dirty="0">
                <a:solidFill>
                  <a:srgbClr val="0184BB"/>
                </a:solidFill>
                <a:latin typeface="Courier New"/>
                <a:cs typeface="Courier New"/>
              </a:rPr>
              <a:t>-</a:t>
            </a:r>
            <a:r>
              <a:rPr sz="1800" spc="-10" dirty="0">
                <a:solidFill>
                  <a:srgbClr val="383942"/>
                </a:solidFill>
                <a:latin typeface="Courier New"/>
                <a:cs typeface="Courier New"/>
              </a:rPr>
              <a:t>router</a:t>
            </a:r>
            <a:r>
              <a:rPr sz="1800" spc="-10" dirty="0">
                <a:solidFill>
                  <a:srgbClr val="0184BB"/>
                </a:solidFill>
                <a:latin typeface="Courier New"/>
                <a:cs typeface="Courier New"/>
              </a:rPr>
              <a:t>-</a:t>
            </a:r>
            <a:r>
              <a:rPr sz="1800" spc="-10" dirty="0">
                <a:solidFill>
                  <a:srgbClr val="383942"/>
                </a:solidFill>
                <a:latin typeface="Courier New"/>
                <a:cs typeface="Courier New"/>
              </a:rPr>
              <a:t>dom@</a:t>
            </a:r>
            <a:r>
              <a:rPr sz="1800" spc="-10" dirty="0">
                <a:solidFill>
                  <a:srgbClr val="976801"/>
                </a:solidFill>
                <a:latin typeface="Courier New"/>
                <a:cs typeface="Courier New"/>
              </a:rPr>
              <a:t>6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79411" y="3671379"/>
            <a:ext cx="3060065" cy="631825"/>
            <a:chOff x="879411" y="3671379"/>
            <a:chExt cx="3060065" cy="631825"/>
          </a:xfrm>
        </p:grpSpPr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349" y="3679316"/>
              <a:ext cx="3044190" cy="61556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87349" y="3679316"/>
              <a:ext cx="3044190" cy="615950"/>
            </a:xfrm>
            <a:custGeom>
              <a:avLst/>
              <a:gdLst/>
              <a:ahLst/>
              <a:cxnLst/>
              <a:rect l="l" t="t" r="r" b="b"/>
              <a:pathLst>
                <a:path w="3044190" h="615950">
                  <a:moveTo>
                    <a:pt x="0" y="91186"/>
                  </a:moveTo>
                  <a:lnTo>
                    <a:pt x="7166" y="55667"/>
                  </a:lnTo>
                  <a:lnTo>
                    <a:pt x="26709" y="26685"/>
                  </a:lnTo>
                  <a:lnTo>
                    <a:pt x="55694" y="7157"/>
                  </a:lnTo>
                  <a:lnTo>
                    <a:pt x="91186" y="0"/>
                  </a:lnTo>
                  <a:lnTo>
                    <a:pt x="507365" y="0"/>
                  </a:lnTo>
                  <a:lnTo>
                    <a:pt x="1268476" y="0"/>
                  </a:lnTo>
                  <a:lnTo>
                    <a:pt x="2953004" y="0"/>
                  </a:lnTo>
                  <a:lnTo>
                    <a:pt x="2988522" y="7157"/>
                  </a:lnTo>
                  <a:lnTo>
                    <a:pt x="3017504" y="26685"/>
                  </a:lnTo>
                  <a:lnTo>
                    <a:pt x="3037032" y="55667"/>
                  </a:lnTo>
                  <a:lnTo>
                    <a:pt x="3044190" y="91186"/>
                  </a:lnTo>
                  <a:lnTo>
                    <a:pt x="3044190" y="319151"/>
                  </a:lnTo>
                  <a:lnTo>
                    <a:pt x="3044190" y="455930"/>
                  </a:lnTo>
                  <a:lnTo>
                    <a:pt x="3037032" y="491448"/>
                  </a:lnTo>
                  <a:lnTo>
                    <a:pt x="3017504" y="520430"/>
                  </a:lnTo>
                  <a:lnTo>
                    <a:pt x="2988522" y="539958"/>
                  </a:lnTo>
                  <a:lnTo>
                    <a:pt x="2953004" y="547116"/>
                  </a:lnTo>
                  <a:lnTo>
                    <a:pt x="1268476" y="547116"/>
                  </a:lnTo>
                  <a:lnTo>
                    <a:pt x="887857" y="615569"/>
                  </a:lnTo>
                  <a:lnTo>
                    <a:pt x="507365" y="547116"/>
                  </a:lnTo>
                  <a:lnTo>
                    <a:pt x="91186" y="547116"/>
                  </a:lnTo>
                  <a:lnTo>
                    <a:pt x="55694" y="539958"/>
                  </a:lnTo>
                  <a:lnTo>
                    <a:pt x="26709" y="520430"/>
                  </a:lnTo>
                  <a:lnTo>
                    <a:pt x="7166" y="491448"/>
                  </a:lnTo>
                  <a:lnTo>
                    <a:pt x="0" y="455930"/>
                  </a:lnTo>
                  <a:lnTo>
                    <a:pt x="0" y="319151"/>
                  </a:lnTo>
                  <a:lnTo>
                    <a:pt x="0" y="91186"/>
                  </a:lnTo>
                  <a:close/>
                </a:path>
              </a:pathLst>
            </a:custGeom>
            <a:ln w="15875">
              <a:solidFill>
                <a:srgbClr val="EBC2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236217" y="3683508"/>
            <a:ext cx="23437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4195" marR="5080" indent="-53213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latin typeface="Trebuchet MS"/>
                <a:cs typeface="Trebuchet MS"/>
              </a:rPr>
              <a:t>Adding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ReactJS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Router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to </a:t>
            </a:r>
            <a:r>
              <a:rPr sz="1600" spc="-25" dirty="0">
                <a:latin typeface="Trebuchet MS"/>
                <a:cs typeface="Trebuchet MS"/>
              </a:rPr>
              <a:t>an </a:t>
            </a:r>
            <a:r>
              <a:rPr sz="1600" spc="-85" dirty="0">
                <a:latin typeface="Trebuchet MS"/>
                <a:cs typeface="Trebuchet MS"/>
              </a:rPr>
              <a:t>Existing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Project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78332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836598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4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95070">
              <a:lnSpc>
                <a:spcPct val="100000"/>
              </a:lnSpc>
              <a:spcBef>
                <a:spcPts val="95"/>
              </a:spcBef>
            </a:pPr>
            <a:r>
              <a:rPr sz="3200" spc="-254" dirty="0">
                <a:latin typeface="Arial"/>
                <a:cs typeface="Arial"/>
              </a:rPr>
              <a:t>BASIC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-190" dirty="0">
                <a:latin typeface="Arial"/>
                <a:cs typeface="Arial"/>
              </a:rPr>
              <a:t>COMPONENTS</a:t>
            </a:r>
            <a:r>
              <a:rPr sz="3200" spc="25" dirty="0">
                <a:latin typeface="Arial"/>
                <a:cs typeface="Arial"/>
              </a:rPr>
              <a:t> </a:t>
            </a:r>
            <a:r>
              <a:rPr sz="3200" spc="-254" dirty="0">
                <a:latin typeface="Arial"/>
                <a:cs typeface="Arial"/>
              </a:rPr>
              <a:t>OF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405" dirty="0">
                <a:latin typeface="Arial"/>
                <a:cs typeface="Arial"/>
              </a:rPr>
              <a:t>REACTJS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325" dirty="0">
                <a:latin typeface="Arial"/>
                <a:cs typeface="Arial"/>
              </a:rPr>
              <a:t>ROUTER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75" dirty="0">
                <a:latin typeface="Arial"/>
                <a:cs typeface="Arial"/>
              </a:rPr>
              <a:t>[1-</a:t>
            </a:r>
            <a:r>
              <a:rPr sz="3200" spc="-25" dirty="0">
                <a:latin typeface="Arial"/>
                <a:cs typeface="Arial"/>
              </a:rPr>
              <a:t>3]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28507" y="1107249"/>
            <a:ext cx="2210435" cy="894080"/>
            <a:chOff x="2028507" y="1107249"/>
            <a:chExt cx="2210435" cy="894080"/>
          </a:xfrm>
        </p:grpSpPr>
        <p:sp>
          <p:nvSpPr>
            <p:cNvPr id="4" name="object 4"/>
            <p:cNvSpPr/>
            <p:nvPr/>
          </p:nvSpPr>
          <p:spPr>
            <a:xfrm>
              <a:off x="2036445" y="1115186"/>
              <a:ext cx="2194560" cy="878205"/>
            </a:xfrm>
            <a:custGeom>
              <a:avLst/>
              <a:gdLst/>
              <a:ahLst/>
              <a:cxnLst/>
              <a:rect l="l" t="t" r="r" b="b"/>
              <a:pathLst>
                <a:path w="2194560" h="878205">
                  <a:moveTo>
                    <a:pt x="1755648" y="0"/>
                  </a:moveTo>
                  <a:lnTo>
                    <a:pt x="0" y="0"/>
                  </a:lnTo>
                  <a:lnTo>
                    <a:pt x="438912" y="438912"/>
                  </a:lnTo>
                  <a:lnTo>
                    <a:pt x="0" y="877824"/>
                  </a:lnTo>
                  <a:lnTo>
                    <a:pt x="1755648" y="877824"/>
                  </a:lnTo>
                  <a:lnTo>
                    <a:pt x="2194560" y="438912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4AC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36445" y="1115186"/>
              <a:ext cx="2194560" cy="878205"/>
            </a:xfrm>
            <a:custGeom>
              <a:avLst/>
              <a:gdLst/>
              <a:ahLst/>
              <a:cxnLst/>
              <a:rect l="l" t="t" r="r" b="b"/>
              <a:pathLst>
                <a:path w="2194560" h="878205">
                  <a:moveTo>
                    <a:pt x="0" y="0"/>
                  </a:moveTo>
                  <a:lnTo>
                    <a:pt x="1755648" y="0"/>
                  </a:lnTo>
                  <a:lnTo>
                    <a:pt x="2194560" y="438912"/>
                  </a:lnTo>
                  <a:lnTo>
                    <a:pt x="1755648" y="877824"/>
                  </a:lnTo>
                  <a:lnTo>
                    <a:pt x="0" y="877824"/>
                  </a:lnTo>
                  <a:lnTo>
                    <a:pt x="438912" y="438912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01366" y="1171448"/>
            <a:ext cx="706755" cy="7162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indent="21590" algn="just">
              <a:lnSpc>
                <a:spcPts val="1760"/>
              </a:lnSpc>
              <a:spcBef>
                <a:spcPts val="290"/>
              </a:spcBef>
            </a:pP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Router/ 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Browser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Router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03611" y="1107249"/>
            <a:ext cx="2210435" cy="894080"/>
            <a:chOff x="4003611" y="1107249"/>
            <a:chExt cx="2210435" cy="894080"/>
          </a:xfrm>
        </p:grpSpPr>
        <p:sp>
          <p:nvSpPr>
            <p:cNvPr id="8" name="object 8"/>
            <p:cNvSpPr/>
            <p:nvPr/>
          </p:nvSpPr>
          <p:spPr>
            <a:xfrm>
              <a:off x="4011548" y="1115186"/>
              <a:ext cx="2194560" cy="878205"/>
            </a:xfrm>
            <a:custGeom>
              <a:avLst/>
              <a:gdLst/>
              <a:ahLst/>
              <a:cxnLst/>
              <a:rect l="l" t="t" r="r" b="b"/>
              <a:pathLst>
                <a:path w="2194560" h="878205">
                  <a:moveTo>
                    <a:pt x="1755648" y="0"/>
                  </a:moveTo>
                  <a:lnTo>
                    <a:pt x="0" y="0"/>
                  </a:lnTo>
                  <a:lnTo>
                    <a:pt x="438912" y="438912"/>
                  </a:lnTo>
                  <a:lnTo>
                    <a:pt x="0" y="877824"/>
                  </a:lnTo>
                  <a:lnTo>
                    <a:pt x="1755648" y="877824"/>
                  </a:lnTo>
                  <a:lnTo>
                    <a:pt x="2194560" y="438912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4F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11548" y="1115186"/>
              <a:ext cx="2194560" cy="878205"/>
            </a:xfrm>
            <a:custGeom>
              <a:avLst/>
              <a:gdLst/>
              <a:ahLst/>
              <a:cxnLst/>
              <a:rect l="l" t="t" r="r" b="b"/>
              <a:pathLst>
                <a:path w="2194560" h="878205">
                  <a:moveTo>
                    <a:pt x="0" y="0"/>
                  </a:moveTo>
                  <a:lnTo>
                    <a:pt x="1755648" y="0"/>
                  </a:lnTo>
                  <a:lnTo>
                    <a:pt x="2194560" y="438912"/>
                  </a:lnTo>
                  <a:lnTo>
                    <a:pt x="1755648" y="877824"/>
                  </a:lnTo>
                  <a:lnTo>
                    <a:pt x="0" y="877824"/>
                  </a:lnTo>
                  <a:lnTo>
                    <a:pt x="438912" y="438912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73497" y="1394713"/>
            <a:ext cx="5130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978715" y="1107249"/>
            <a:ext cx="2210435" cy="894080"/>
            <a:chOff x="5978715" y="1107249"/>
            <a:chExt cx="2210435" cy="894080"/>
          </a:xfrm>
        </p:grpSpPr>
        <p:sp>
          <p:nvSpPr>
            <p:cNvPr id="12" name="object 12"/>
            <p:cNvSpPr/>
            <p:nvPr/>
          </p:nvSpPr>
          <p:spPr>
            <a:xfrm>
              <a:off x="5986653" y="1115186"/>
              <a:ext cx="2194560" cy="878205"/>
            </a:xfrm>
            <a:custGeom>
              <a:avLst/>
              <a:gdLst/>
              <a:ahLst/>
              <a:cxnLst/>
              <a:rect l="l" t="t" r="r" b="b"/>
              <a:pathLst>
                <a:path w="2194559" h="878205">
                  <a:moveTo>
                    <a:pt x="1755648" y="0"/>
                  </a:moveTo>
                  <a:lnTo>
                    <a:pt x="0" y="0"/>
                  </a:lnTo>
                  <a:lnTo>
                    <a:pt x="438912" y="438912"/>
                  </a:lnTo>
                  <a:lnTo>
                    <a:pt x="0" y="877824"/>
                  </a:lnTo>
                  <a:lnTo>
                    <a:pt x="1755648" y="877824"/>
                  </a:lnTo>
                  <a:lnTo>
                    <a:pt x="2194560" y="438912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56C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86653" y="1115186"/>
              <a:ext cx="2194560" cy="878205"/>
            </a:xfrm>
            <a:custGeom>
              <a:avLst/>
              <a:gdLst/>
              <a:ahLst/>
              <a:cxnLst/>
              <a:rect l="l" t="t" r="r" b="b"/>
              <a:pathLst>
                <a:path w="2194559" h="878205">
                  <a:moveTo>
                    <a:pt x="0" y="0"/>
                  </a:moveTo>
                  <a:lnTo>
                    <a:pt x="1755648" y="0"/>
                  </a:lnTo>
                  <a:lnTo>
                    <a:pt x="2194560" y="438912"/>
                  </a:lnTo>
                  <a:lnTo>
                    <a:pt x="1755648" y="877824"/>
                  </a:lnTo>
                  <a:lnTo>
                    <a:pt x="0" y="877824"/>
                  </a:lnTo>
                  <a:lnTo>
                    <a:pt x="438912" y="438912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927342" y="1394713"/>
            <a:ext cx="3575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Link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953819" y="1107249"/>
            <a:ext cx="2210435" cy="894080"/>
            <a:chOff x="7953819" y="1107249"/>
            <a:chExt cx="2210435" cy="894080"/>
          </a:xfrm>
        </p:grpSpPr>
        <p:sp>
          <p:nvSpPr>
            <p:cNvPr id="16" name="object 16"/>
            <p:cNvSpPr/>
            <p:nvPr/>
          </p:nvSpPr>
          <p:spPr>
            <a:xfrm>
              <a:off x="7961756" y="1115186"/>
              <a:ext cx="2194560" cy="878205"/>
            </a:xfrm>
            <a:custGeom>
              <a:avLst/>
              <a:gdLst/>
              <a:ahLst/>
              <a:cxnLst/>
              <a:rect l="l" t="t" r="r" b="b"/>
              <a:pathLst>
                <a:path w="2194559" h="878205">
                  <a:moveTo>
                    <a:pt x="1755648" y="0"/>
                  </a:moveTo>
                  <a:lnTo>
                    <a:pt x="0" y="0"/>
                  </a:lnTo>
                  <a:lnTo>
                    <a:pt x="438912" y="438912"/>
                  </a:lnTo>
                  <a:lnTo>
                    <a:pt x="0" y="877824"/>
                  </a:lnTo>
                  <a:lnTo>
                    <a:pt x="1755648" y="877824"/>
                  </a:lnTo>
                  <a:lnTo>
                    <a:pt x="2194560" y="438912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85C1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961756" y="1115186"/>
              <a:ext cx="2194560" cy="878205"/>
            </a:xfrm>
            <a:custGeom>
              <a:avLst/>
              <a:gdLst/>
              <a:ahLst/>
              <a:cxnLst/>
              <a:rect l="l" t="t" r="r" b="b"/>
              <a:pathLst>
                <a:path w="2194559" h="878205">
                  <a:moveTo>
                    <a:pt x="0" y="0"/>
                  </a:moveTo>
                  <a:lnTo>
                    <a:pt x="1755648" y="0"/>
                  </a:lnTo>
                  <a:lnTo>
                    <a:pt x="2194560" y="438912"/>
                  </a:lnTo>
                  <a:lnTo>
                    <a:pt x="1755648" y="877824"/>
                  </a:lnTo>
                  <a:lnTo>
                    <a:pt x="0" y="877824"/>
                  </a:lnTo>
                  <a:lnTo>
                    <a:pt x="438912" y="438912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908795" y="1394713"/>
            <a:ext cx="3429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Nav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81825" y="2315781"/>
            <a:ext cx="3618229" cy="3454400"/>
            <a:chOff x="381825" y="2315781"/>
            <a:chExt cx="3618229" cy="345440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763" y="2323719"/>
              <a:ext cx="3601974" cy="34381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89763" y="2323719"/>
              <a:ext cx="3602354" cy="3438525"/>
            </a:xfrm>
            <a:custGeom>
              <a:avLst/>
              <a:gdLst/>
              <a:ahLst/>
              <a:cxnLst/>
              <a:rect l="l" t="t" r="r" b="b"/>
              <a:pathLst>
                <a:path w="3602354" h="3438525">
                  <a:moveTo>
                    <a:pt x="0" y="573024"/>
                  </a:moveTo>
                  <a:lnTo>
                    <a:pt x="1899" y="526025"/>
                  </a:lnTo>
                  <a:lnTo>
                    <a:pt x="7499" y="480073"/>
                  </a:lnTo>
                  <a:lnTo>
                    <a:pt x="16653" y="435315"/>
                  </a:lnTo>
                  <a:lnTo>
                    <a:pt x="29213" y="391899"/>
                  </a:lnTo>
                  <a:lnTo>
                    <a:pt x="45031" y="349972"/>
                  </a:lnTo>
                  <a:lnTo>
                    <a:pt x="63960" y="309681"/>
                  </a:lnTo>
                  <a:lnTo>
                    <a:pt x="85852" y="271174"/>
                  </a:lnTo>
                  <a:lnTo>
                    <a:pt x="110561" y="234598"/>
                  </a:lnTo>
                  <a:lnTo>
                    <a:pt x="137938" y="200101"/>
                  </a:lnTo>
                  <a:lnTo>
                    <a:pt x="167836" y="167830"/>
                  </a:lnTo>
                  <a:lnTo>
                    <a:pt x="200108" y="137933"/>
                  </a:lnTo>
                  <a:lnTo>
                    <a:pt x="234606" y="110557"/>
                  </a:lnTo>
                  <a:lnTo>
                    <a:pt x="271183" y="85849"/>
                  </a:lnTo>
                  <a:lnTo>
                    <a:pt x="309691" y="63957"/>
                  </a:lnTo>
                  <a:lnTo>
                    <a:pt x="349983" y="45029"/>
                  </a:lnTo>
                  <a:lnTo>
                    <a:pt x="391911" y="29212"/>
                  </a:lnTo>
                  <a:lnTo>
                    <a:pt x="435327" y="16652"/>
                  </a:lnTo>
                  <a:lnTo>
                    <a:pt x="480086" y="7499"/>
                  </a:lnTo>
                  <a:lnTo>
                    <a:pt x="526038" y="1899"/>
                  </a:lnTo>
                  <a:lnTo>
                    <a:pt x="573036" y="0"/>
                  </a:lnTo>
                  <a:lnTo>
                    <a:pt x="3028950" y="0"/>
                  </a:lnTo>
                  <a:lnTo>
                    <a:pt x="3075948" y="1899"/>
                  </a:lnTo>
                  <a:lnTo>
                    <a:pt x="3121900" y="7499"/>
                  </a:lnTo>
                  <a:lnTo>
                    <a:pt x="3166658" y="16652"/>
                  </a:lnTo>
                  <a:lnTo>
                    <a:pt x="3210074" y="29212"/>
                  </a:lnTo>
                  <a:lnTo>
                    <a:pt x="3252001" y="45029"/>
                  </a:lnTo>
                  <a:lnTo>
                    <a:pt x="3292292" y="63957"/>
                  </a:lnTo>
                  <a:lnTo>
                    <a:pt x="3330799" y="85849"/>
                  </a:lnTo>
                  <a:lnTo>
                    <a:pt x="3367375" y="110557"/>
                  </a:lnTo>
                  <a:lnTo>
                    <a:pt x="3401872" y="137933"/>
                  </a:lnTo>
                  <a:lnTo>
                    <a:pt x="3434143" y="167830"/>
                  </a:lnTo>
                  <a:lnTo>
                    <a:pt x="3464040" y="200101"/>
                  </a:lnTo>
                  <a:lnTo>
                    <a:pt x="3491416" y="234598"/>
                  </a:lnTo>
                  <a:lnTo>
                    <a:pt x="3516124" y="271174"/>
                  </a:lnTo>
                  <a:lnTo>
                    <a:pt x="3538016" y="309681"/>
                  </a:lnTo>
                  <a:lnTo>
                    <a:pt x="3556944" y="349972"/>
                  </a:lnTo>
                  <a:lnTo>
                    <a:pt x="3572761" y="391899"/>
                  </a:lnTo>
                  <a:lnTo>
                    <a:pt x="3585321" y="435315"/>
                  </a:lnTo>
                  <a:lnTo>
                    <a:pt x="3594474" y="480073"/>
                  </a:lnTo>
                  <a:lnTo>
                    <a:pt x="3600074" y="526025"/>
                  </a:lnTo>
                  <a:lnTo>
                    <a:pt x="3601974" y="573024"/>
                  </a:lnTo>
                  <a:lnTo>
                    <a:pt x="3601974" y="2865120"/>
                  </a:lnTo>
                  <a:lnTo>
                    <a:pt x="3600074" y="2912118"/>
                  </a:lnTo>
                  <a:lnTo>
                    <a:pt x="3594474" y="2958070"/>
                  </a:lnTo>
                  <a:lnTo>
                    <a:pt x="3585321" y="3002828"/>
                  </a:lnTo>
                  <a:lnTo>
                    <a:pt x="3572761" y="3046244"/>
                  </a:lnTo>
                  <a:lnTo>
                    <a:pt x="3556944" y="3088171"/>
                  </a:lnTo>
                  <a:lnTo>
                    <a:pt x="3538016" y="3128462"/>
                  </a:lnTo>
                  <a:lnTo>
                    <a:pt x="3516124" y="3166969"/>
                  </a:lnTo>
                  <a:lnTo>
                    <a:pt x="3491416" y="3203545"/>
                  </a:lnTo>
                  <a:lnTo>
                    <a:pt x="3464040" y="3238042"/>
                  </a:lnTo>
                  <a:lnTo>
                    <a:pt x="3434143" y="3270313"/>
                  </a:lnTo>
                  <a:lnTo>
                    <a:pt x="3401872" y="3300210"/>
                  </a:lnTo>
                  <a:lnTo>
                    <a:pt x="3367375" y="3327586"/>
                  </a:lnTo>
                  <a:lnTo>
                    <a:pt x="3330799" y="3352294"/>
                  </a:lnTo>
                  <a:lnTo>
                    <a:pt x="3292292" y="3374186"/>
                  </a:lnTo>
                  <a:lnTo>
                    <a:pt x="3252001" y="3393114"/>
                  </a:lnTo>
                  <a:lnTo>
                    <a:pt x="3210074" y="3408931"/>
                  </a:lnTo>
                  <a:lnTo>
                    <a:pt x="3166658" y="3421491"/>
                  </a:lnTo>
                  <a:lnTo>
                    <a:pt x="3121900" y="3430644"/>
                  </a:lnTo>
                  <a:lnTo>
                    <a:pt x="3075948" y="3436244"/>
                  </a:lnTo>
                  <a:lnTo>
                    <a:pt x="3028950" y="3438144"/>
                  </a:lnTo>
                  <a:lnTo>
                    <a:pt x="573036" y="3438144"/>
                  </a:lnTo>
                  <a:lnTo>
                    <a:pt x="526038" y="3436244"/>
                  </a:lnTo>
                  <a:lnTo>
                    <a:pt x="480086" y="3430644"/>
                  </a:lnTo>
                  <a:lnTo>
                    <a:pt x="435327" y="3421491"/>
                  </a:lnTo>
                  <a:lnTo>
                    <a:pt x="391911" y="3408931"/>
                  </a:lnTo>
                  <a:lnTo>
                    <a:pt x="349983" y="3393114"/>
                  </a:lnTo>
                  <a:lnTo>
                    <a:pt x="309691" y="3374186"/>
                  </a:lnTo>
                  <a:lnTo>
                    <a:pt x="271183" y="3352294"/>
                  </a:lnTo>
                  <a:lnTo>
                    <a:pt x="234606" y="3327586"/>
                  </a:lnTo>
                  <a:lnTo>
                    <a:pt x="200108" y="3300210"/>
                  </a:lnTo>
                  <a:lnTo>
                    <a:pt x="167836" y="3270313"/>
                  </a:lnTo>
                  <a:lnTo>
                    <a:pt x="137938" y="3238042"/>
                  </a:lnTo>
                  <a:lnTo>
                    <a:pt x="110561" y="3203545"/>
                  </a:lnTo>
                  <a:lnTo>
                    <a:pt x="85852" y="3166969"/>
                  </a:lnTo>
                  <a:lnTo>
                    <a:pt x="63960" y="3128462"/>
                  </a:lnTo>
                  <a:lnTo>
                    <a:pt x="45031" y="3088171"/>
                  </a:lnTo>
                  <a:lnTo>
                    <a:pt x="29213" y="3046244"/>
                  </a:lnTo>
                  <a:lnTo>
                    <a:pt x="16653" y="3002828"/>
                  </a:lnTo>
                  <a:lnTo>
                    <a:pt x="7499" y="2958070"/>
                  </a:lnTo>
                  <a:lnTo>
                    <a:pt x="1899" y="2912118"/>
                  </a:lnTo>
                  <a:lnTo>
                    <a:pt x="0" y="2865120"/>
                  </a:lnTo>
                  <a:lnTo>
                    <a:pt x="0" y="573024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35762" y="2548940"/>
            <a:ext cx="3073400" cy="294195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USER_LIST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[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420"/>
              </a:spcBef>
            </a:pP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317500" marR="1681480">
              <a:lnSpc>
                <a:spcPct val="135000"/>
              </a:lnSpc>
            </a:pPr>
            <a:r>
              <a:rPr sz="1000" dirty="0">
                <a:latin typeface="Courier New"/>
                <a:cs typeface="Courier New"/>
              </a:rPr>
              <a:t>name: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"Cuban", </a:t>
            </a:r>
            <a:r>
              <a:rPr sz="1000" spc="-20" dirty="0">
                <a:latin typeface="Courier New"/>
                <a:cs typeface="Courier New"/>
              </a:rPr>
              <a:t>pic:</a:t>
            </a:r>
            <a:endParaRPr sz="1000">
              <a:latin typeface="Courier New"/>
              <a:cs typeface="Courier New"/>
            </a:endParaRPr>
          </a:p>
          <a:p>
            <a:pPr marL="12700" marR="5080">
              <a:lnSpc>
                <a:spcPct val="135000"/>
              </a:lnSpc>
            </a:pPr>
            <a:r>
              <a:rPr sz="1000" spc="-10" dirty="0">
                <a:latin typeface="Courier New"/>
                <a:cs typeface="Courier New"/>
              </a:rPr>
              <a:t>"https://images.unsplash.com/photo- 1618641986557-1ecd230959aa?ixlib=rb- 4.0.3&amp;ixid=MnwxMjA3fDB8MHxzZWFyY2h8NXx8c HJvZmlsZXxlbnwwfHwwfHw%3D&amp;w=1000&amp;q=80",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  <a:spcBef>
                <a:spcPts val="420"/>
              </a:spcBef>
            </a:pPr>
            <a:r>
              <a:rPr sz="1000" dirty="0">
                <a:latin typeface="Courier New"/>
                <a:cs typeface="Courier New"/>
              </a:rPr>
              <a:t>bio: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"Travel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fan.</a:t>
            </a:r>
            <a:r>
              <a:rPr sz="1000" spc="-10" dirty="0">
                <a:latin typeface="Courier New"/>
                <a:cs typeface="Courier New"/>
              </a:rPr>
              <a:t> Hipster-friendly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000" dirty="0">
                <a:latin typeface="Courier New"/>
                <a:cs typeface="Courier New"/>
              </a:rPr>
              <a:t>tv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scholar.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Friendly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communicator.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000" dirty="0">
                <a:latin typeface="Courier New"/>
                <a:cs typeface="Courier New"/>
              </a:rPr>
              <a:t>Coffee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enthusiast.",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420"/>
              </a:spcBef>
              <a:tabLst>
                <a:tab pos="545465" algn="l"/>
              </a:tabLst>
            </a:pPr>
            <a:r>
              <a:rPr sz="1000" spc="-25" dirty="0">
                <a:latin typeface="Courier New"/>
                <a:cs typeface="Courier New"/>
              </a:rPr>
              <a:t>},{</a:t>
            </a:r>
            <a:r>
              <a:rPr sz="1000" dirty="0">
                <a:latin typeface="Courier New"/>
                <a:cs typeface="Courier New"/>
              </a:rPr>
              <a:t>	name: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"Spencer",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000" dirty="0">
                <a:latin typeface="Courier New"/>
                <a:cs typeface="Courier New"/>
              </a:rPr>
              <a:t>....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....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....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....</a:t>
            </a:r>
            <a:r>
              <a:rPr sz="1000" spc="-20" dirty="0">
                <a:latin typeface="Courier New"/>
                <a:cs typeface="Courier New"/>
              </a:rPr>
              <a:t> ....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000" dirty="0">
                <a:latin typeface="Courier New"/>
                <a:cs typeface="Courier New"/>
              </a:rPr>
              <a:t>....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....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....</a:t>
            </a:r>
            <a:r>
              <a:rPr sz="1200" spc="-10" dirty="0">
                <a:latin typeface="Courier New"/>
                <a:cs typeface="Courier New"/>
              </a:rPr>
              <a:t>},];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47807" y="2315781"/>
            <a:ext cx="3618229" cy="3454400"/>
            <a:chOff x="4047807" y="2315781"/>
            <a:chExt cx="3618229" cy="3454400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5745" y="2323719"/>
              <a:ext cx="3601974" cy="343814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055745" y="2323719"/>
              <a:ext cx="3602354" cy="3438525"/>
            </a:xfrm>
            <a:custGeom>
              <a:avLst/>
              <a:gdLst/>
              <a:ahLst/>
              <a:cxnLst/>
              <a:rect l="l" t="t" r="r" b="b"/>
              <a:pathLst>
                <a:path w="3602354" h="3438525">
                  <a:moveTo>
                    <a:pt x="0" y="573024"/>
                  </a:moveTo>
                  <a:lnTo>
                    <a:pt x="1899" y="526025"/>
                  </a:lnTo>
                  <a:lnTo>
                    <a:pt x="7499" y="480073"/>
                  </a:lnTo>
                  <a:lnTo>
                    <a:pt x="16652" y="435315"/>
                  </a:lnTo>
                  <a:lnTo>
                    <a:pt x="29212" y="391899"/>
                  </a:lnTo>
                  <a:lnTo>
                    <a:pt x="45029" y="349972"/>
                  </a:lnTo>
                  <a:lnTo>
                    <a:pt x="63957" y="309681"/>
                  </a:lnTo>
                  <a:lnTo>
                    <a:pt x="85849" y="271174"/>
                  </a:lnTo>
                  <a:lnTo>
                    <a:pt x="110557" y="234598"/>
                  </a:lnTo>
                  <a:lnTo>
                    <a:pt x="137933" y="200101"/>
                  </a:lnTo>
                  <a:lnTo>
                    <a:pt x="167830" y="167830"/>
                  </a:lnTo>
                  <a:lnTo>
                    <a:pt x="200101" y="137933"/>
                  </a:lnTo>
                  <a:lnTo>
                    <a:pt x="234598" y="110557"/>
                  </a:lnTo>
                  <a:lnTo>
                    <a:pt x="271174" y="85849"/>
                  </a:lnTo>
                  <a:lnTo>
                    <a:pt x="309681" y="63957"/>
                  </a:lnTo>
                  <a:lnTo>
                    <a:pt x="349972" y="45029"/>
                  </a:lnTo>
                  <a:lnTo>
                    <a:pt x="391899" y="29212"/>
                  </a:lnTo>
                  <a:lnTo>
                    <a:pt x="435315" y="16652"/>
                  </a:lnTo>
                  <a:lnTo>
                    <a:pt x="480073" y="7499"/>
                  </a:lnTo>
                  <a:lnTo>
                    <a:pt x="526025" y="1899"/>
                  </a:lnTo>
                  <a:lnTo>
                    <a:pt x="573024" y="0"/>
                  </a:lnTo>
                  <a:lnTo>
                    <a:pt x="3028950" y="0"/>
                  </a:lnTo>
                  <a:lnTo>
                    <a:pt x="3075948" y="1899"/>
                  </a:lnTo>
                  <a:lnTo>
                    <a:pt x="3121900" y="7499"/>
                  </a:lnTo>
                  <a:lnTo>
                    <a:pt x="3166658" y="16652"/>
                  </a:lnTo>
                  <a:lnTo>
                    <a:pt x="3210074" y="29212"/>
                  </a:lnTo>
                  <a:lnTo>
                    <a:pt x="3252001" y="45029"/>
                  </a:lnTo>
                  <a:lnTo>
                    <a:pt x="3292292" y="63957"/>
                  </a:lnTo>
                  <a:lnTo>
                    <a:pt x="3330799" y="85849"/>
                  </a:lnTo>
                  <a:lnTo>
                    <a:pt x="3367375" y="110557"/>
                  </a:lnTo>
                  <a:lnTo>
                    <a:pt x="3401872" y="137933"/>
                  </a:lnTo>
                  <a:lnTo>
                    <a:pt x="3434143" y="167830"/>
                  </a:lnTo>
                  <a:lnTo>
                    <a:pt x="3464040" y="200101"/>
                  </a:lnTo>
                  <a:lnTo>
                    <a:pt x="3491416" y="234598"/>
                  </a:lnTo>
                  <a:lnTo>
                    <a:pt x="3516124" y="271174"/>
                  </a:lnTo>
                  <a:lnTo>
                    <a:pt x="3538016" y="309681"/>
                  </a:lnTo>
                  <a:lnTo>
                    <a:pt x="3556944" y="349972"/>
                  </a:lnTo>
                  <a:lnTo>
                    <a:pt x="3572761" y="391899"/>
                  </a:lnTo>
                  <a:lnTo>
                    <a:pt x="3585321" y="435315"/>
                  </a:lnTo>
                  <a:lnTo>
                    <a:pt x="3594474" y="480073"/>
                  </a:lnTo>
                  <a:lnTo>
                    <a:pt x="3600074" y="526025"/>
                  </a:lnTo>
                  <a:lnTo>
                    <a:pt x="3601974" y="573024"/>
                  </a:lnTo>
                  <a:lnTo>
                    <a:pt x="3601974" y="2865120"/>
                  </a:lnTo>
                  <a:lnTo>
                    <a:pt x="3600074" y="2912118"/>
                  </a:lnTo>
                  <a:lnTo>
                    <a:pt x="3594474" y="2958070"/>
                  </a:lnTo>
                  <a:lnTo>
                    <a:pt x="3585321" y="3002828"/>
                  </a:lnTo>
                  <a:lnTo>
                    <a:pt x="3572761" y="3046244"/>
                  </a:lnTo>
                  <a:lnTo>
                    <a:pt x="3556944" y="3088171"/>
                  </a:lnTo>
                  <a:lnTo>
                    <a:pt x="3538016" y="3128462"/>
                  </a:lnTo>
                  <a:lnTo>
                    <a:pt x="3516124" y="3166969"/>
                  </a:lnTo>
                  <a:lnTo>
                    <a:pt x="3491416" y="3203545"/>
                  </a:lnTo>
                  <a:lnTo>
                    <a:pt x="3464040" y="3238042"/>
                  </a:lnTo>
                  <a:lnTo>
                    <a:pt x="3434143" y="3270313"/>
                  </a:lnTo>
                  <a:lnTo>
                    <a:pt x="3401872" y="3300210"/>
                  </a:lnTo>
                  <a:lnTo>
                    <a:pt x="3367375" y="3327586"/>
                  </a:lnTo>
                  <a:lnTo>
                    <a:pt x="3330799" y="3352294"/>
                  </a:lnTo>
                  <a:lnTo>
                    <a:pt x="3292292" y="3374186"/>
                  </a:lnTo>
                  <a:lnTo>
                    <a:pt x="3252001" y="3393114"/>
                  </a:lnTo>
                  <a:lnTo>
                    <a:pt x="3210074" y="3408931"/>
                  </a:lnTo>
                  <a:lnTo>
                    <a:pt x="3166658" y="3421491"/>
                  </a:lnTo>
                  <a:lnTo>
                    <a:pt x="3121900" y="3430644"/>
                  </a:lnTo>
                  <a:lnTo>
                    <a:pt x="3075948" y="3436244"/>
                  </a:lnTo>
                  <a:lnTo>
                    <a:pt x="3028950" y="3438144"/>
                  </a:lnTo>
                  <a:lnTo>
                    <a:pt x="573024" y="3438144"/>
                  </a:lnTo>
                  <a:lnTo>
                    <a:pt x="526025" y="3436244"/>
                  </a:lnTo>
                  <a:lnTo>
                    <a:pt x="480073" y="3430644"/>
                  </a:lnTo>
                  <a:lnTo>
                    <a:pt x="435315" y="3421491"/>
                  </a:lnTo>
                  <a:lnTo>
                    <a:pt x="391899" y="3408931"/>
                  </a:lnTo>
                  <a:lnTo>
                    <a:pt x="349972" y="3393114"/>
                  </a:lnTo>
                  <a:lnTo>
                    <a:pt x="309681" y="3374186"/>
                  </a:lnTo>
                  <a:lnTo>
                    <a:pt x="271174" y="3352294"/>
                  </a:lnTo>
                  <a:lnTo>
                    <a:pt x="234598" y="3327586"/>
                  </a:lnTo>
                  <a:lnTo>
                    <a:pt x="200101" y="3300210"/>
                  </a:lnTo>
                  <a:lnTo>
                    <a:pt x="167830" y="3270313"/>
                  </a:lnTo>
                  <a:lnTo>
                    <a:pt x="137933" y="3238042"/>
                  </a:lnTo>
                  <a:lnTo>
                    <a:pt x="110557" y="3203545"/>
                  </a:lnTo>
                  <a:lnTo>
                    <a:pt x="85849" y="3166969"/>
                  </a:lnTo>
                  <a:lnTo>
                    <a:pt x="63957" y="3128462"/>
                  </a:lnTo>
                  <a:lnTo>
                    <a:pt x="45029" y="3088171"/>
                  </a:lnTo>
                  <a:lnTo>
                    <a:pt x="29212" y="3046244"/>
                  </a:lnTo>
                  <a:lnTo>
                    <a:pt x="16652" y="3002828"/>
                  </a:lnTo>
                  <a:lnTo>
                    <a:pt x="7499" y="2958070"/>
                  </a:lnTo>
                  <a:lnTo>
                    <a:pt x="1899" y="2912118"/>
                  </a:lnTo>
                  <a:lnTo>
                    <a:pt x="0" y="2865120"/>
                  </a:lnTo>
                  <a:lnTo>
                    <a:pt x="0" y="573024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454905" y="2724149"/>
            <a:ext cx="18542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users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USER_LIST;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54905" y="2876854"/>
            <a:ext cx="1778000" cy="43688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420"/>
              </a:spcBef>
            </a:pPr>
            <a:r>
              <a:rPr sz="1000" dirty="0">
                <a:latin typeface="Courier New"/>
                <a:cs typeface="Courier New"/>
              </a:rPr>
              <a:t>&lt;div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className="App"&gt;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59705" y="3341370"/>
            <a:ext cx="20066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&lt;UserList</a:t>
            </a:r>
            <a:r>
              <a:rPr sz="1000" spc="-5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users={users}</a:t>
            </a:r>
            <a:r>
              <a:rPr sz="1000" spc="-5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02505" y="3494075"/>
            <a:ext cx="2312035" cy="187769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520"/>
              </a:spcBef>
              <a:tabLst>
                <a:tab pos="926465" algn="l"/>
              </a:tabLst>
            </a:pPr>
            <a:r>
              <a:rPr sz="1000" spc="-10" dirty="0">
                <a:latin typeface="Courier New"/>
                <a:cs typeface="Courier New"/>
              </a:rPr>
              <a:t>&lt;/div&gt;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25" dirty="0">
                <a:latin typeface="Courier New"/>
                <a:cs typeface="Courier New"/>
              </a:rPr>
              <a:t>);}</a:t>
            </a:r>
            <a:endParaRPr sz="1000">
              <a:latin typeface="Courier New"/>
              <a:cs typeface="Courier New"/>
            </a:endParaRPr>
          </a:p>
          <a:p>
            <a:pPr marL="165100" marR="5080" indent="-152400">
              <a:lnSpc>
                <a:spcPct val="135000"/>
              </a:lnSpc>
            </a:pP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UserList({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users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})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12700" marR="5080" indent="304800">
              <a:lnSpc>
                <a:spcPct val="135000"/>
              </a:lnSpc>
            </a:pPr>
            <a:r>
              <a:rPr sz="1000" dirty="0">
                <a:latin typeface="Courier New"/>
                <a:cs typeface="Courier New"/>
              </a:rPr>
              <a:t>&lt;div</a:t>
            </a:r>
            <a:r>
              <a:rPr sz="1000" spc="6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className="user-list- container"&gt;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420"/>
              </a:spcBef>
            </a:pPr>
            <a:r>
              <a:rPr sz="1000" dirty="0">
                <a:latin typeface="Courier New"/>
                <a:cs typeface="Courier New"/>
              </a:rPr>
              <a:t>{users.map((usr)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6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12700" marR="81280" indent="609600">
              <a:lnSpc>
                <a:spcPct val="135000"/>
              </a:lnSpc>
            </a:pPr>
            <a:r>
              <a:rPr sz="1000" dirty="0">
                <a:latin typeface="Courier New"/>
                <a:cs typeface="Courier New"/>
              </a:rPr>
              <a:t>&lt;User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name={usr.name} </a:t>
            </a:r>
            <a:r>
              <a:rPr sz="1000" dirty="0">
                <a:latin typeface="Courier New"/>
                <a:cs typeface="Courier New"/>
              </a:rPr>
              <a:t>pic={usr.pic}</a:t>
            </a:r>
            <a:r>
              <a:rPr sz="1000" spc="-6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420"/>
              </a:spcBef>
              <a:tabLst>
                <a:tab pos="1002665" algn="l"/>
              </a:tabLst>
            </a:pPr>
            <a:r>
              <a:rPr sz="1000" spc="-25" dirty="0">
                <a:latin typeface="Courier New"/>
                <a:cs typeface="Courier New"/>
              </a:rPr>
              <a:t>))}</a:t>
            </a:r>
            <a:r>
              <a:rPr sz="1000" dirty="0">
                <a:latin typeface="Courier New"/>
                <a:cs typeface="Courier New"/>
              </a:rPr>
              <a:t>	&lt;/div&gt;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);}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714551" y="2334831"/>
            <a:ext cx="3315335" cy="2867025"/>
            <a:chOff x="7714551" y="2334831"/>
            <a:chExt cx="3315335" cy="2867025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2489" y="2342769"/>
              <a:ext cx="3299460" cy="285064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722489" y="2342769"/>
              <a:ext cx="3299460" cy="2851150"/>
            </a:xfrm>
            <a:custGeom>
              <a:avLst/>
              <a:gdLst/>
              <a:ahLst/>
              <a:cxnLst/>
              <a:rect l="l" t="t" r="r" b="b"/>
              <a:pathLst>
                <a:path w="3299459" h="2851150">
                  <a:moveTo>
                    <a:pt x="0" y="475106"/>
                  </a:moveTo>
                  <a:lnTo>
                    <a:pt x="2453" y="426532"/>
                  </a:lnTo>
                  <a:lnTo>
                    <a:pt x="9652" y="379359"/>
                  </a:lnTo>
                  <a:lnTo>
                    <a:pt x="21360" y="333829"/>
                  </a:lnTo>
                  <a:lnTo>
                    <a:pt x="37338" y="290179"/>
                  </a:lnTo>
                  <a:lnTo>
                    <a:pt x="57345" y="248648"/>
                  </a:lnTo>
                  <a:lnTo>
                    <a:pt x="81144" y="209475"/>
                  </a:lnTo>
                  <a:lnTo>
                    <a:pt x="108495" y="172899"/>
                  </a:lnTo>
                  <a:lnTo>
                    <a:pt x="139160" y="139160"/>
                  </a:lnTo>
                  <a:lnTo>
                    <a:pt x="172899" y="108495"/>
                  </a:lnTo>
                  <a:lnTo>
                    <a:pt x="209475" y="81144"/>
                  </a:lnTo>
                  <a:lnTo>
                    <a:pt x="248648" y="57345"/>
                  </a:lnTo>
                  <a:lnTo>
                    <a:pt x="290179" y="37337"/>
                  </a:lnTo>
                  <a:lnTo>
                    <a:pt x="333829" y="21360"/>
                  </a:lnTo>
                  <a:lnTo>
                    <a:pt x="379359" y="9652"/>
                  </a:lnTo>
                  <a:lnTo>
                    <a:pt x="426532" y="2453"/>
                  </a:lnTo>
                  <a:lnTo>
                    <a:pt x="475106" y="0"/>
                  </a:lnTo>
                  <a:lnTo>
                    <a:pt x="2824353" y="0"/>
                  </a:lnTo>
                  <a:lnTo>
                    <a:pt x="2872927" y="2453"/>
                  </a:lnTo>
                  <a:lnTo>
                    <a:pt x="2920100" y="9652"/>
                  </a:lnTo>
                  <a:lnTo>
                    <a:pt x="2965630" y="21360"/>
                  </a:lnTo>
                  <a:lnTo>
                    <a:pt x="3009280" y="37337"/>
                  </a:lnTo>
                  <a:lnTo>
                    <a:pt x="3050811" y="57345"/>
                  </a:lnTo>
                  <a:lnTo>
                    <a:pt x="3089984" y="81144"/>
                  </a:lnTo>
                  <a:lnTo>
                    <a:pt x="3126560" y="108495"/>
                  </a:lnTo>
                  <a:lnTo>
                    <a:pt x="3160299" y="139160"/>
                  </a:lnTo>
                  <a:lnTo>
                    <a:pt x="3190964" y="172899"/>
                  </a:lnTo>
                  <a:lnTo>
                    <a:pt x="3218315" y="209475"/>
                  </a:lnTo>
                  <a:lnTo>
                    <a:pt x="3242114" y="248648"/>
                  </a:lnTo>
                  <a:lnTo>
                    <a:pt x="3262121" y="290179"/>
                  </a:lnTo>
                  <a:lnTo>
                    <a:pt x="3278099" y="333829"/>
                  </a:lnTo>
                  <a:lnTo>
                    <a:pt x="3289807" y="379359"/>
                  </a:lnTo>
                  <a:lnTo>
                    <a:pt x="3297006" y="426532"/>
                  </a:lnTo>
                  <a:lnTo>
                    <a:pt x="3299460" y="475106"/>
                  </a:lnTo>
                  <a:lnTo>
                    <a:pt x="3299460" y="2375534"/>
                  </a:lnTo>
                  <a:lnTo>
                    <a:pt x="3297006" y="2424109"/>
                  </a:lnTo>
                  <a:lnTo>
                    <a:pt x="3289807" y="2471282"/>
                  </a:lnTo>
                  <a:lnTo>
                    <a:pt x="3278099" y="2516812"/>
                  </a:lnTo>
                  <a:lnTo>
                    <a:pt x="3262122" y="2560462"/>
                  </a:lnTo>
                  <a:lnTo>
                    <a:pt x="3242114" y="2601993"/>
                  </a:lnTo>
                  <a:lnTo>
                    <a:pt x="3218315" y="2641166"/>
                  </a:lnTo>
                  <a:lnTo>
                    <a:pt x="3190964" y="2677742"/>
                  </a:lnTo>
                  <a:lnTo>
                    <a:pt x="3160299" y="2711481"/>
                  </a:lnTo>
                  <a:lnTo>
                    <a:pt x="3126560" y="2742146"/>
                  </a:lnTo>
                  <a:lnTo>
                    <a:pt x="3089984" y="2769497"/>
                  </a:lnTo>
                  <a:lnTo>
                    <a:pt x="3050811" y="2793296"/>
                  </a:lnTo>
                  <a:lnTo>
                    <a:pt x="3009280" y="2813303"/>
                  </a:lnTo>
                  <a:lnTo>
                    <a:pt x="2965630" y="2829281"/>
                  </a:lnTo>
                  <a:lnTo>
                    <a:pt x="2920100" y="2840989"/>
                  </a:lnTo>
                  <a:lnTo>
                    <a:pt x="2872927" y="2848188"/>
                  </a:lnTo>
                  <a:lnTo>
                    <a:pt x="2824353" y="2850641"/>
                  </a:lnTo>
                  <a:lnTo>
                    <a:pt x="475106" y="2850641"/>
                  </a:lnTo>
                  <a:lnTo>
                    <a:pt x="426532" y="2848188"/>
                  </a:lnTo>
                  <a:lnTo>
                    <a:pt x="379359" y="2840989"/>
                  </a:lnTo>
                  <a:lnTo>
                    <a:pt x="333829" y="2829281"/>
                  </a:lnTo>
                  <a:lnTo>
                    <a:pt x="290179" y="2813303"/>
                  </a:lnTo>
                  <a:lnTo>
                    <a:pt x="248648" y="2793296"/>
                  </a:lnTo>
                  <a:lnTo>
                    <a:pt x="209475" y="2769497"/>
                  </a:lnTo>
                  <a:lnTo>
                    <a:pt x="172899" y="2742146"/>
                  </a:lnTo>
                  <a:lnTo>
                    <a:pt x="139160" y="2711481"/>
                  </a:lnTo>
                  <a:lnTo>
                    <a:pt x="108495" y="2677742"/>
                  </a:lnTo>
                  <a:lnTo>
                    <a:pt x="81144" y="2641166"/>
                  </a:lnTo>
                  <a:lnTo>
                    <a:pt x="57345" y="2601993"/>
                  </a:lnTo>
                  <a:lnTo>
                    <a:pt x="37338" y="2560462"/>
                  </a:lnTo>
                  <a:lnTo>
                    <a:pt x="21360" y="2516812"/>
                  </a:lnTo>
                  <a:lnTo>
                    <a:pt x="9652" y="2471282"/>
                  </a:lnTo>
                  <a:lnTo>
                    <a:pt x="2453" y="2424109"/>
                  </a:lnTo>
                  <a:lnTo>
                    <a:pt x="0" y="2375534"/>
                  </a:lnTo>
                  <a:lnTo>
                    <a:pt x="0" y="475106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940547" y="2601878"/>
            <a:ext cx="2693035" cy="14655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User({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name,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pic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})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420"/>
              </a:spcBef>
            </a:pP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12700" marR="462280" indent="304800">
              <a:lnSpc>
                <a:spcPct val="135000"/>
              </a:lnSpc>
            </a:pPr>
            <a:r>
              <a:rPr sz="1000" dirty="0">
                <a:latin typeface="Courier New"/>
                <a:cs typeface="Courier New"/>
              </a:rPr>
              <a:t>&lt;section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className="user- container"&gt;</a:t>
            </a:r>
            <a:endParaRPr sz="1000">
              <a:latin typeface="Courier New"/>
              <a:cs typeface="Courier New"/>
            </a:endParaRPr>
          </a:p>
          <a:p>
            <a:pPr marL="12700" marR="5080" indent="457200">
              <a:lnSpc>
                <a:spcPct val="135000"/>
              </a:lnSpc>
            </a:pPr>
            <a:r>
              <a:rPr sz="1000" dirty="0">
                <a:latin typeface="Courier New"/>
                <a:cs typeface="Courier New"/>
              </a:rPr>
              <a:t>&lt;img</a:t>
            </a:r>
            <a:r>
              <a:rPr sz="1000" spc="6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className="user-profile- </a:t>
            </a:r>
            <a:r>
              <a:rPr sz="1000" dirty="0">
                <a:latin typeface="Courier New"/>
                <a:cs typeface="Courier New"/>
              </a:rPr>
              <a:t>pic"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src={pic}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alt={name}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420"/>
              </a:spcBef>
            </a:pPr>
            <a:r>
              <a:rPr sz="1000" dirty="0">
                <a:latin typeface="Courier New"/>
                <a:cs typeface="Courier New"/>
              </a:rPr>
              <a:t>&lt;h2</a:t>
            </a:r>
            <a:r>
              <a:rPr sz="1000" spc="6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className="user-name"&gt;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550402" y="4094988"/>
            <a:ext cx="22358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Hello,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&lt;span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className="user-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940547" y="4253788"/>
            <a:ext cx="2320925" cy="842644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00" spc="-10" dirty="0">
                <a:latin typeface="Courier New"/>
                <a:cs typeface="Courier New"/>
              </a:rPr>
              <a:t>first-</a:t>
            </a:r>
            <a:r>
              <a:rPr sz="1000" dirty="0">
                <a:latin typeface="Courier New"/>
                <a:cs typeface="Courier New"/>
              </a:rPr>
              <a:t>name"&gt;{name}&lt;/span&gt;</a:t>
            </a:r>
            <a:r>
              <a:rPr sz="1000" spc="-60" dirty="0">
                <a:latin typeface="Courier New"/>
                <a:cs typeface="Courier New"/>
              </a:rPr>
              <a:t> </a:t>
            </a:r>
            <a:r>
              <a:rPr sz="1000" spc="204" dirty="0">
                <a:latin typeface="Symbola"/>
                <a:cs typeface="Symbola"/>
              </a:rPr>
              <a:t>🎉🔥</a:t>
            </a:r>
            <a:endParaRPr sz="1000">
              <a:latin typeface="Symbola"/>
              <a:cs typeface="Symbola"/>
            </a:endParaRPr>
          </a:p>
          <a:p>
            <a:pPr marL="469900">
              <a:lnSpc>
                <a:spcPct val="100000"/>
              </a:lnSpc>
              <a:spcBef>
                <a:spcPts val="395"/>
              </a:spcBef>
            </a:pPr>
            <a:r>
              <a:rPr sz="1000" spc="-10" dirty="0">
                <a:latin typeface="Courier New"/>
                <a:cs typeface="Courier New"/>
              </a:rPr>
              <a:t>&lt;/h2&gt;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  <a:spcBef>
                <a:spcPts val="420"/>
              </a:spcBef>
            </a:pPr>
            <a:r>
              <a:rPr sz="1000" spc="-10" dirty="0">
                <a:latin typeface="Courier New"/>
                <a:cs typeface="Courier New"/>
              </a:rPr>
              <a:t>&lt;/section&gt;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420"/>
              </a:spcBef>
            </a:pPr>
            <a:r>
              <a:rPr sz="1000" spc="-25" dirty="0">
                <a:latin typeface="Courier New"/>
                <a:cs typeface="Courier New"/>
              </a:rPr>
              <a:t>);}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182431" y="4407408"/>
            <a:ext cx="9471660" cy="2241550"/>
            <a:chOff x="2182431" y="4407408"/>
            <a:chExt cx="9471660" cy="2241550"/>
          </a:xfrm>
        </p:grpSpPr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95053" y="4407408"/>
              <a:ext cx="2458974" cy="224104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82684" y="4492752"/>
              <a:ext cx="2292857" cy="207949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0369" y="5606415"/>
              <a:ext cx="6616446" cy="55321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190369" y="5606415"/>
              <a:ext cx="6616700" cy="553720"/>
            </a:xfrm>
            <a:custGeom>
              <a:avLst/>
              <a:gdLst/>
              <a:ahLst/>
              <a:cxnLst/>
              <a:rect l="l" t="t" r="r" b="b"/>
              <a:pathLst>
                <a:path w="6616700" h="553720">
                  <a:moveTo>
                    <a:pt x="0" y="92202"/>
                  </a:moveTo>
                  <a:lnTo>
                    <a:pt x="7244" y="56315"/>
                  </a:lnTo>
                  <a:lnTo>
                    <a:pt x="27003" y="27008"/>
                  </a:lnTo>
                  <a:lnTo>
                    <a:pt x="56310" y="7246"/>
                  </a:lnTo>
                  <a:lnTo>
                    <a:pt x="92202" y="0"/>
                  </a:lnTo>
                  <a:lnTo>
                    <a:pt x="6524244" y="0"/>
                  </a:lnTo>
                  <a:lnTo>
                    <a:pt x="6560135" y="7246"/>
                  </a:lnTo>
                  <a:lnTo>
                    <a:pt x="6589442" y="27008"/>
                  </a:lnTo>
                  <a:lnTo>
                    <a:pt x="6609201" y="56315"/>
                  </a:lnTo>
                  <a:lnTo>
                    <a:pt x="6616446" y="92202"/>
                  </a:lnTo>
                  <a:lnTo>
                    <a:pt x="6616446" y="461010"/>
                  </a:lnTo>
                  <a:lnTo>
                    <a:pt x="6609201" y="496896"/>
                  </a:lnTo>
                  <a:lnTo>
                    <a:pt x="6589442" y="526203"/>
                  </a:lnTo>
                  <a:lnTo>
                    <a:pt x="6560135" y="545965"/>
                  </a:lnTo>
                  <a:lnTo>
                    <a:pt x="6524244" y="553212"/>
                  </a:lnTo>
                  <a:lnTo>
                    <a:pt x="92202" y="553212"/>
                  </a:lnTo>
                  <a:lnTo>
                    <a:pt x="56310" y="545965"/>
                  </a:lnTo>
                  <a:lnTo>
                    <a:pt x="27003" y="526203"/>
                  </a:lnTo>
                  <a:lnTo>
                    <a:pt x="7244" y="496896"/>
                  </a:lnTo>
                  <a:lnTo>
                    <a:pt x="0" y="461010"/>
                  </a:lnTo>
                  <a:lnTo>
                    <a:pt x="0" y="9220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152900" y="5735828"/>
            <a:ext cx="269113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Trebuchet MS"/>
                <a:cs typeface="Trebuchet MS"/>
              </a:rPr>
              <a:t>USER_LIST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and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User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Component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29119" y="2193861"/>
            <a:ext cx="10030460" cy="2140585"/>
            <a:chOff x="829119" y="2193861"/>
            <a:chExt cx="10030460" cy="2140585"/>
          </a:xfrm>
        </p:grpSpPr>
        <p:sp>
          <p:nvSpPr>
            <p:cNvPr id="43" name="object 43"/>
            <p:cNvSpPr/>
            <p:nvPr/>
          </p:nvSpPr>
          <p:spPr>
            <a:xfrm>
              <a:off x="4448175" y="2734436"/>
              <a:ext cx="1868170" cy="186055"/>
            </a:xfrm>
            <a:custGeom>
              <a:avLst/>
              <a:gdLst/>
              <a:ahLst/>
              <a:cxnLst/>
              <a:rect l="l" t="t" r="r" b="b"/>
              <a:pathLst>
                <a:path w="1868170" h="186055">
                  <a:moveTo>
                    <a:pt x="1836674" y="0"/>
                  </a:moveTo>
                  <a:lnTo>
                    <a:pt x="30988" y="0"/>
                  </a:lnTo>
                  <a:lnTo>
                    <a:pt x="18913" y="2430"/>
                  </a:lnTo>
                  <a:lnTo>
                    <a:pt x="9064" y="9064"/>
                  </a:lnTo>
                  <a:lnTo>
                    <a:pt x="2430" y="18913"/>
                  </a:lnTo>
                  <a:lnTo>
                    <a:pt x="0" y="30987"/>
                  </a:lnTo>
                  <a:lnTo>
                    <a:pt x="0" y="154939"/>
                  </a:lnTo>
                  <a:lnTo>
                    <a:pt x="2430" y="167014"/>
                  </a:lnTo>
                  <a:lnTo>
                    <a:pt x="9064" y="176863"/>
                  </a:lnTo>
                  <a:lnTo>
                    <a:pt x="18913" y="183497"/>
                  </a:lnTo>
                  <a:lnTo>
                    <a:pt x="30988" y="185927"/>
                  </a:lnTo>
                  <a:lnTo>
                    <a:pt x="1836674" y="185927"/>
                  </a:lnTo>
                  <a:lnTo>
                    <a:pt x="1848748" y="183497"/>
                  </a:lnTo>
                  <a:lnTo>
                    <a:pt x="1858597" y="176863"/>
                  </a:lnTo>
                  <a:lnTo>
                    <a:pt x="1865231" y="167014"/>
                  </a:lnTo>
                  <a:lnTo>
                    <a:pt x="1867662" y="154939"/>
                  </a:lnTo>
                  <a:lnTo>
                    <a:pt x="1867662" y="30987"/>
                  </a:lnTo>
                  <a:lnTo>
                    <a:pt x="1865231" y="18913"/>
                  </a:lnTo>
                  <a:lnTo>
                    <a:pt x="1858597" y="9064"/>
                  </a:lnTo>
                  <a:lnTo>
                    <a:pt x="1848748" y="2430"/>
                  </a:lnTo>
                  <a:lnTo>
                    <a:pt x="1836674" y="0"/>
                  </a:lnTo>
                  <a:close/>
                </a:path>
              </a:pathLst>
            </a:custGeom>
            <a:solidFill>
              <a:srgbClr val="EFD6B1">
                <a:alpha val="5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48175" y="2734436"/>
              <a:ext cx="1868170" cy="186055"/>
            </a:xfrm>
            <a:custGeom>
              <a:avLst/>
              <a:gdLst/>
              <a:ahLst/>
              <a:cxnLst/>
              <a:rect l="l" t="t" r="r" b="b"/>
              <a:pathLst>
                <a:path w="1868170" h="186055">
                  <a:moveTo>
                    <a:pt x="0" y="30987"/>
                  </a:moveTo>
                  <a:lnTo>
                    <a:pt x="2430" y="18913"/>
                  </a:lnTo>
                  <a:lnTo>
                    <a:pt x="9064" y="9064"/>
                  </a:lnTo>
                  <a:lnTo>
                    <a:pt x="18913" y="2430"/>
                  </a:lnTo>
                  <a:lnTo>
                    <a:pt x="30988" y="0"/>
                  </a:lnTo>
                  <a:lnTo>
                    <a:pt x="1836674" y="0"/>
                  </a:lnTo>
                  <a:lnTo>
                    <a:pt x="1848748" y="2430"/>
                  </a:lnTo>
                  <a:lnTo>
                    <a:pt x="1858597" y="9064"/>
                  </a:lnTo>
                  <a:lnTo>
                    <a:pt x="1865231" y="18913"/>
                  </a:lnTo>
                  <a:lnTo>
                    <a:pt x="1867662" y="30987"/>
                  </a:lnTo>
                  <a:lnTo>
                    <a:pt x="1867662" y="154939"/>
                  </a:lnTo>
                  <a:lnTo>
                    <a:pt x="1865231" y="167014"/>
                  </a:lnTo>
                  <a:lnTo>
                    <a:pt x="1858597" y="176863"/>
                  </a:lnTo>
                  <a:lnTo>
                    <a:pt x="1848748" y="183497"/>
                  </a:lnTo>
                  <a:lnTo>
                    <a:pt x="1836674" y="185927"/>
                  </a:lnTo>
                  <a:lnTo>
                    <a:pt x="30988" y="185927"/>
                  </a:lnTo>
                  <a:lnTo>
                    <a:pt x="18913" y="183497"/>
                  </a:lnTo>
                  <a:lnTo>
                    <a:pt x="9064" y="176863"/>
                  </a:lnTo>
                  <a:lnTo>
                    <a:pt x="2430" y="167014"/>
                  </a:lnTo>
                  <a:lnTo>
                    <a:pt x="0" y="154939"/>
                  </a:lnTo>
                  <a:lnTo>
                    <a:pt x="0" y="30987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65251" y="3235070"/>
              <a:ext cx="612140" cy="195580"/>
            </a:xfrm>
            <a:custGeom>
              <a:avLst/>
              <a:gdLst/>
              <a:ahLst/>
              <a:cxnLst/>
              <a:rect l="l" t="t" r="r" b="b"/>
              <a:pathLst>
                <a:path w="612140" h="195579">
                  <a:moveTo>
                    <a:pt x="579374" y="0"/>
                  </a:moveTo>
                  <a:lnTo>
                    <a:pt x="32512" y="0"/>
                  </a:lnTo>
                  <a:lnTo>
                    <a:pt x="19856" y="2561"/>
                  </a:lnTo>
                  <a:lnTo>
                    <a:pt x="9521" y="9540"/>
                  </a:lnTo>
                  <a:lnTo>
                    <a:pt x="2554" y="19877"/>
                  </a:lnTo>
                  <a:lnTo>
                    <a:pt x="0" y="32512"/>
                  </a:lnTo>
                  <a:lnTo>
                    <a:pt x="0" y="162560"/>
                  </a:lnTo>
                  <a:lnTo>
                    <a:pt x="2554" y="175194"/>
                  </a:lnTo>
                  <a:lnTo>
                    <a:pt x="9521" y="185531"/>
                  </a:lnTo>
                  <a:lnTo>
                    <a:pt x="19856" y="192510"/>
                  </a:lnTo>
                  <a:lnTo>
                    <a:pt x="32512" y="195072"/>
                  </a:lnTo>
                  <a:lnTo>
                    <a:pt x="579374" y="195072"/>
                  </a:lnTo>
                  <a:lnTo>
                    <a:pt x="592008" y="192510"/>
                  </a:lnTo>
                  <a:lnTo>
                    <a:pt x="602345" y="185531"/>
                  </a:lnTo>
                  <a:lnTo>
                    <a:pt x="609324" y="175194"/>
                  </a:lnTo>
                  <a:lnTo>
                    <a:pt x="611886" y="162560"/>
                  </a:lnTo>
                  <a:lnTo>
                    <a:pt x="611886" y="32512"/>
                  </a:lnTo>
                  <a:lnTo>
                    <a:pt x="609324" y="19877"/>
                  </a:lnTo>
                  <a:lnTo>
                    <a:pt x="602345" y="9540"/>
                  </a:lnTo>
                  <a:lnTo>
                    <a:pt x="592008" y="2561"/>
                  </a:lnTo>
                  <a:lnTo>
                    <a:pt x="579374" y="0"/>
                  </a:lnTo>
                  <a:close/>
                </a:path>
              </a:pathLst>
            </a:custGeom>
            <a:solidFill>
              <a:srgbClr val="EFD6B1">
                <a:alpha val="5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65251" y="3235070"/>
              <a:ext cx="612140" cy="195580"/>
            </a:xfrm>
            <a:custGeom>
              <a:avLst/>
              <a:gdLst/>
              <a:ahLst/>
              <a:cxnLst/>
              <a:rect l="l" t="t" r="r" b="b"/>
              <a:pathLst>
                <a:path w="612140" h="195579">
                  <a:moveTo>
                    <a:pt x="0" y="32512"/>
                  </a:moveTo>
                  <a:lnTo>
                    <a:pt x="2554" y="19877"/>
                  </a:lnTo>
                  <a:lnTo>
                    <a:pt x="9521" y="9540"/>
                  </a:lnTo>
                  <a:lnTo>
                    <a:pt x="19856" y="2561"/>
                  </a:lnTo>
                  <a:lnTo>
                    <a:pt x="32512" y="0"/>
                  </a:lnTo>
                  <a:lnTo>
                    <a:pt x="579374" y="0"/>
                  </a:lnTo>
                  <a:lnTo>
                    <a:pt x="592008" y="2561"/>
                  </a:lnTo>
                  <a:lnTo>
                    <a:pt x="602345" y="9540"/>
                  </a:lnTo>
                  <a:lnTo>
                    <a:pt x="609324" y="19877"/>
                  </a:lnTo>
                  <a:lnTo>
                    <a:pt x="611886" y="32512"/>
                  </a:lnTo>
                  <a:lnTo>
                    <a:pt x="611886" y="162560"/>
                  </a:lnTo>
                  <a:lnTo>
                    <a:pt x="609324" y="175194"/>
                  </a:lnTo>
                  <a:lnTo>
                    <a:pt x="602345" y="185531"/>
                  </a:lnTo>
                  <a:lnTo>
                    <a:pt x="592008" y="192510"/>
                  </a:lnTo>
                  <a:lnTo>
                    <a:pt x="579374" y="195072"/>
                  </a:lnTo>
                  <a:lnTo>
                    <a:pt x="32512" y="195072"/>
                  </a:lnTo>
                  <a:lnTo>
                    <a:pt x="19856" y="192510"/>
                  </a:lnTo>
                  <a:lnTo>
                    <a:pt x="9521" y="185531"/>
                  </a:lnTo>
                  <a:lnTo>
                    <a:pt x="2554" y="175194"/>
                  </a:lnTo>
                  <a:lnTo>
                    <a:pt x="0" y="162560"/>
                  </a:lnTo>
                  <a:lnTo>
                    <a:pt x="0" y="3251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37057" y="4026026"/>
              <a:ext cx="612775" cy="195580"/>
            </a:xfrm>
            <a:custGeom>
              <a:avLst/>
              <a:gdLst/>
              <a:ahLst/>
              <a:cxnLst/>
              <a:rect l="l" t="t" r="r" b="b"/>
              <a:pathLst>
                <a:path w="612775" h="195579">
                  <a:moveTo>
                    <a:pt x="580136" y="0"/>
                  </a:moveTo>
                  <a:lnTo>
                    <a:pt x="32512" y="0"/>
                  </a:lnTo>
                  <a:lnTo>
                    <a:pt x="19856" y="2561"/>
                  </a:lnTo>
                  <a:lnTo>
                    <a:pt x="9521" y="9540"/>
                  </a:lnTo>
                  <a:lnTo>
                    <a:pt x="2554" y="19877"/>
                  </a:lnTo>
                  <a:lnTo>
                    <a:pt x="0" y="32512"/>
                  </a:lnTo>
                  <a:lnTo>
                    <a:pt x="0" y="162560"/>
                  </a:lnTo>
                  <a:lnTo>
                    <a:pt x="2554" y="175194"/>
                  </a:lnTo>
                  <a:lnTo>
                    <a:pt x="9521" y="185531"/>
                  </a:lnTo>
                  <a:lnTo>
                    <a:pt x="19856" y="192510"/>
                  </a:lnTo>
                  <a:lnTo>
                    <a:pt x="32512" y="195072"/>
                  </a:lnTo>
                  <a:lnTo>
                    <a:pt x="580136" y="195072"/>
                  </a:lnTo>
                  <a:lnTo>
                    <a:pt x="592770" y="192510"/>
                  </a:lnTo>
                  <a:lnTo>
                    <a:pt x="603107" y="185531"/>
                  </a:lnTo>
                  <a:lnTo>
                    <a:pt x="610086" y="175194"/>
                  </a:lnTo>
                  <a:lnTo>
                    <a:pt x="612648" y="162560"/>
                  </a:lnTo>
                  <a:lnTo>
                    <a:pt x="612648" y="32512"/>
                  </a:lnTo>
                  <a:lnTo>
                    <a:pt x="610086" y="19877"/>
                  </a:lnTo>
                  <a:lnTo>
                    <a:pt x="603107" y="9540"/>
                  </a:lnTo>
                  <a:lnTo>
                    <a:pt x="592770" y="2561"/>
                  </a:lnTo>
                  <a:lnTo>
                    <a:pt x="580136" y="0"/>
                  </a:lnTo>
                  <a:close/>
                </a:path>
              </a:pathLst>
            </a:custGeom>
            <a:solidFill>
              <a:srgbClr val="EFD6B1">
                <a:alpha val="5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37057" y="4026026"/>
              <a:ext cx="612775" cy="195580"/>
            </a:xfrm>
            <a:custGeom>
              <a:avLst/>
              <a:gdLst/>
              <a:ahLst/>
              <a:cxnLst/>
              <a:rect l="l" t="t" r="r" b="b"/>
              <a:pathLst>
                <a:path w="612775" h="195579">
                  <a:moveTo>
                    <a:pt x="0" y="32512"/>
                  </a:moveTo>
                  <a:lnTo>
                    <a:pt x="2554" y="19877"/>
                  </a:lnTo>
                  <a:lnTo>
                    <a:pt x="9521" y="9540"/>
                  </a:lnTo>
                  <a:lnTo>
                    <a:pt x="19856" y="2561"/>
                  </a:lnTo>
                  <a:lnTo>
                    <a:pt x="32512" y="0"/>
                  </a:lnTo>
                  <a:lnTo>
                    <a:pt x="580136" y="0"/>
                  </a:lnTo>
                  <a:lnTo>
                    <a:pt x="592770" y="2561"/>
                  </a:lnTo>
                  <a:lnTo>
                    <a:pt x="603107" y="9540"/>
                  </a:lnTo>
                  <a:lnTo>
                    <a:pt x="610086" y="19877"/>
                  </a:lnTo>
                  <a:lnTo>
                    <a:pt x="612648" y="32512"/>
                  </a:lnTo>
                  <a:lnTo>
                    <a:pt x="612648" y="162560"/>
                  </a:lnTo>
                  <a:lnTo>
                    <a:pt x="610086" y="175194"/>
                  </a:lnTo>
                  <a:lnTo>
                    <a:pt x="603107" y="185531"/>
                  </a:lnTo>
                  <a:lnTo>
                    <a:pt x="592770" y="192510"/>
                  </a:lnTo>
                  <a:lnTo>
                    <a:pt x="580136" y="195072"/>
                  </a:lnTo>
                  <a:lnTo>
                    <a:pt x="32512" y="195072"/>
                  </a:lnTo>
                  <a:lnTo>
                    <a:pt x="19856" y="192510"/>
                  </a:lnTo>
                  <a:lnTo>
                    <a:pt x="9521" y="185531"/>
                  </a:lnTo>
                  <a:lnTo>
                    <a:pt x="2554" y="175194"/>
                  </a:lnTo>
                  <a:lnTo>
                    <a:pt x="0" y="162560"/>
                  </a:lnTo>
                  <a:lnTo>
                    <a:pt x="0" y="3251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97255" y="2981324"/>
              <a:ext cx="1135380" cy="195580"/>
            </a:xfrm>
            <a:custGeom>
              <a:avLst/>
              <a:gdLst/>
              <a:ahLst/>
              <a:cxnLst/>
              <a:rect l="l" t="t" r="r" b="b"/>
              <a:pathLst>
                <a:path w="1135380" h="195580">
                  <a:moveTo>
                    <a:pt x="1102868" y="0"/>
                  </a:moveTo>
                  <a:lnTo>
                    <a:pt x="32512" y="0"/>
                  </a:lnTo>
                  <a:lnTo>
                    <a:pt x="19856" y="2561"/>
                  </a:lnTo>
                  <a:lnTo>
                    <a:pt x="9521" y="9540"/>
                  </a:lnTo>
                  <a:lnTo>
                    <a:pt x="2554" y="19877"/>
                  </a:lnTo>
                  <a:lnTo>
                    <a:pt x="0" y="32512"/>
                  </a:lnTo>
                  <a:lnTo>
                    <a:pt x="0" y="162560"/>
                  </a:lnTo>
                  <a:lnTo>
                    <a:pt x="2554" y="175194"/>
                  </a:lnTo>
                  <a:lnTo>
                    <a:pt x="9521" y="185531"/>
                  </a:lnTo>
                  <a:lnTo>
                    <a:pt x="19856" y="192510"/>
                  </a:lnTo>
                  <a:lnTo>
                    <a:pt x="32512" y="195072"/>
                  </a:lnTo>
                  <a:lnTo>
                    <a:pt x="1102868" y="195072"/>
                  </a:lnTo>
                  <a:lnTo>
                    <a:pt x="1115502" y="192510"/>
                  </a:lnTo>
                  <a:lnTo>
                    <a:pt x="1125839" y="185531"/>
                  </a:lnTo>
                  <a:lnTo>
                    <a:pt x="1132818" y="175194"/>
                  </a:lnTo>
                  <a:lnTo>
                    <a:pt x="1135380" y="162560"/>
                  </a:lnTo>
                  <a:lnTo>
                    <a:pt x="1135380" y="32512"/>
                  </a:lnTo>
                  <a:lnTo>
                    <a:pt x="1132818" y="19877"/>
                  </a:lnTo>
                  <a:lnTo>
                    <a:pt x="1125839" y="9540"/>
                  </a:lnTo>
                  <a:lnTo>
                    <a:pt x="1115502" y="2561"/>
                  </a:lnTo>
                  <a:lnTo>
                    <a:pt x="1102868" y="0"/>
                  </a:lnTo>
                  <a:close/>
                </a:path>
              </a:pathLst>
            </a:custGeom>
            <a:solidFill>
              <a:srgbClr val="EFD6B1">
                <a:alpha val="5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97255" y="2981324"/>
              <a:ext cx="1135380" cy="195580"/>
            </a:xfrm>
            <a:custGeom>
              <a:avLst/>
              <a:gdLst/>
              <a:ahLst/>
              <a:cxnLst/>
              <a:rect l="l" t="t" r="r" b="b"/>
              <a:pathLst>
                <a:path w="1135380" h="195580">
                  <a:moveTo>
                    <a:pt x="0" y="32512"/>
                  </a:moveTo>
                  <a:lnTo>
                    <a:pt x="2554" y="19877"/>
                  </a:lnTo>
                  <a:lnTo>
                    <a:pt x="9521" y="9540"/>
                  </a:lnTo>
                  <a:lnTo>
                    <a:pt x="19856" y="2561"/>
                  </a:lnTo>
                  <a:lnTo>
                    <a:pt x="32512" y="0"/>
                  </a:lnTo>
                  <a:lnTo>
                    <a:pt x="1102868" y="0"/>
                  </a:lnTo>
                  <a:lnTo>
                    <a:pt x="1115502" y="2561"/>
                  </a:lnTo>
                  <a:lnTo>
                    <a:pt x="1125839" y="9540"/>
                  </a:lnTo>
                  <a:lnTo>
                    <a:pt x="1132818" y="19877"/>
                  </a:lnTo>
                  <a:lnTo>
                    <a:pt x="1135380" y="32512"/>
                  </a:lnTo>
                  <a:lnTo>
                    <a:pt x="1135380" y="162560"/>
                  </a:lnTo>
                  <a:lnTo>
                    <a:pt x="1132818" y="175194"/>
                  </a:lnTo>
                  <a:lnTo>
                    <a:pt x="1125839" y="185531"/>
                  </a:lnTo>
                  <a:lnTo>
                    <a:pt x="1115502" y="192510"/>
                  </a:lnTo>
                  <a:lnTo>
                    <a:pt x="1102868" y="195072"/>
                  </a:lnTo>
                  <a:lnTo>
                    <a:pt x="32512" y="195072"/>
                  </a:lnTo>
                  <a:lnTo>
                    <a:pt x="19856" y="192510"/>
                  </a:lnTo>
                  <a:lnTo>
                    <a:pt x="9521" y="185531"/>
                  </a:lnTo>
                  <a:lnTo>
                    <a:pt x="2554" y="175194"/>
                  </a:lnTo>
                  <a:lnTo>
                    <a:pt x="0" y="162560"/>
                  </a:lnTo>
                  <a:lnTo>
                    <a:pt x="0" y="3251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685919" y="3359276"/>
              <a:ext cx="1868170" cy="186690"/>
            </a:xfrm>
            <a:custGeom>
              <a:avLst/>
              <a:gdLst/>
              <a:ahLst/>
              <a:cxnLst/>
              <a:rect l="l" t="t" r="r" b="b"/>
              <a:pathLst>
                <a:path w="1868170" h="186689">
                  <a:moveTo>
                    <a:pt x="1836547" y="0"/>
                  </a:moveTo>
                  <a:lnTo>
                    <a:pt x="31115" y="0"/>
                  </a:lnTo>
                  <a:lnTo>
                    <a:pt x="19020" y="2450"/>
                  </a:lnTo>
                  <a:lnTo>
                    <a:pt x="9128" y="9128"/>
                  </a:lnTo>
                  <a:lnTo>
                    <a:pt x="2450" y="19020"/>
                  </a:lnTo>
                  <a:lnTo>
                    <a:pt x="0" y="31114"/>
                  </a:lnTo>
                  <a:lnTo>
                    <a:pt x="0" y="155574"/>
                  </a:lnTo>
                  <a:lnTo>
                    <a:pt x="2450" y="167669"/>
                  </a:lnTo>
                  <a:lnTo>
                    <a:pt x="9128" y="177561"/>
                  </a:lnTo>
                  <a:lnTo>
                    <a:pt x="19020" y="184239"/>
                  </a:lnTo>
                  <a:lnTo>
                    <a:pt x="31115" y="186689"/>
                  </a:lnTo>
                  <a:lnTo>
                    <a:pt x="1836547" y="186689"/>
                  </a:lnTo>
                  <a:lnTo>
                    <a:pt x="1848641" y="184239"/>
                  </a:lnTo>
                  <a:lnTo>
                    <a:pt x="1858533" y="177561"/>
                  </a:lnTo>
                  <a:lnTo>
                    <a:pt x="1865211" y="167669"/>
                  </a:lnTo>
                  <a:lnTo>
                    <a:pt x="1867662" y="155574"/>
                  </a:lnTo>
                  <a:lnTo>
                    <a:pt x="1867662" y="31114"/>
                  </a:lnTo>
                  <a:lnTo>
                    <a:pt x="1865211" y="19020"/>
                  </a:lnTo>
                  <a:lnTo>
                    <a:pt x="1858533" y="9128"/>
                  </a:lnTo>
                  <a:lnTo>
                    <a:pt x="1848641" y="2450"/>
                  </a:lnTo>
                  <a:lnTo>
                    <a:pt x="1836547" y="0"/>
                  </a:lnTo>
                  <a:close/>
                </a:path>
              </a:pathLst>
            </a:custGeom>
            <a:solidFill>
              <a:srgbClr val="EFD6B1">
                <a:alpha val="5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685919" y="3359276"/>
              <a:ext cx="1868170" cy="186690"/>
            </a:xfrm>
            <a:custGeom>
              <a:avLst/>
              <a:gdLst/>
              <a:ahLst/>
              <a:cxnLst/>
              <a:rect l="l" t="t" r="r" b="b"/>
              <a:pathLst>
                <a:path w="1868170" h="186689">
                  <a:moveTo>
                    <a:pt x="0" y="31114"/>
                  </a:moveTo>
                  <a:lnTo>
                    <a:pt x="2450" y="19020"/>
                  </a:lnTo>
                  <a:lnTo>
                    <a:pt x="9128" y="9128"/>
                  </a:lnTo>
                  <a:lnTo>
                    <a:pt x="19020" y="2450"/>
                  </a:lnTo>
                  <a:lnTo>
                    <a:pt x="31115" y="0"/>
                  </a:lnTo>
                  <a:lnTo>
                    <a:pt x="1836547" y="0"/>
                  </a:lnTo>
                  <a:lnTo>
                    <a:pt x="1848641" y="2450"/>
                  </a:lnTo>
                  <a:lnTo>
                    <a:pt x="1858533" y="9128"/>
                  </a:lnTo>
                  <a:lnTo>
                    <a:pt x="1865211" y="19020"/>
                  </a:lnTo>
                  <a:lnTo>
                    <a:pt x="1867662" y="31114"/>
                  </a:lnTo>
                  <a:lnTo>
                    <a:pt x="1867662" y="155574"/>
                  </a:lnTo>
                  <a:lnTo>
                    <a:pt x="1865211" y="167669"/>
                  </a:lnTo>
                  <a:lnTo>
                    <a:pt x="1858533" y="177561"/>
                  </a:lnTo>
                  <a:lnTo>
                    <a:pt x="1848641" y="184239"/>
                  </a:lnTo>
                  <a:lnTo>
                    <a:pt x="1836547" y="186689"/>
                  </a:lnTo>
                  <a:lnTo>
                    <a:pt x="31115" y="186689"/>
                  </a:lnTo>
                  <a:lnTo>
                    <a:pt x="19020" y="184239"/>
                  </a:lnTo>
                  <a:lnTo>
                    <a:pt x="9128" y="177561"/>
                  </a:lnTo>
                  <a:lnTo>
                    <a:pt x="2450" y="167669"/>
                  </a:lnTo>
                  <a:lnTo>
                    <a:pt x="0" y="155574"/>
                  </a:lnTo>
                  <a:lnTo>
                    <a:pt x="0" y="31114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282559" y="4080128"/>
              <a:ext cx="2569210" cy="246379"/>
            </a:xfrm>
            <a:custGeom>
              <a:avLst/>
              <a:gdLst/>
              <a:ahLst/>
              <a:cxnLst/>
              <a:rect l="l" t="t" r="r" b="b"/>
              <a:pathLst>
                <a:path w="2569209" h="246379">
                  <a:moveTo>
                    <a:pt x="2527681" y="0"/>
                  </a:moveTo>
                  <a:lnTo>
                    <a:pt x="41021" y="0"/>
                  </a:lnTo>
                  <a:lnTo>
                    <a:pt x="25074" y="3230"/>
                  </a:lnTo>
                  <a:lnTo>
                    <a:pt x="12033" y="12033"/>
                  </a:lnTo>
                  <a:lnTo>
                    <a:pt x="3230" y="25074"/>
                  </a:lnTo>
                  <a:lnTo>
                    <a:pt x="0" y="41021"/>
                  </a:lnTo>
                  <a:lnTo>
                    <a:pt x="0" y="205105"/>
                  </a:lnTo>
                  <a:lnTo>
                    <a:pt x="3230" y="221051"/>
                  </a:lnTo>
                  <a:lnTo>
                    <a:pt x="12033" y="234092"/>
                  </a:lnTo>
                  <a:lnTo>
                    <a:pt x="25074" y="242895"/>
                  </a:lnTo>
                  <a:lnTo>
                    <a:pt x="41021" y="246126"/>
                  </a:lnTo>
                  <a:lnTo>
                    <a:pt x="2527681" y="246126"/>
                  </a:lnTo>
                  <a:lnTo>
                    <a:pt x="2543627" y="242895"/>
                  </a:lnTo>
                  <a:lnTo>
                    <a:pt x="2556668" y="234092"/>
                  </a:lnTo>
                  <a:lnTo>
                    <a:pt x="2565471" y="221051"/>
                  </a:lnTo>
                  <a:lnTo>
                    <a:pt x="2568702" y="205105"/>
                  </a:lnTo>
                  <a:lnTo>
                    <a:pt x="2568702" y="41021"/>
                  </a:lnTo>
                  <a:lnTo>
                    <a:pt x="2565471" y="25074"/>
                  </a:lnTo>
                  <a:lnTo>
                    <a:pt x="2556668" y="12033"/>
                  </a:lnTo>
                  <a:lnTo>
                    <a:pt x="2543627" y="3230"/>
                  </a:lnTo>
                  <a:lnTo>
                    <a:pt x="2527681" y="0"/>
                  </a:lnTo>
                  <a:close/>
                </a:path>
              </a:pathLst>
            </a:custGeom>
            <a:solidFill>
              <a:srgbClr val="EFD6B1">
                <a:alpha val="5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282559" y="4080128"/>
              <a:ext cx="2569210" cy="246379"/>
            </a:xfrm>
            <a:custGeom>
              <a:avLst/>
              <a:gdLst/>
              <a:ahLst/>
              <a:cxnLst/>
              <a:rect l="l" t="t" r="r" b="b"/>
              <a:pathLst>
                <a:path w="2569209" h="246379">
                  <a:moveTo>
                    <a:pt x="0" y="41021"/>
                  </a:moveTo>
                  <a:lnTo>
                    <a:pt x="3230" y="25074"/>
                  </a:lnTo>
                  <a:lnTo>
                    <a:pt x="12033" y="12033"/>
                  </a:lnTo>
                  <a:lnTo>
                    <a:pt x="25074" y="3230"/>
                  </a:lnTo>
                  <a:lnTo>
                    <a:pt x="41021" y="0"/>
                  </a:lnTo>
                  <a:lnTo>
                    <a:pt x="2527681" y="0"/>
                  </a:lnTo>
                  <a:lnTo>
                    <a:pt x="2543627" y="3230"/>
                  </a:lnTo>
                  <a:lnTo>
                    <a:pt x="2556668" y="12033"/>
                  </a:lnTo>
                  <a:lnTo>
                    <a:pt x="2565471" y="25074"/>
                  </a:lnTo>
                  <a:lnTo>
                    <a:pt x="2568702" y="41021"/>
                  </a:lnTo>
                  <a:lnTo>
                    <a:pt x="2568702" y="205105"/>
                  </a:lnTo>
                  <a:lnTo>
                    <a:pt x="2565471" y="221051"/>
                  </a:lnTo>
                  <a:lnTo>
                    <a:pt x="2556668" y="234092"/>
                  </a:lnTo>
                  <a:lnTo>
                    <a:pt x="2543627" y="242895"/>
                  </a:lnTo>
                  <a:lnTo>
                    <a:pt x="2527681" y="246126"/>
                  </a:lnTo>
                  <a:lnTo>
                    <a:pt x="41021" y="246126"/>
                  </a:lnTo>
                  <a:lnTo>
                    <a:pt x="25074" y="242895"/>
                  </a:lnTo>
                  <a:lnTo>
                    <a:pt x="12033" y="234092"/>
                  </a:lnTo>
                  <a:lnTo>
                    <a:pt x="3230" y="221051"/>
                  </a:lnTo>
                  <a:lnTo>
                    <a:pt x="0" y="205105"/>
                  </a:lnTo>
                  <a:lnTo>
                    <a:pt x="0" y="4102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3015" y="2201798"/>
              <a:ext cx="1538478" cy="25603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263015" y="2201798"/>
              <a:ext cx="1538605" cy="256540"/>
            </a:xfrm>
            <a:custGeom>
              <a:avLst/>
              <a:gdLst/>
              <a:ahLst/>
              <a:cxnLst/>
              <a:rect l="l" t="t" r="r" b="b"/>
              <a:pathLst>
                <a:path w="1538605" h="256539">
                  <a:moveTo>
                    <a:pt x="0" y="42672"/>
                  </a:moveTo>
                  <a:lnTo>
                    <a:pt x="3345" y="26038"/>
                  </a:lnTo>
                  <a:lnTo>
                    <a:pt x="12477" y="12477"/>
                  </a:lnTo>
                  <a:lnTo>
                    <a:pt x="26038" y="3345"/>
                  </a:lnTo>
                  <a:lnTo>
                    <a:pt x="42672" y="0"/>
                  </a:lnTo>
                  <a:lnTo>
                    <a:pt x="1495806" y="0"/>
                  </a:lnTo>
                  <a:lnTo>
                    <a:pt x="1512439" y="3345"/>
                  </a:lnTo>
                  <a:lnTo>
                    <a:pt x="1526000" y="12477"/>
                  </a:lnTo>
                  <a:lnTo>
                    <a:pt x="1535132" y="26038"/>
                  </a:lnTo>
                  <a:lnTo>
                    <a:pt x="1538478" y="42672"/>
                  </a:lnTo>
                  <a:lnTo>
                    <a:pt x="1538478" y="213360"/>
                  </a:lnTo>
                  <a:lnTo>
                    <a:pt x="1535132" y="229993"/>
                  </a:lnTo>
                  <a:lnTo>
                    <a:pt x="1526000" y="243554"/>
                  </a:lnTo>
                  <a:lnTo>
                    <a:pt x="1512439" y="252686"/>
                  </a:lnTo>
                  <a:lnTo>
                    <a:pt x="1495806" y="256032"/>
                  </a:lnTo>
                  <a:lnTo>
                    <a:pt x="42672" y="256032"/>
                  </a:lnTo>
                  <a:lnTo>
                    <a:pt x="26038" y="252686"/>
                  </a:lnTo>
                  <a:lnTo>
                    <a:pt x="12477" y="243554"/>
                  </a:lnTo>
                  <a:lnTo>
                    <a:pt x="3345" y="229993"/>
                  </a:lnTo>
                  <a:lnTo>
                    <a:pt x="0" y="213360"/>
                  </a:lnTo>
                  <a:lnTo>
                    <a:pt x="0" y="4267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552447" y="2215641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004117" y="2201481"/>
            <a:ext cx="1554480" cy="272415"/>
            <a:chOff x="5004117" y="2201481"/>
            <a:chExt cx="1554480" cy="272415"/>
          </a:xfrm>
        </p:grpSpPr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12054" y="2209419"/>
              <a:ext cx="1538477" cy="25603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012054" y="2209419"/>
              <a:ext cx="1538605" cy="256540"/>
            </a:xfrm>
            <a:custGeom>
              <a:avLst/>
              <a:gdLst/>
              <a:ahLst/>
              <a:cxnLst/>
              <a:rect l="l" t="t" r="r" b="b"/>
              <a:pathLst>
                <a:path w="1538604" h="256539">
                  <a:moveTo>
                    <a:pt x="0" y="42672"/>
                  </a:moveTo>
                  <a:lnTo>
                    <a:pt x="3345" y="26038"/>
                  </a:lnTo>
                  <a:lnTo>
                    <a:pt x="12477" y="12477"/>
                  </a:lnTo>
                  <a:lnTo>
                    <a:pt x="26038" y="3345"/>
                  </a:lnTo>
                  <a:lnTo>
                    <a:pt x="42672" y="0"/>
                  </a:lnTo>
                  <a:lnTo>
                    <a:pt x="1495806" y="0"/>
                  </a:lnTo>
                  <a:lnTo>
                    <a:pt x="1512439" y="3345"/>
                  </a:lnTo>
                  <a:lnTo>
                    <a:pt x="1526000" y="12477"/>
                  </a:lnTo>
                  <a:lnTo>
                    <a:pt x="1535132" y="26038"/>
                  </a:lnTo>
                  <a:lnTo>
                    <a:pt x="1538478" y="42672"/>
                  </a:lnTo>
                  <a:lnTo>
                    <a:pt x="1538478" y="213360"/>
                  </a:lnTo>
                  <a:lnTo>
                    <a:pt x="1535132" y="229993"/>
                  </a:lnTo>
                  <a:lnTo>
                    <a:pt x="1526000" y="243554"/>
                  </a:lnTo>
                  <a:lnTo>
                    <a:pt x="1512439" y="252686"/>
                  </a:lnTo>
                  <a:lnTo>
                    <a:pt x="1495806" y="256032"/>
                  </a:lnTo>
                  <a:lnTo>
                    <a:pt x="42672" y="256032"/>
                  </a:lnTo>
                  <a:lnTo>
                    <a:pt x="26038" y="252686"/>
                  </a:lnTo>
                  <a:lnTo>
                    <a:pt x="12477" y="243554"/>
                  </a:lnTo>
                  <a:lnTo>
                    <a:pt x="3345" y="229993"/>
                  </a:lnTo>
                  <a:lnTo>
                    <a:pt x="0" y="213360"/>
                  </a:lnTo>
                  <a:lnTo>
                    <a:pt x="0" y="4267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4302505" y="2223515"/>
            <a:ext cx="1958975" cy="473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1555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App()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506269" y="2204529"/>
            <a:ext cx="1554480" cy="272415"/>
            <a:chOff x="8506269" y="2204529"/>
            <a:chExt cx="1554480" cy="272415"/>
          </a:xfrm>
        </p:grpSpPr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14206" y="2212467"/>
              <a:ext cx="1538477" cy="256032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8514206" y="2212467"/>
              <a:ext cx="1538605" cy="256540"/>
            </a:xfrm>
            <a:custGeom>
              <a:avLst/>
              <a:gdLst/>
              <a:ahLst/>
              <a:cxnLst/>
              <a:rect l="l" t="t" r="r" b="b"/>
              <a:pathLst>
                <a:path w="1538604" h="256539">
                  <a:moveTo>
                    <a:pt x="0" y="42672"/>
                  </a:moveTo>
                  <a:lnTo>
                    <a:pt x="3345" y="26038"/>
                  </a:lnTo>
                  <a:lnTo>
                    <a:pt x="12477" y="12477"/>
                  </a:lnTo>
                  <a:lnTo>
                    <a:pt x="26038" y="3345"/>
                  </a:lnTo>
                  <a:lnTo>
                    <a:pt x="42672" y="0"/>
                  </a:lnTo>
                  <a:lnTo>
                    <a:pt x="1495806" y="0"/>
                  </a:lnTo>
                  <a:lnTo>
                    <a:pt x="1512439" y="3345"/>
                  </a:lnTo>
                  <a:lnTo>
                    <a:pt x="1526000" y="12477"/>
                  </a:lnTo>
                  <a:lnTo>
                    <a:pt x="1535132" y="26038"/>
                  </a:lnTo>
                  <a:lnTo>
                    <a:pt x="1538478" y="42672"/>
                  </a:lnTo>
                  <a:lnTo>
                    <a:pt x="1538478" y="213360"/>
                  </a:lnTo>
                  <a:lnTo>
                    <a:pt x="1535132" y="229993"/>
                  </a:lnTo>
                  <a:lnTo>
                    <a:pt x="1526000" y="243554"/>
                  </a:lnTo>
                  <a:lnTo>
                    <a:pt x="1512439" y="252686"/>
                  </a:lnTo>
                  <a:lnTo>
                    <a:pt x="1495806" y="256032"/>
                  </a:lnTo>
                  <a:lnTo>
                    <a:pt x="42672" y="256032"/>
                  </a:lnTo>
                  <a:lnTo>
                    <a:pt x="26038" y="252686"/>
                  </a:lnTo>
                  <a:lnTo>
                    <a:pt x="12477" y="243554"/>
                  </a:lnTo>
                  <a:lnTo>
                    <a:pt x="3345" y="229993"/>
                  </a:lnTo>
                  <a:lnTo>
                    <a:pt x="0" y="213360"/>
                  </a:lnTo>
                  <a:lnTo>
                    <a:pt x="0" y="4267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8803893" y="2226055"/>
            <a:ext cx="9607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78332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836598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5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95070">
              <a:lnSpc>
                <a:spcPct val="100000"/>
              </a:lnSpc>
              <a:spcBef>
                <a:spcPts val="95"/>
              </a:spcBef>
            </a:pPr>
            <a:r>
              <a:rPr sz="3200" spc="-254" dirty="0">
                <a:latin typeface="Arial"/>
                <a:cs typeface="Arial"/>
              </a:rPr>
              <a:t>BASIC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-190" dirty="0">
                <a:latin typeface="Arial"/>
                <a:cs typeface="Arial"/>
              </a:rPr>
              <a:t>COMPONENTS</a:t>
            </a:r>
            <a:r>
              <a:rPr sz="3200" spc="25" dirty="0">
                <a:latin typeface="Arial"/>
                <a:cs typeface="Arial"/>
              </a:rPr>
              <a:t> </a:t>
            </a:r>
            <a:r>
              <a:rPr sz="3200" spc="-254" dirty="0">
                <a:latin typeface="Arial"/>
                <a:cs typeface="Arial"/>
              </a:rPr>
              <a:t>OF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405" dirty="0">
                <a:latin typeface="Arial"/>
                <a:cs typeface="Arial"/>
              </a:rPr>
              <a:t>REACTJS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325" dirty="0">
                <a:latin typeface="Arial"/>
                <a:cs typeface="Arial"/>
              </a:rPr>
              <a:t>ROUTER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75" dirty="0">
                <a:latin typeface="Arial"/>
                <a:cs typeface="Arial"/>
              </a:rPr>
              <a:t>[2-</a:t>
            </a:r>
            <a:r>
              <a:rPr sz="3200" spc="-25" dirty="0">
                <a:latin typeface="Arial"/>
                <a:cs typeface="Arial"/>
              </a:rPr>
              <a:t>3]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98511" y="1095819"/>
            <a:ext cx="2210435" cy="894080"/>
            <a:chOff x="1298511" y="1095819"/>
            <a:chExt cx="2210435" cy="894080"/>
          </a:xfrm>
        </p:grpSpPr>
        <p:sp>
          <p:nvSpPr>
            <p:cNvPr id="4" name="object 4"/>
            <p:cNvSpPr/>
            <p:nvPr/>
          </p:nvSpPr>
          <p:spPr>
            <a:xfrm>
              <a:off x="1306449" y="1103757"/>
              <a:ext cx="2194560" cy="878205"/>
            </a:xfrm>
            <a:custGeom>
              <a:avLst/>
              <a:gdLst/>
              <a:ahLst/>
              <a:cxnLst/>
              <a:rect l="l" t="t" r="r" b="b"/>
              <a:pathLst>
                <a:path w="2194560" h="878205">
                  <a:moveTo>
                    <a:pt x="1755648" y="0"/>
                  </a:moveTo>
                  <a:lnTo>
                    <a:pt x="0" y="0"/>
                  </a:lnTo>
                  <a:lnTo>
                    <a:pt x="438912" y="438912"/>
                  </a:lnTo>
                  <a:lnTo>
                    <a:pt x="0" y="877824"/>
                  </a:lnTo>
                  <a:lnTo>
                    <a:pt x="1755648" y="877824"/>
                  </a:lnTo>
                  <a:lnTo>
                    <a:pt x="2194560" y="438912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4AC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6449" y="1103757"/>
              <a:ext cx="2194560" cy="878205"/>
            </a:xfrm>
            <a:custGeom>
              <a:avLst/>
              <a:gdLst/>
              <a:ahLst/>
              <a:cxnLst/>
              <a:rect l="l" t="t" r="r" b="b"/>
              <a:pathLst>
                <a:path w="2194560" h="878205">
                  <a:moveTo>
                    <a:pt x="0" y="0"/>
                  </a:moveTo>
                  <a:lnTo>
                    <a:pt x="1755648" y="0"/>
                  </a:lnTo>
                  <a:lnTo>
                    <a:pt x="2194560" y="438912"/>
                  </a:lnTo>
                  <a:lnTo>
                    <a:pt x="1755648" y="877824"/>
                  </a:lnTo>
                  <a:lnTo>
                    <a:pt x="0" y="877824"/>
                  </a:lnTo>
                  <a:lnTo>
                    <a:pt x="438912" y="438912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71623" y="1160017"/>
            <a:ext cx="706755" cy="7162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indent="21590" algn="just">
              <a:lnSpc>
                <a:spcPts val="1760"/>
              </a:lnSpc>
              <a:spcBef>
                <a:spcPts val="290"/>
              </a:spcBef>
            </a:pP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Router/ 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Browser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Router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77425" y="1085913"/>
            <a:ext cx="2210435" cy="894080"/>
            <a:chOff x="3277425" y="1085913"/>
            <a:chExt cx="2210435" cy="894080"/>
          </a:xfrm>
        </p:grpSpPr>
        <p:sp>
          <p:nvSpPr>
            <p:cNvPr id="8" name="object 8"/>
            <p:cNvSpPr/>
            <p:nvPr/>
          </p:nvSpPr>
          <p:spPr>
            <a:xfrm>
              <a:off x="3285363" y="1093850"/>
              <a:ext cx="2194560" cy="878205"/>
            </a:xfrm>
            <a:custGeom>
              <a:avLst/>
              <a:gdLst/>
              <a:ahLst/>
              <a:cxnLst/>
              <a:rect l="l" t="t" r="r" b="b"/>
              <a:pathLst>
                <a:path w="2194560" h="878205">
                  <a:moveTo>
                    <a:pt x="1755648" y="0"/>
                  </a:moveTo>
                  <a:lnTo>
                    <a:pt x="0" y="0"/>
                  </a:lnTo>
                  <a:lnTo>
                    <a:pt x="438912" y="438912"/>
                  </a:lnTo>
                  <a:lnTo>
                    <a:pt x="0" y="877824"/>
                  </a:lnTo>
                  <a:lnTo>
                    <a:pt x="1755648" y="877824"/>
                  </a:lnTo>
                  <a:lnTo>
                    <a:pt x="2194560" y="438912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4F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85363" y="1093850"/>
              <a:ext cx="2194560" cy="878205"/>
            </a:xfrm>
            <a:custGeom>
              <a:avLst/>
              <a:gdLst/>
              <a:ahLst/>
              <a:cxnLst/>
              <a:rect l="l" t="t" r="r" b="b"/>
              <a:pathLst>
                <a:path w="2194560" h="878205">
                  <a:moveTo>
                    <a:pt x="0" y="0"/>
                  </a:moveTo>
                  <a:lnTo>
                    <a:pt x="1755648" y="0"/>
                  </a:lnTo>
                  <a:lnTo>
                    <a:pt x="2194560" y="438912"/>
                  </a:lnTo>
                  <a:lnTo>
                    <a:pt x="1755648" y="877824"/>
                  </a:lnTo>
                  <a:lnTo>
                    <a:pt x="0" y="877824"/>
                  </a:lnTo>
                  <a:lnTo>
                    <a:pt x="438912" y="438912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147565" y="1372869"/>
            <a:ext cx="5130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252529" y="1085913"/>
            <a:ext cx="2211705" cy="894080"/>
            <a:chOff x="5252529" y="1085913"/>
            <a:chExt cx="2211705" cy="894080"/>
          </a:xfrm>
        </p:grpSpPr>
        <p:sp>
          <p:nvSpPr>
            <p:cNvPr id="12" name="object 12"/>
            <p:cNvSpPr/>
            <p:nvPr/>
          </p:nvSpPr>
          <p:spPr>
            <a:xfrm>
              <a:off x="5260466" y="1093850"/>
              <a:ext cx="2195830" cy="878205"/>
            </a:xfrm>
            <a:custGeom>
              <a:avLst/>
              <a:gdLst/>
              <a:ahLst/>
              <a:cxnLst/>
              <a:rect l="l" t="t" r="r" b="b"/>
              <a:pathLst>
                <a:path w="2195829" h="878205">
                  <a:moveTo>
                    <a:pt x="1756410" y="0"/>
                  </a:moveTo>
                  <a:lnTo>
                    <a:pt x="0" y="0"/>
                  </a:lnTo>
                  <a:lnTo>
                    <a:pt x="438912" y="438912"/>
                  </a:lnTo>
                  <a:lnTo>
                    <a:pt x="0" y="877824"/>
                  </a:lnTo>
                  <a:lnTo>
                    <a:pt x="1756410" y="877824"/>
                  </a:lnTo>
                  <a:lnTo>
                    <a:pt x="2195322" y="438912"/>
                  </a:lnTo>
                  <a:lnTo>
                    <a:pt x="1756410" y="0"/>
                  </a:lnTo>
                  <a:close/>
                </a:path>
              </a:pathLst>
            </a:custGeom>
            <a:solidFill>
              <a:srgbClr val="56C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60466" y="1093850"/>
              <a:ext cx="2195830" cy="878205"/>
            </a:xfrm>
            <a:custGeom>
              <a:avLst/>
              <a:gdLst/>
              <a:ahLst/>
              <a:cxnLst/>
              <a:rect l="l" t="t" r="r" b="b"/>
              <a:pathLst>
                <a:path w="2195829" h="878205">
                  <a:moveTo>
                    <a:pt x="0" y="0"/>
                  </a:moveTo>
                  <a:lnTo>
                    <a:pt x="1756410" y="0"/>
                  </a:lnTo>
                  <a:lnTo>
                    <a:pt x="2195322" y="438912"/>
                  </a:lnTo>
                  <a:lnTo>
                    <a:pt x="1756410" y="877824"/>
                  </a:lnTo>
                  <a:lnTo>
                    <a:pt x="0" y="877824"/>
                  </a:lnTo>
                  <a:lnTo>
                    <a:pt x="438912" y="438912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201409" y="1372869"/>
            <a:ext cx="3575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Link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228395" y="1085913"/>
            <a:ext cx="2210435" cy="894080"/>
            <a:chOff x="7228395" y="1085913"/>
            <a:chExt cx="2210435" cy="894080"/>
          </a:xfrm>
        </p:grpSpPr>
        <p:sp>
          <p:nvSpPr>
            <p:cNvPr id="16" name="object 16"/>
            <p:cNvSpPr/>
            <p:nvPr/>
          </p:nvSpPr>
          <p:spPr>
            <a:xfrm>
              <a:off x="7236332" y="1093850"/>
              <a:ext cx="2194560" cy="878205"/>
            </a:xfrm>
            <a:custGeom>
              <a:avLst/>
              <a:gdLst/>
              <a:ahLst/>
              <a:cxnLst/>
              <a:rect l="l" t="t" r="r" b="b"/>
              <a:pathLst>
                <a:path w="2194559" h="878205">
                  <a:moveTo>
                    <a:pt x="1755648" y="0"/>
                  </a:moveTo>
                  <a:lnTo>
                    <a:pt x="0" y="0"/>
                  </a:lnTo>
                  <a:lnTo>
                    <a:pt x="438912" y="438912"/>
                  </a:lnTo>
                  <a:lnTo>
                    <a:pt x="0" y="877824"/>
                  </a:lnTo>
                  <a:lnTo>
                    <a:pt x="1755648" y="877824"/>
                  </a:lnTo>
                  <a:lnTo>
                    <a:pt x="2194560" y="438912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85C1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36332" y="1093850"/>
              <a:ext cx="2194560" cy="878205"/>
            </a:xfrm>
            <a:custGeom>
              <a:avLst/>
              <a:gdLst/>
              <a:ahLst/>
              <a:cxnLst/>
              <a:rect l="l" t="t" r="r" b="b"/>
              <a:pathLst>
                <a:path w="2194559" h="878205">
                  <a:moveTo>
                    <a:pt x="0" y="0"/>
                  </a:moveTo>
                  <a:lnTo>
                    <a:pt x="1755648" y="0"/>
                  </a:lnTo>
                  <a:lnTo>
                    <a:pt x="2194560" y="438912"/>
                  </a:lnTo>
                  <a:lnTo>
                    <a:pt x="1755648" y="877824"/>
                  </a:lnTo>
                  <a:lnTo>
                    <a:pt x="0" y="877824"/>
                  </a:lnTo>
                  <a:lnTo>
                    <a:pt x="438912" y="438912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182864" y="1372869"/>
            <a:ext cx="3429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Nav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18807" y="2404173"/>
            <a:ext cx="3770629" cy="3759835"/>
            <a:chOff x="618807" y="2404173"/>
            <a:chExt cx="3770629" cy="375983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744" y="2412110"/>
              <a:ext cx="3754374" cy="374370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26744" y="2412110"/>
              <a:ext cx="3754754" cy="3743960"/>
            </a:xfrm>
            <a:custGeom>
              <a:avLst/>
              <a:gdLst/>
              <a:ahLst/>
              <a:cxnLst/>
              <a:rect l="l" t="t" r="r" b="b"/>
              <a:pathLst>
                <a:path w="3754754" h="3743960">
                  <a:moveTo>
                    <a:pt x="0" y="623951"/>
                  </a:moveTo>
                  <a:lnTo>
                    <a:pt x="1877" y="575195"/>
                  </a:lnTo>
                  <a:lnTo>
                    <a:pt x="7416" y="527465"/>
                  </a:lnTo>
                  <a:lnTo>
                    <a:pt x="16479" y="480899"/>
                  </a:lnTo>
                  <a:lnTo>
                    <a:pt x="28927" y="435636"/>
                  </a:lnTo>
                  <a:lnTo>
                    <a:pt x="44620" y="391815"/>
                  </a:lnTo>
                  <a:lnTo>
                    <a:pt x="63421" y="349573"/>
                  </a:lnTo>
                  <a:lnTo>
                    <a:pt x="85190" y="309052"/>
                  </a:lnTo>
                  <a:lnTo>
                    <a:pt x="109789" y="270388"/>
                  </a:lnTo>
                  <a:lnTo>
                    <a:pt x="137079" y="233721"/>
                  </a:lnTo>
                  <a:lnTo>
                    <a:pt x="166921" y="199190"/>
                  </a:lnTo>
                  <a:lnTo>
                    <a:pt x="199177" y="166933"/>
                  </a:lnTo>
                  <a:lnTo>
                    <a:pt x="233707" y="137090"/>
                  </a:lnTo>
                  <a:lnTo>
                    <a:pt x="270374" y="109798"/>
                  </a:lnTo>
                  <a:lnTo>
                    <a:pt x="309038" y="85198"/>
                  </a:lnTo>
                  <a:lnTo>
                    <a:pt x="349561" y="63427"/>
                  </a:lnTo>
                  <a:lnTo>
                    <a:pt x="391804" y="44625"/>
                  </a:lnTo>
                  <a:lnTo>
                    <a:pt x="435629" y="28930"/>
                  </a:lnTo>
                  <a:lnTo>
                    <a:pt x="480895" y="16481"/>
                  </a:lnTo>
                  <a:lnTo>
                    <a:pt x="527466" y="7417"/>
                  </a:lnTo>
                  <a:lnTo>
                    <a:pt x="575201" y="1877"/>
                  </a:lnTo>
                  <a:lnTo>
                    <a:pt x="623963" y="0"/>
                  </a:lnTo>
                  <a:lnTo>
                    <a:pt x="3130423" y="0"/>
                  </a:lnTo>
                  <a:lnTo>
                    <a:pt x="3179178" y="1877"/>
                  </a:lnTo>
                  <a:lnTo>
                    <a:pt x="3226908" y="7417"/>
                  </a:lnTo>
                  <a:lnTo>
                    <a:pt x="3273474" y="16481"/>
                  </a:lnTo>
                  <a:lnTo>
                    <a:pt x="3318737" y="28930"/>
                  </a:lnTo>
                  <a:lnTo>
                    <a:pt x="3362558" y="44625"/>
                  </a:lnTo>
                  <a:lnTo>
                    <a:pt x="3404800" y="63427"/>
                  </a:lnTo>
                  <a:lnTo>
                    <a:pt x="3445321" y="85198"/>
                  </a:lnTo>
                  <a:lnTo>
                    <a:pt x="3483985" y="109798"/>
                  </a:lnTo>
                  <a:lnTo>
                    <a:pt x="3520652" y="137090"/>
                  </a:lnTo>
                  <a:lnTo>
                    <a:pt x="3555183" y="166933"/>
                  </a:lnTo>
                  <a:lnTo>
                    <a:pt x="3587440" y="199190"/>
                  </a:lnTo>
                  <a:lnTo>
                    <a:pt x="3617283" y="233721"/>
                  </a:lnTo>
                  <a:lnTo>
                    <a:pt x="3644575" y="270388"/>
                  </a:lnTo>
                  <a:lnTo>
                    <a:pt x="3669175" y="309052"/>
                  </a:lnTo>
                  <a:lnTo>
                    <a:pt x="3690946" y="349573"/>
                  </a:lnTo>
                  <a:lnTo>
                    <a:pt x="3709748" y="391815"/>
                  </a:lnTo>
                  <a:lnTo>
                    <a:pt x="3725443" y="435636"/>
                  </a:lnTo>
                  <a:lnTo>
                    <a:pt x="3737892" y="480899"/>
                  </a:lnTo>
                  <a:lnTo>
                    <a:pt x="3746956" y="527465"/>
                  </a:lnTo>
                  <a:lnTo>
                    <a:pt x="3752496" y="575195"/>
                  </a:lnTo>
                  <a:lnTo>
                    <a:pt x="3754374" y="623951"/>
                  </a:lnTo>
                  <a:lnTo>
                    <a:pt x="3754374" y="3119755"/>
                  </a:lnTo>
                  <a:lnTo>
                    <a:pt x="3752496" y="3168515"/>
                  </a:lnTo>
                  <a:lnTo>
                    <a:pt x="3746956" y="3216249"/>
                  </a:lnTo>
                  <a:lnTo>
                    <a:pt x="3737892" y="3262818"/>
                  </a:lnTo>
                  <a:lnTo>
                    <a:pt x="3725443" y="3308083"/>
                  </a:lnTo>
                  <a:lnTo>
                    <a:pt x="3709748" y="3351906"/>
                  </a:lnTo>
                  <a:lnTo>
                    <a:pt x="3690946" y="3394148"/>
                  </a:lnTo>
                  <a:lnTo>
                    <a:pt x="3669175" y="3434670"/>
                  </a:lnTo>
                  <a:lnTo>
                    <a:pt x="3644575" y="3473334"/>
                  </a:lnTo>
                  <a:lnTo>
                    <a:pt x="3617283" y="3510000"/>
                  </a:lnTo>
                  <a:lnTo>
                    <a:pt x="3587440" y="3544530"/>
                  </a:lnTo>
                  <a:lnTo>
                    <a:pt x="3555183" y="3576786"/>
                  </a:lnTo>
                  <a:lnTo>
                    <a:pt x="3520652" y="3606627"/>
                  </a:lnTo>
                  <a:lnTo>
                    <a:pt x="3483985" y="3633917"/>
                  </a:lnTo>
                  <a:lnTo>
                    <a:pt x="3445321" y="3658516"/>
                  </a:lnTo>
                  <a:lnTo>
                    <a:pt x="3404800" y="3680285"/>
                  </a:lnTo>
                  <a:lnTo>
                    <a:pt x="3362558" y="3699085"/>
                  </a:lnTo>
                  <a:lnTo>
                    <a:pt x="3318737" y="3714779"/>
                  </a:lnTo>
                  <a:lnTo>
                    <a:pt x="3273474" y="3727226"/>
                  </a:lnTo>
                  <a:lnTo>
                    <a:pt x="3226908" y="3736289"/>
                  </a:lnTo>
                  <a:lnTo>
                    <a:pt x="3179178" y="3741828"/>
                  </a:lnTo>
                  <a:lnTo>
                    <a:pt x="3130423" y="3743705"/>
                  </a:lnTo>
                  <a:lnTo>
                    <a:pt x="623963" y="3743705"/>
                  </a:lnTo>
                  <a:lnTo>
                    <a:pt x="575201" y="3741828"/>
                  </a:lnTo>
                  <a:lnTo>
                    <a:pt x="527466" y="3736289"/>
                  </a:lnTo>
                  <a:lnTo>
                    <a:pt x="480895" y="3727226"/>
                  </a:lnTo>
                  <a:lnTo>
                    <a:pt x="435629" y="3714779"/>
                  </a:lnTo>
                  <a:lnTo>
                    <a:pt x="391804" y="3699085"/>
                  </a:lnTo>
                  <a:lnTo>
                    <a:pt x="349561" y="3680285"/>
                  </a:lnTo>
                  <a:lnTo>
                    <a:pt x="309038" y="3658516"/>
                  </a:lnTo>
                  <a:lnTo>
                    <a:pt x="270374" y="3633917"/>
                  </a:lnTo>
                  <a:lnTo>
                    <a:pt x="233707" y="3606627"/>
                  </a:lnTo>
                  <a:lnTo>
                    <a:pt x="199177" y="3576786"/>
                  </a:lnTo>
                  <a:lnTo>
                    <a:pt x="166921" y="3544530"/>
                  </a:lnTo>
                  <a:lnTo>
                    <a:pt x="137079" y="3510000"/>
                  </a:lnTo>
                  <a:lnTo>
                    <a:pt x="109789" y="3473334"/>
                  </a:lnTo>
                  <a:lnTo>
                    <a:pt x="85190" y="3434670"/>
                  </a:lnTo>
                  <a:lnTo>
                    <a:pt x="63421" y="3394148"/>
                  </a:lnTo>
                  <a:lnTo>
                    <a:pt x="44620" y="3351906"/>
                  </a:lnTo>
                  <a:lnTo>
                    <a:pt x="28927" y="3308083"/>
                  </a:lnTo>
                  <a:lnTo>
                    <a:pt x="16479" y="3262818"/>
                  </a:lnTo>
                  <a:lnTo>
                    <a:pt x="7416" y="3216249"/>
                  </a:lnTo>
                  <a:lnTo>
                    <a:pt x="1877" y="3168515"/>
                  </a:lnTo>
                  <a:lnTo>
                    <a:pt x="0" y="3119755"/>
                  </a:lnTo>
                  <a:lnTo>
                    <a:pt x="0" y="62395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88238" y="2884424"/>
            <a:ext cx="30734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import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React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from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"react";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import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ReactDOM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from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"react-dom/client";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8238" y="3189224"/>
            <a:ext cx="28454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import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BrowserRouter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}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from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"react- router-dom";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88238" y="3494023"/>
            <a:ext cx="3225800" cy="215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import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"./index.css"; </a:t>
            </a:r>
            <a:r>
              <a:rPr sz="1000" dirty="0">
                <a:latin typeface="Courier New"/>
                <a:cs typeface="Courier New"/>
              </a:rPr>
              <a:t>import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App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from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"./App"; </a:t>
            </a:r>
            <a:r>
              <a:rPr sz="1000" dirty="0">
                <a:latin typeface="Courier New"/>
                <a:cs typeface="Courier New"/>
              </a:rPr>
              <a:t>import</a:t>
            </a:r>
            <a:r>
              <a:rPr sz="1000" spc="-5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reportWebVitals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spc="-20" dirty="0">
                <a:latin typeface="Courier New"/>
                <a:cs typeface="Courier New"/>
              </a:rPr>
              <a:t>from </a:t>
            </a:r>
            <a:r>
              <a:rPr sz="1000" spc="-10" dirty="0">
                <a:latin typeface="Courier New"/>
                <a:cs typeface="Courier New"/>
              </a:rPr>
              <a:t>"./reportWebVitals";</a:t>
            </a:r>
            <a:endParaRPr sz="10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root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= </a:t>
            </a:r>
            <a:r>
              <a:rPr sz="1000" spc="-10" dirty="0">
                <a:latin typeface="Courier New"/>
                <a:cs typeface="Courier New"/>
              </a:rPr>
              <a:t>ReactDOM.createRoot(document.getElementByI d("root"));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root.render(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&lt;React.StrictMode&gt;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&lt;BrowserRouter&gt;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&lt;App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&lt;/BrowserRouter&gt;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Courier New"/>
                <a:cs typeface="Courier New"/>
              </a:rPr>
              <a:t>&lt;/React.StrictMode&gt;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455477" y="2350071"/>
            <a:ext cx="3432175" cy="3813810"/>
            <a:chOff x="4455477" y="2350071"/>
            <a:chExt cx="3432175" cy="3813810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3415" y="2358008"/>
              <a:ext cx="3416046" cy="379780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463415" y="2358008"/>
              <a:ext cx="3416300" cy="3797935"/>
            </a:xfrm>
            <a:custGeom>
              <a:avLst/>
              <a:gdLst/>
              <a:ahLst/>
              <a:cxnLst/>
              <a:rect l="l" t="t" r="r" b="b"/>
              <a:pathLst>
                <a:path w="3416300" h="3797935">
                  <a:moveTo>
                    <a:pt x="0" y="569340"/>
                  </a:moveTo>
                  <a:lnTo>
                    <a:pt x="2089" y="520214"/>
                  </a:lnTo>
                  <a:lnTo>
                    <a:pt x="8244" y="472248"/>
                  </a:lnTo>
                  <a:lnTo>
                    <a:pt x="18294" y="425613"/>
                  </a:lnTo>
                  <a:lnTo>
                    <a:pt x="32068" y="380482"/>
                  </a:lnTo>
                  <a:lnTo>
                    <a:pt x="49395" y="337023"/>
                  </a:lnTo>
                  <a:lnTo>
                    <a:pt x="70103" y="295409"/>
                  </a:lnTo>
                  <a:lnTo>
                    <a:pt x="94023" y="255810"/>
                  </a:lnTo>
                  <a:lnTo>
                    <a:pt x="120983" y="218397"/>
                  </a:lnTo>
                  <a:lnTo>
                    <a:pt x="150813" y="183341"/>
                  </a:lnTo>
                  <a:lnTo>
                    <a:pt x="183341" y="150813"/>
                  </a:lnTo>
                  <a:lnTo>
                    <a:pt x="218397" y="120983"/>
                  </a:lnTo>
                  <a:lnTo>
                    <a:pt x="255810" y="94023"/>
                  </a:lnTo>
                  <a:lnTo>
                    <a:pt x="295409" y="70103"/>
                  </a:lnTo>
                  <a:lnTo>
                    <a:pt x="337023" y="49395"/>
                  </a:lnTo>
                  <a:lnTo>
                    <a:pt x="380482" y="32068"/>
                  </a:lnTo>
                  <a:lnTo>
                    <a:pt x="425613" y="18294"/>
                  </a:lnTo>
                  <a:lnTo>
                    <a:pt x="472248" y="8244"/>
                  </a:lnTo>
                  <a:lnTo>
                    <a:pt x="520214" y="2089"/>
                  </a:lnTo>
                  <a:lnTo>
                    <a:pt x="569341" y="0"/>
                  </a:lnTo>
                  <a:lnTo>
                    <a:pt x="2846705" y="0"/>
                  </a:lnTo>
                  <a:lnTo>
                    <a:pt x="2895831" y="2089"/>
                  </a:lnTo>
                  <a:lnTo>
                    <a:pt x="2943797" y="8244"/>
                  </a:lnTo>
                  <a:lnTo>
                    <a:pt x="2990432" y="18294"/>
                  </a:lnTo>
                  <a:lnTo>
                    <a:pt x="3035563" y="32068"/>
                  </a:lnTo>
                  <a:lnTo>
                    <a:pt x="3079022" y="49395"/>
                  </a:lnTo>
                  <a:lnTo>
                    <a:pt x="3120636" y="70103"/>
                  </a:lnTo>
                  <a:lnTo>
                    <a:pt x="3160235" y="94023"/>
                  </a:lnTo>
                  <a:lnTo>
                    <a:pt x="3197648" y="120983"/>
                  </a:lnTo>
                  <a:lnTo>
                    <a:pt x="3232704" y="150813"/>
                  </a:lnTo>
                  <a:lnTo>
                    <a:pt x="3265232" y="183341"/>
                  </a:lnTo>
                  <a:lnTo>
                    <a:pt x="3295062" y="218397"/>
                  </a:lnTo>
                  <a:lnTo>
                    <a:pt x="3322022" y="255810"/>
                  </a:lnTo>
                  <a:lnTo>
                    <a:pt x="3345942" y="295409"/>
                  </a:lnTo>
                  <a:lnTo>
                    <a:pt x="3366650" y="337023"/>
                  </a:lnTo>
                  <a:lnTo>
                    <a:pt x="3383977" y="380482"/>
                  </a:lnTo>
                  <a:lnTo>
                    <a:pt x="3397751" y="425613"/>
                  </a:lnTo>
                  <a:lnTo>
                    <a:pt x="3407801" y="472248"/>
                  </a:lnTo>
                  <a:lnTo>
                    <a:pt x="3413956" y="520214"/>
                  </a:lnTo>
                  <a:lnTo>
                    <a:pt x="3416046" y="569340"/>
                  </a:lnTo>
                  <a:lnTo>
                    <a:pt x="3416046" y="3228466"/>
                  </a:lnTo>
                  <a:lnTo>
                    <a:pt x="3413956" y="3277592"/>
                  </a:lnTo>
                  <a:lnTo>
                    <a:pt x="3407801" y="3325556"/>
                  </a:lnTo>
                  <a:lnTo>
                    <a:pt x="3397751" y="3372189"/>
                  </a:lnTo>
                  <a:lnTo>
                    <a:pt x="3383977" y="3417320"/>
                  </a:lnTo>
                  <a:lnTo>
                    <a:pt x="3366650" y="3460778"/>
                  </a:lnTo>
                  <a:lnTo>
                    <a:pt x="3345942" y="3502392"/>
                  </a:lnTo>
                  <a:lnTo>
                    <a:pt x="3322022" y="3541991"/>
                  </a:lnTo>
                  <a:lnTo>
                    <a:pt x="3295062" y="3579404"/>
                  </a:lnTo>
                  <a:lnTo>
                    <a:pt x="3265232" y="3614461"/>
                  </a:lnTo>
                  <a:lnTo>
                    <a:pt x="3232704" y="3646989"/>
                  </a:lnTo>
                  <a:lnTo>
                    <a:pt x="3197648" y="3676820"/>
                  </a:lnTo>
                  <a:lnTo>
                    <a:pt x="3160235" y="3703781"/>
                  </a:lnTo>
                  <a:lnTo>
                    <a:pt x="3120636" y="3727701"/>
                  </a:lnTo>
                  <a:lnTo>
                    <a:pt x="3079022" y="3748410"/>
                  </a:lnTo>
                  <a:lnTo>
                    <a:pt x="3035563" y="3765738"/>
                  </a:lnTo>
                  <a:lnTo>
                    <a:pt x="2990432" y="3779512"/>
                  </a:lnTo>
                  <a:lnTo>
                    <a:pt x="2943797" y="3789562"/>
                  </a:lnTo>
                  <a:lnTo>
                    <a:pt x="2895831" y="3795718"/>
                  </a:lnTo>
                  <a:lnTo>
                    <a:pt x="2846705" y="3797807"/>
                  </a:lnTo>
                  <a:lnTo>
                    <a:pt x="569341" y="3797807"/>
                  </a:lnTo>
                  <a:lnTo>
                    <a:pt x="520214" y="3795718"/>
                  </a:lnTo>
                  <a:lnTo>
                    <a:pt x="472248" y="3789562"/>
                  </a:lnTo>
                  <a:lnTo>
                    <a:pt x="425613" y="3779512"/>
                  </a:lnTo>
                  <a:lnTo>
                    <a:pt x="380482" y="3765738"/>
                  </a:lnTo>
                  <a:lnTo>
                    <a:pt x="337023" y="3748410"/>
                  </a:lnTo>
                  <a:lnTo>
                    <a:pt x="295409" y="3727701"/>
                  </a:lnTo>
                  <a:lnTo>
                    <a:pt x="255810" y="3703781"/>
                  </a:lnTo>
                  <a:lnTo>
                    <a:pt x="218397" y="3676820"/>
                  </a:lnTo>
                  <a:lnTo>
                    <a:pt x="183341" y="3646989"/>
                  </a:lnTo>
                  <a:lnTo>
                    <a:pt x="150813" y="3614461"/>
                  </a:lnTo>
                  <a:lnTo>
                    <a:pt x="120983" y="3579404"/>
                  </a:lnTo>
                  <a:lnTo>
                    <a:pt x="94023" y="3541991"/>
                  </a:lnTo>
                  <a:lnTo>
                    <a:pt x="70103" y="3502392"/>
                  </a:lnTo>
                  <a:lnTo>
                    <a:pt x="49395" y="3460778"/>
                  </a:lnTo>
                  <a:lnTo>
                    <a:pt x="32068" y="3417320"/>
                  </a:lnTo>
                  <a:lnTo>
                    <a:pt x="18294" y="3372189"/>
                  </a:lnTo>
                  <a:lnTo>
                    <a:pt x="8244" y="3325556"/>
                  </a:lnTo>
                  <a:lnTo>
                    <a:pt x="2089" y="3277592"/>
                  </a:lnTo>
                  <a:lnTo>
                    <a:pt x="0" y="3228466"/>
                  </a:lnTo>
                  <a:lnTo>
                    <a:pt x="0" y="56934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08905" y="2856992"/>
            <a:ext cx="2921000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import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"./App.css";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import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Routes,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Route,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Link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}</a:t>
            </a:r>
            <a:r>
              <a:rPr sz="1000" spc="-20" dirty="0">
                <a:latin typeface="Courier New"/>
                <a:cs typeface="Courier New"/>
              </a:rPr>
              <a:t> from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"react-router-dom";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App()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65100" marR="91948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users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USER_LIST; </a:t>
            </a: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&lt;div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className="App"&gt;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&lt;Routes&gt;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&lt;Route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path="/"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element={&lt;Home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/&gt;}</a:t>
            </a:r>
            <a:r>
              <a:rPr sz="1000" spc="-25" dirty="0">
                <a:latin typeface="Courier New"/>
                <a:cs typeface="Courier New"/>
              </a:rPr>
              <a:t> /&gt;</a:t>
            </a:r>
            <a:endParaRPr sz="1000">
              <a:latin typeface="Courier New"/>
              <a:cs typeface="Courier New"/>
            </a:endParaRPr>
          </a:p>
          <a:p>
            <a:pPr marL="12700" marR="158115" indent="6096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&lt;Route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path="/users" </a:t>
            </a:r>
            <a:r>
              <a:rPr sz="1000" dirty="0">
                <a:latin typeface="Courier New"/>
                <a:cs typeface="Courier New"/>
              </a:rPr>
              <a:t>element={&lt;UserList</a:t>
            </a:r>
            <a:r>
              <a:rPr sz="1000" spc="-8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users={users}</a:t>
            </a:r>
            <a:r>
              <a:rPr sz="1000" spc="-7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/&gt;}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&lt;/Routes&gt;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&lt;/div&gt;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export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default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20" dirty="0">
                <a:latin typeface="Courier New"/>
                <a:cs typeface="Courier New"/>
              </a:rPr>
              <a:t>App;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40143" y="1973643"/>
            <a:ext cx="10579735" cy="4130040"/>
            <a:chOff x="640143" y="1973643"/>
            <a:chExt cx="10579735" cy="4130040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9147" y="1981580"/>
              <a:ext cx="369569" cy="43967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319147" y="1981580"/>
              <a:ext cx="369570" cy="440055"/>
            </a:xfrm>
            <a:custGeom>
              <a:avLst/>
              <a:gdLst/>
              <a:ahLst/>
              <a:cxnLst/>
              <a:rect l="l" t="t" r="r" b="b"/>
              <a:pathLst>
                <a:path w="369569" h="440055">
                  <a:moveTo>
                    <a:pt x="0" y="254888"/>
                  </a:moveTo>
                  <a:lnTo>
                    <a:pt x="92329" y="254888"/>
                  </a:lnTo>
                  <a:lnTo>
                    <a:pt x="92329" y="0"/>
                  </a:lnTo>
                  <a:lnTo>
                    <a:pt x="277114" y="0"/>
                  </a:lnTo>
                  <a:lnTo>
                    <a:pt x="277114" y="254888"/>
                  </a:lnTo>
                  <a:lnTo>
                    <a:pt x="369570" y="254888"/>
                  </a:lnTo>
                  <a:lnTo>
                    <a:pt x="184785" y="439673"/>
                  </a:lnTo>
                  <a:lnTo>
                    <a:pt x="0" y="25488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1751" y="3326866"/>
              <a:ext cx="3250692" cy="277672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17001" y="3417569"/>
              <a:ext cx="3069336" cy="26045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0625" y="2012060"/>
              <a:ext cx="369570" cy="43967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000625" y="2012060"/>
              <a:ext cx="369570" cy="440055"/>
            </a:xfrm>
            <a:custGeom>
              <a:avLst/>
              <a:gdLst/>
              <a:ahLst/>
              <a:cxnLst/>
              <a:rect l="l" t="t" r="r" b="b"/>
              <a:pathLst>
                <a:path w="369570" h="440055">
                  <a:moveTo>
                    <a:pt x="0" y="254888"/>
                  </a:moveTo>
                  <a:lnTo>
                    <a:pt x="92329" y="254888"/>
                  </a:lnTo>
                  <a:lnTo>
                    <a:pt x="92329" y="0"/>
                  </a:lnTo>
                  <a:lnTo>
                    <a:pt x="277114" y="0"/>
                  </a:lnTo>
                  <a:lnTo>
                    <a:pt x="277114" y="254888"/>
                  </a:lnTo>
                  <a:lnTo>
                    <a:pt x="369570" y="254888"/>
                  </a:lnTo>
                  <a:lnTo>
                    <a:pt x="184785" y="439673"/>
                  </a:lnTo>
                  <a:lnTo>
                    <a:pt x="0" y="25488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241922" y="4008501"/>
              <a:ext cx="285750" cy="257175"/>
            </a:xfrm>
            <a:custGeom>
              <a:avLst/>
              <a:gdLst/>
              <a:ahLst/>
              <a:cxnLst/>
              <a:rect l="l" t="t" r="r" b="b"/>
              <a:pathLst>
                <a:path w="285750" h="257175">
                  <a:moveTo>
                    <a:pt x="242951" y="0"/>
                  </a:moveTo>
                  <a:lnTo>
                    <a:pt x="42799" y="0"/>
                  </a:lnTo>
                  <a:lnTo>
                    <a:pt x="26146" y="3365"/>
                  </a:lnTo>
                  <a:lnTo>
                    <a:pt x="12541" y="12541"/>
                  </a:lnTo>
                  <a:lnTo>
                    <a:pt x="3365" y="26146"/>
                  </a:lnTo>
                  <a:lnTo>
                    <a:pt x="0" y="42799"/>
                  </a:lnTo>
                  <a:lnTo>
                    <a:pt x="0" y="213995"/>
                  </a:lnTo>
                  <a:lnTo>
                    <a:pt x="3365" y="230647"/>
                  </a:lnTo>
                  <a:lnTo>
                    <a:pt x="12541" y="244252"/>
                  </a:lnTo>
                  <a:lnTo>
                    <a:pt x="26146" y="253428"/>
                  </a:lnTo>
                  <a:lnTo>
                    <a:pt x="42799" y="256794"/>
                  </a:lnTo>
                  <a:lnTo>
                    <a:pt x="242951" y="256794"/>
                  </a:lnTo>
                  <a:lnTo>
                    <a:pt x="259603" y="253428"/>
                  </a:lnTo>
                  <a:lnTo>
                    <a:pt x="273208" y="244252"/>
                  </a:lnTo>
                  <a:lnTo>
                    <a:pt x="282384" y="230647"/>
                  </a:lnTo>
                  <a:lnTo>
                    <a:pt x="285750" y="213995"/>
                  </a:lnTo>
                  <a:lnTo>
                    <a:pt x="285750" y="42799"/>
                  </a:lnTo>
                  <a:lnTo>
                    <a:pt x="282384" y="26146"/>
                  </a:lnTo>
                  <a:lnTo>
                    <a:pt x="273208" y="12541"/>
                  </a:lnTo>
                  <a:lnTo>
                    <a:pt x="259603" y="3365"/>
                  </a:lnTo>
                  <a:lnTo>
                    <a:pt x="242951" y="0"/>
                  </a:lnTo>
                  <a:close/>
                </a:path>
              </a:pathLst>
            </a:custGeom>
            <a:solidFill>
              <a:srgbClr val="F5DFD5">
                <a:alpha val="2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41922" y="4008501"/>
              <a:ext cx="285750" cy="257175"/>
            </a:xfrm>
            <a:custGeom>
              <a:avLst/>
              <a:gdLst/>
              <a:ahLst/>
              <a:cxnLst/>
              <a:rect l="l" t="t" r="r" b="b"/>
              <a:pathLst>
                <a:path w="285750" h="257175">
                  <a:moveTo>
                    <a:pt x="0" y="42799"/>
                  </a:moveTo>
                  <a:lnTo>
                    <a:pt x="3365" y="26146"/>
                  </a:lnTo>
                  <a:lnTo>
                    <a:pt x="12541" y="12541"/>
                  </a:lnTo>
                  <a:lnTo>
                    <a:pt x="26146" y="3365"/>
                  </a:lnTo>
                  <a:lnTo>
                    <a:pt x="42799" y="0"/>
                  </a:lnTo>
                  <a:lnTo>
                    <a:pt x="242951" y="0"/>
                  </a:lnTo>
                  <a:lnTo>
                    <a:pt x="259603" y="3365"/>
                  </a:lnTo>
                  <a:lnTo>
                    <a:pt x="273208" y="12541"/>
                  </a:lnTo>
                  <a:lnTo>
                    <a:pt x="282384" y="26146"/>
                  </a:lnTo>
                  <a:lnTo>
                    <a:pt x="285750" y="42799"/>
                  </a:lnTo>
                  <a:lnTo>
                    <a:pt x="285750" y="213995"/>
                  </a:lnTo>
                  <a:lnTo>
                    <a:pt x="282384" y="230647"/>
                  </a:lnTo>
                  <a:lnTo>
                    <a:pt x="273208" y="244252"/>
                  </a:lnTo>
                  <a:lnTo>
                    <a:pt x="259603" y="253428"/>
                  </a:lnTo>
                  <a:lnTo>
                    <a:pt x="242951" y="256794"/>
                  </a:lnTo>
                  <a:lnTo>
                    <a:pt x="42799" y="256794"/>
                  </a:lnTo>
                  <a:lnTo>
                    <a:pt x="26146" y="253428"/>
                  </a:lnTo>
                  <a:lnTo>
                    <a:pt x="12541" y="244252"/>
                  </a:lnTo>
                  <a:lnTo>
                    <a:pt x="3365" y="230647"/>
                  </a:lnTo>
                  <a:lnTo>
                    <a:pt x="0" y="213995"/>
                  </a:lnTo>
                  <a:lnTo>
                    <a:pt x="0" y="4279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22110" y="4307204"/>
              <a:ext cx="658495" cy="257175"/>
            </a:xfrm>
            <a:custGeom>
              <a:avLst/>
              <a:gdLst/>
              <a:ahLst/>
              <a:cxnLst/>
              <a:rect l="l" t="t" r="r" b="b"/>
              <a:pathLst>
                <a:path w="658495" h="257175">
                  <a:moveTo>
                    <a:pt x="615569" y="0"/>
                  </a:moveTo>
                  <a:lnTo>
                    <a:pt x="42799" y="0"/>
                  </a:lnTo>
                  <a:lnTo>
                    <a:pt x="26146" y="3365"/>
                  </a:lnTo>
                  <a:lnTo>
                    <a:pt x="12541" y="12541"/>
                  </a:lnTo>
                  <a:lnTo>
                    <a:pt x="3365" y="26146"/>
                  </a:lnTo>
                  <a:lnTo>
                    <a:pt x="0" y="42799"/>
                  </a:lnTo>
                  <a:lnTo>
                    <a:pt x="0" y="213995"/>
                  </a:lnTo>
                  <a:lnTo>
                    <a:pt x="3365" y="230647"/>
                  </a:lnTo>
                  <a:lnTo>
                    <a:pt x="12541" y="244252"/>
                  </a:lnTo>
                  <a:lnTo>
                    <a:pt x="26146" y="253428"/>
                  </a:lnTo>
                  <a:lnTo>
                    <a:pt x="42799" y="256794"/>
                  </a:lnTo>
                  <a:lnTo>
                    <a:pt x="615569" y="256794"/>
                  </a:lnTo>
                  <a:lnTo>
                    <a:pt x="632221" y="253428"/>
                  </a:lnTo>
                  <a:lnTo>
                    <a:pt x="645826" y="244252"/>
                  </a:lnTo>
                  <a:lnTo>
                    <a:pt x="655002" y="230647"/>
                  </a:lnTo>
                  <a:lnTo>
                    <a:pt x="658368" y="213995"/>
                  </a:lnTo>
                  <a:lnTo>
                    <a:pt x="658368" y="42799"/>
                  </a:lnTo>
                  <a:lnTo>
                    <a:pt x="655002" y="26146"/>
                  </a:lnTo>
                  <a:lnTo>
                    <a:pt x="645826" y="12541"/>
                  </a:lnTo>
                  <a:lnTo>
                    <a:pt x="632221" y="3365"/>
                  </a:lnTo>
                  <a:lnTo>
                    <a:pt x="615569" y="0"/>
                  </a:lnTo>
                  <a:close/>
                </a:path>
              </a:pathLst>
            </a:custGeom>
            <a:solidFill>
              <a:srgbClr val="F5DFD5">
                <a:alpha val="2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22110" y="4307204"/>
              <a:ext cx="658495" cy="257175"/>
            </a:xfrm>
            <a:custGeom>
              <a:avLst/>
              <a:gdLst/>
              <a:ahLst/>
              <a:cxnLst/>
              <a:rect l="l" t="t" r="r" b="b"/>
              <a:pathLst>
                <a:path w="658495" h="257175">
                  <a:moveTo>
                    <a:pt x="0" y="42799"/>
                  </a:moveTo>
                  <a:lnTo>
                    <a:pt x="3365" y="26146"/>
                  </a:lnTo>
                  <a:lnTo>
                    <a:pt x="12541" y="12541"/>
                  </a:lnTo>
                  <a:lnTo>
                    <a:pt x="26146" y="3365"/>
                  </a:lnTo>
                  <a:lnTo>
                    <a:pt x="42799" y="0"/>
                  </a:lnTo>
                  <a:lnTo>
                    <a:pt x="615569" y="0"/>
                  </a:lnTo>
                  <a:lnTo>
                    <a:pt x="632221" y="3365"/>
                  </a:lnTo>
                  <a:lnTo>
                    <a:pt x="645826" y="12541"/>
                  </a:lnTo>
                  <a:lnTo>
                    <a:pt x="655002" y="26146"/>
                  </a:lnTo>
                  <a:lnTo>
                    <a:pt x="658368" y="42799"/>
                  </a:lnTo>
                  <a:lnTo>
                    <a:pt x="658368" y="213995"/>
                  </a:lnTo>
                  <a:lnTo>
                    <a:pt x="655002" y="230647"/>
                  </a:lnTo>
                  <a:lnTo>
                    <a:pt x="645826" y="244252"/>
                  </a:lnTo>
                  <a:lnTo>
                    <a:pt x="632221" y="253428"/>
                  </a:lnTo>
                  <a:lnTo>
                    <a:pt x="615569" y="256794"/>
                  </a:lnTo>
                  <a:lnTo>
                    <a:pt x="42799" y="256794"/>
                  </a:lnTo>
                  <a:lnTo>
                    <a:pt x="26146" y="253428"/>
                  </a:lnTo>
                  <a:lnTo>
                    <a:pt x="12541" y="244252"/>
                  </a:lnTo>
                  <a:lnTo>
                    <a:pt x="3365" y="230647"/>
                  </a:lnTo>
                  <a:lnTo>
                    <a:pt x="0" y="213995"/>
                  </a:lnTo>
                  <a:lnTo>
                    <a:pt x="0" y="4279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48080" y="3110102"/>
              <a:ext cx="3487420" cy="319405"/>
            </a:xfrm>
            <a:custGeom>
              <a:avLst/>
              <a:gdLst/>
              <a:ahLst/>
              <a:cxnLst/>
              <a:rect l="l" t="t" r="r" b="b"/>
              <a:pathLst>
                <a:path w="3487420" h="319404">
                  <a:moveTo>
                    <a:pt x="3433699" y="0"/>
                  </a:moveTo>
                  <a:lnTo>
                    <a:pt x="53213" y="0"/>
                  </a:lnTo>
                  <a:lnTo>
                    <a:pt x="32500" y="4189"/>
                  </a:lnTo>
                  <a:lnTo>
                    <a:pt x="15586" y="15605"/>
                  </a:lnTo>
                  <a:lnTo>
                    <a:pt x="4181" y="32521"/>
                  </a:lnTo>
                  <a:lnTo>
                    <a:pt x="0" y="53212"/>
                  </a:lnTo>
                  <a:lnTo>
                    <a:pt x="0" y="266065"/>
                  </a:lnTo>
                  <a:lnTo>
                    <a:pt x="4181" y="286756"/>
                  </a:lnTo>
                  <a:lnTo>
                    <a:pt x="15586" y="303672"/>
                  </a:lnTo>
                  <a:lnTo>
                    <a:pt x="32500" y="315088"/>
                  </a:lnTo>
                  <a:lnTo>
                    <a:pt x="53213" y="319277"/>
                  </a:lnTo>
                  <a:lnTo>
                    <a:pt x="3433699" y="319277"/>
                  </a:lnTo>
                  <a:lnTo>
                    <a:pt x="3454390" y="315088"/>
                  </a:lnTo>
                  <a:lnTo>
                    <a:pt x="3471306" y="303672"/>
                  </a:lnTo>
                  <a:lnTo>
                    <a:pt x="3482722" y="286756"/>
                  </a:lnTo>
                  <a:lnTo>
                    <a:pt x="3486912" y="266065"/>
                  </a:lnTo>
                  <a:lnTo>
                    <a:pt x="3486912" y="53212"/>
                  </a:lnTo>
                  <a:lnTo>
                    <a:pt x="3482722" y="32521"/>
                  </a:lnTo>
                  <a:lnTo>
                    <a:pt x="3471306" y="15605"/>
                  </a:lnTo>
                  <a:lnTo>
                    <a:pt x="3454390" y="4189"/>
                  </a:lnTo>
                  <a:lnTo>
                    <a:pt x="3433699" y="0"/>
                  </a:lnTo>
                  <a:close/>
                </a:path>
              </a:pathLst>
            </a:custGeom>
            <a:solidFill>
              <a:srgbClr val="F5DFD5">
                <a:alpha val="3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8080" y="3110102"/>
              <a:ext cx="3487420" cy="319405"/>
            </a:xfrm>
            <a:custGeom>
              <a:avLst/>
              <a:gdLst/>
              <a:ahLst/>
              <a:cxnLst/>
              <a:rect l="l" t="t" r="r" b="b"/>
              <a:pathLst>
                <a:path w="3487420" h="319404">
                  <a:moveTo>
                    <a:pt x="0" y="53212"/>
                  </a:moveTo>
                  <a:lnTo>
                    <a:pt x="4181" y="32521"/>
                  </a:lnTo>
                  <a:lnTo>
                    <a:pt x="15586" y="15605"/>
                  </a:lnTo>
                  <a:lnTo>
                    <a:pt x="32500" y="4189"/>
                  </a:lnTo>
                  <a:lnTo>
                    <a:pt x="53213" y="0"/>
                  </a:lnTo>
                  <a:lnTo>
                    <a:pt x="3433699" y="0"/>
                  </a:lnTo>
                  <a:lnTo>
                    <a:pt x="3454390" y="4189"/>
                  </a:lnTo>
                  <a:lnTo>
                    <a:pt x="3471306" y="15605"/>
                  </a:lnTo>
                  <a:lnTo>
                    <a:pt x="3482722" y="32521"/>
                  </a:lnTo>
                  <a:lnTo>
                    <a:pt x="3486912" y="53212"/>
                  </a:lnTo>
                  <a:lnTo>
                    <a:pt x="3486912" y="266065"/>
                  </a:lnTo>
                  <a:lnTo>
                    <a:pt x="3482722" y="286756"/>
                  </a:lnTo>
                  <a:lnTo>
                    <a:pt x="3471306" y="303672"/>
                  </a:lnTo>
                  <a:lnTo>
                    <a:pt x="3454390" y="315088"/>
                  </a:lnTo>
                  <a:lnTo>
                    <a:pt x="3433699" y="319277"/>
                  </a:lnTo>
                  <a:lnTo>
                    <a:pt x="53213" y="319277"/>
                  </a:lnTo>
                  <a:lnTo>
                    <a:pt x="32500" y="315088"/>
                  </a:lnTo>
                  <a:lnTo>
                    <a:pt x="15586" y="303672"/>
                  </a:lnTo>
                  <a:lnTo>
                    <a:pt x="4181" y="286756"/>
                  </a:lnTo>
                  <a:lnTo>
                    <a:pt x="0" y="266065"/>
                  </a:lnTo>
                  <a:lnTo>
                    <a:pt x="0" y="5321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4789" y="2167940"/>
              <a:ext cx="3374898" cy="106078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1563" y="2241803"/>
              <a:ext cx="3190494" cy="92202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25587" y="2972180"/>
              <a:ext cx="2494788" cy="38100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125587" y="2972180"/>
              <a:ext cx="2494915" cy="381000"/>
            </a:xfrm>
            <a:custGeom>
              <a:avLst/>
              <a:gdLst/>
              <a:ahLst/>
              <a:cxnLst/>
              <a:rect l="l" t="t" r="r" b="b"/>
              <a:pathLst>
                <a:path w="2494915" h="381000">
                  <a:moveTo>
                    <a:pt x="0" y="63500"/>
                  </a:moveTo>
                  <a:lnTo>
                    <a:pt x="4992" y="38790"/>
                  </a:lnTo>
                  <a:lnTo>
                    <a:pt x="18605" y="18605"/>
                  </a:lnTo>
                  <a:lnTo>
                    <a:pt x="38790" y="4992"/>
                  </a:lnTo>
                  <a:lnTo>
                    <a:pt x="63500" y="0"/>
                  </a:lnTo>
                  <a:lnTo>
                    <a:pt x="2431288" y="0"/>
                  </a:lnTo>
                  <a:lnTo>
                    <a:pt x="2455997" y="4992"/>
                  </a:lnTo>
                  <a:lnTo>
                    <a:pt x="2476182" y="18605"/>
                  </a:lnTo>
                  <a:lnTo>
                    <a:pt x="2489795" y="38790"/>
                  </a:lnTo>
                  <a:lnTo>
                    <a:pt x="2494788" y="63500"/>
                  </a:lnTo>
                  <a:lnTo>
                    <a:pt x="2494788" y="317500"/>
                  </a:lnTo>
                  <a:lnTo>
                    <a:pt x="2489795" y="342209"/>
                  </a:lnTo>
                  <a:lnTo>
                    <a:pt x="2476182" y="362394"/>
                  </a:lnTo>
                  <a:lnTo>
                    <a:pt x="2455997" y="376007"/>
                  </a:lnTo>
                  <a:lnTo>
                    <a:pt x="2431288" y="381000"/>
                  </a:lnTo>
                  <a:lnTo>
                    <a:pt x="63500" y="381000"/>
                  </a:lnTo>
                  <a:lnTo>
                    <a:pt x="38790" y="376007"/>
                  </a:lnTo>
                  <a:lnTo>
                    <a:pt x="18605" y="362394"/>
                  </a:lnTo>
                  <a:lnTo>
                    <a:pt x="4992" y="342209"/>
                  </a:lnTo>
                  <a:lnTo>
                    <a:pt x="0" y="317500"/>
                  </a:lnTo>
                  <a:lnTo>
                    <a:pt x="0" y="6350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142827" y="2951226"/>
            <a:ext cx="2460625" cy="389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30"/>
              </a:lnSpc>
              <a:spcBef>
                <a:spcPts val="100"/>
              </a:spcBef>
            </a:pPr>
            <a:r>
              <a:rPr sz="1200" b="1" spc="55" dirty="0">
                <a:latin typeface="Liberation Sans Narrow"/>
                <a:cs typeface="Liberation Sans Narrow"/>
              </a:rPr>
              <a:t>output</a:t>
            </a:r>
            <a:r>
              <a:rPr sz="1200" b="1" spc="25" dirty="0">
                <a:latin typeface="Liberation Sans Narrow"/>
                <a:cs typeface="Liberation Sans Narrow"/>
              </a:rPr>
              <a:t> </a:t>
            </a:r>
            <a:r>
              <a:rPr sz="1200" b="1" spc="-25" dirty="0">
                <a:latin typeface="Liberation Sans Narrow"/>
                <a:cs typeface="Liberation Sans Narrow"/>
              </a:rPr>
              <a:t>for</a:t>
            </a:r>
            <a:endParaRPr sz="1200">
              <a:latin typeface="Liberation Sans Narrow"/>
              <a:cs typeface="Liberation Sans Narrow"/>
            </a:endParaRPr>
          </a:p>
          <a:p>
            <a:pPr algn="ctr">
              <a:lnSpc>
                <a:spcPts val="1430"/>
              </a:lnSpc>
            </a:pPr>
            <a:r>
              <a:rPr sz="1200" b="1" spc="-10" dirty="0">
                <a:latin typeface="Courier New"/>
                <a:cs typeface="Courier New"/>
              </a:rPr>
              <a:t>http://localhost:3000/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420925" y="6010719"/>
            <a:ext cx="2510790" cy="396875"/>
            <a:chOff x="8420925" y="6010719"/>
            <a:chExt cx="2510790" cy="396875"/>
          </a:xfrm>
        </p:grpSpPr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28863" y="6018657"/>
              <a:ext cx="2494788" cy="3810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428863" y="6018657"/>
              <a:ext cx="2494915" cy="381000"/>
            </a:xfrm>
            <a:custGeom>
              <a:avLst/>
              <a:gdLst/>
              <a:ahLst/>
              <a:cxnLst/>
              <a:rect l="l" t="t" r="r" b="b"/>
              <a:pathLst>
                <a:path w="2494915" h="381000">
                  <a:moveTo>
                    <a:pt x="0" y="63500"/>
                  </a:moveTo>
                  <a:lnTo>
                    <a:pt x="4992" y="38785"/>
                  </a:lnTo>
                  <a:lnTo>
                    <a:pt x="18605" y="18600"/>
                  </a:lnTo>
                  <a:lnTo>
                    <a:pt x="38790" y="4990"/>
                  </a:lnTo>
                  <a:lnTo>
                    <a:pt x="63500" y="0"/>
                  </a:lnTo>
                  <a:lnTo>
                    <a:pt x="2431288" y="0"/>
                  </a:lnTo>
                  <a:lnTo>
                    <a:pt x="2455997" y="4990"/>
                  </a:lnTo>
                  <a:lnTo>
                    <a:pt x="2476182" y="18600"/>
                  </a:lnTo>
                  <a:lnTo>
                    <a:pt x="2489795" y="38785"/>
                  </a:lnTo>
                  <a:lnTo>
                    <a:pt x="2494788" y="63500"/>
                  </a:lnTo>
                  <a:lnTo>
                    <a:pt x="2494788" y="317500"/>
                  </a:lnTo>
                  <a:lnTo>
                    <a:pt x="2489795" y="342214"/>
                  </a:lnTo>
                  <a:lnTo>
                    <a:pt x="2476182" y="362399"/>
                  </a:lnTo>
                  <a:lnTo>
                    <a:pt x="2455997" y="376009"/>
                  </a:lnTo>
                  <a:lnTo>
                    <a:pt x="2431288" y="381000"/>
                  </a:lnTo>
                  <a:lnTo>
                    <a:pt x="63500" y="381000"/>
                  </a:lnTo>
                  <a:lnTo>
                    <a:pt x="38790" y="376009"/>
                  </a:lnTo>
                  <a:lnTo>
                    <a:pt x="18605" y="362399"/>
                  </a:lnTo>
                  <a:lnTo>
                    <a:pt x="4992" y="342214"/>
                  </a:lnTo>
                  <a:lnTo>
                    <a:pt x="0" y="317500"/>
                  </a:lnTo>
                  <a:lnTo>
                    <a:pt x="0" y="6350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8446103" y="5997955"/>
            <a:ext cx="2460625" cy="389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30"/>
              </a:lnSpc>
              <a:spcBef>
                <a:spcPts val="100"/>
              </a:spcBef>
            </a:pPr>
            <a:r>
              <a:rPr sz="1200" b="1" spc="55" dirty="0">
                <a:latin typeface="Liberation Sans Narrow"/>
                <a:cs typeface="Liberation Sans Narrow"/>
              </a:rPr>
              <a:t>output</a:t>
            </a:r>
            <a:r>
              <a:rPr sz="1200" b="1" spc="25" dirty="0">
                <a:latin typeface="Liberation Sans Narrow"/>
                <a:cs typeface="Liberation Sans Narrow"/>
              </a:rPr>
              <a:t> </a:t>
            </a:r>
            <a:r>
              <a:rPr sz="1200" b="1" spc="-25" dirty="0">
                <a:latin typeface="Liberation Sans Narrow"/>
                <a:cs typeface="Liberation Sans Narrow"/>
              </a:rPr>
              <a:t>for</a:t>
            </a:r>
            <a:endParaRPr sz="1200">
              <a:latin typeface="Liberation Sans Narrow"/>
              <a:cs typeface="Liberation Sans Narrow"/>
            </a:endParaRPr>
          </a:p>
          <a:p>
            <a:pPr algn="ctr">
              <a:lnSpc>
                <a:spcPts val="1430"/>
              </a:lnSpc>
            </a:pPr>
            <a:r>
              <a:rPr sz="1200" b="1" spc="-10" dirty="0">
                <a:latin typeface="Courier New"/>
                <a:cs typeface="Courier New"/>
              </a:rPr>
              <a:t>http://localhost:3000/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73493" y="2285301"/>
            <a:ext cx="1553845" cy="272415"/>
            <a:chOff x="773493" y="2285301"/>
            <a:chExt cx="1553845" cy="272415"/>
          </a:xfrm>
        </p:grpSpPr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1430" y="2293239"/>
              <a:ext cx="1537716" cy="25603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81430" y="2293239"/>
              <a:ext cx="1537970" cy="256540"/>
            </a:xfrm>
            <a:custGeom>
              <a:avLst/>
              <a:gdLst/>
              <a:ahLst/>
              <a:cxnLst/>
              <a:rect l="l" t="t" r="r" b="b"/>
              <a:pathLst>
                <a:path w="1537970" h="256539">
                  <a:moveTo>
                    <a:pt x="0" y="42672"/>
                  </a:moveTo>
                  <a:lnTo>
                    <a:pt x="3352" y="26038"/>
                  </a:lnTo>
                  <a:lnTo>
                    <a:pt x="12496" y="12477"/>
                  </a:lnTo>
                  <a:lnTo>
                    <a:pt x="26060" y="3345"/>
                  </a:lnTo>
                  <a:lnTo>
                    <a:pt x="42672" y="0"/>
                  </a:lnTo>
                  <a:lnTo>
                    <a:pt x="1495044" y="0"/>
                  </a:lnTo>
                  <a:lnTo>
                    <a:pt x="1511677" y="3345"/>
                  </a:lnTo>
                  <a:lnTo>
                    <a:pt x="1525238" y="12477"/>
                  </a:lnTo>
                  <a:lnTo>
                    <a:pt x="1534370" y="26038"/>
                  </a:lnTo>
                  <a:lnTo>
                    <a:pt x="1537716" y="42672"/>
                  </a:lnTo>
                  <a:lnTo>
                    <a:pt x="1537716" y="213360"/>
                  </a:lnTo>
                  <a:lnTo>
                    <a:pt x="1534370" y="229993"/>
                  </a:lnTo>
                  <a:lnTo>
                    <a:pt x="1525238" y="243554"/>
                  </a:lnTo>
                  <a:lnTo>
                    <a:pt x="1511677" y="252686"/>
                  </a:lnTo>
                  <a:lnTo>
                    <a:pt x="1495044" y="256032"/>
                  </a:lnTo>
                  <a:lnTo>
                    <a:pt x="42672" y="256032"/>
                  </a:lnTo>
                  <a:lnTo>
                    <a:pt x="26060" y="252686"/>
                  </a:lnTo>
                  <a:lnTo>
                    <a:pt x="12496" y="243554"/>
                  </a:lnTo>
                  <a:lnTo>
                    <a:pt x="3352" y="229993"/>
                  </a:lnTo>
                  <a:lnTo>
                    <a:pt x="0" y="213360"/>
                  </a:lnTo>
                  <a:lnTo>
                    <a:pt x="0" y="4267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070355" y="2306828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5465127" y="2234247"/>
            <a:ext cx="1553845" cy="272415"/>
            <a:chOff x="5465127" y="2234247"/>
            <a:chExt cx="1553845" cy="272415"/>
          </a:xfrm>
        </p:grpSpPr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73065" y="2242185"/>
              <a:ext cx="1537715" cy="25603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473065" y="2242185"/>
              <a:ext cx="1537970" cy="256540"/>
            </a:xfrm>
            <a:custGeom>
              <a:avLst/>
              <a:gdLst/>
              <a:ahLst/>
              <a:cxnLst/>
              <a:rect l="l" t="t" r="r" b="b"/>
              <a:pathLst>
                <a:path w="1537970" h="256539">
                  <a:moveTo>
                    <a:pt x="0" y="42672"/>
                  </a:moveTo>
                  <a:lnTo>
                    <a:pt x="3345" y="26038"/>
                  </a:lnTo>
                  <a:lnTo>
                    <a:pt x="12477" y="12477"/>
                  </a:lnTo>
                  <a:lnTo>
                    <a:pt x="26038" y="3345"/>
                  </a:lnTo>
                  <a:lnTo>
                    <a:pt x="42672" y="0"/>
                  </a:lnTo>
                  <a:lnTo>
                    <a:pt x="1495044" y="0"/>
                  </a:lnTo>
                  <a:lnTo>
                    <a:pt x="1511677" y="3345"/>
                  </a:lnTo>
                  <a:lnTo>
                    <a:pt x="1525238" y="12477"/>
                  </a:lnTo>
                  <a:lnTo>
                    <a:pt x="1534370" y="26038"/>
                  </a:lnTo>
                  <a:lnTo>
                    <a:pt x="1537716" y="42672"/>
                  </a:lnTo>
                  <a:lnTo>
                    <a:pt x="1537716" y="213360"/>
                  </a:lnTo>
                  <a:lnTo>
                    <a:pt x="1534370" y="229993"/>
                  </a:lnTo>
                  <a:lnTo>
                    <a:pt x="1525238" y="243554"/>
                  </a:lnTo>
                  <a:lnTo>
                    <a:pt x="1511677" y="252686"/>
                  </a:lnTo>
                  <a:lnTo>
                    <a:pt x="1495044" y="256032"/>
                  </a:lnTo>
                  <a:lnTo>
                    <a:pt x="42672" y="256032"/>
                  </a:lnTo>
                  <a:lnTo>
                    <a:pt x="26038" y="252686"/>
                  </a:lnTo>
                  <a:lnTo>
                    <a:pt x="12477" y="243554"/>
                  </a:lnTo>
                  <a:lnTo>
                    <a:pt x="3345" y="229993"/>
                  </a:lnTo>
                  <a:lnTo>
                    <a:pt x="0" y="213360"/>
                  </a:lnTo>
                  <a:lnTo>
                    <a:pt x="0" y="4267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762244" y="2256028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78332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836598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6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6769" y="935799"/>
            <a:ext cx="8136890" cy="894080"/>
            <a:chOff x="1076769" y="935799"/>
            <a:chExt cx="8136890" cy="894080"/>
          </a:xfrm>
        </p:grpSpPr>
        <p:sp>
          <p:nvSpPr>
            <p:cNvPr id="3" name="object 3"/>
            <p:cNvSpPr/>
            <p:nvPr/>
          </p:nvSpPr>
          <p:spPr>
            <a:xfrm>
              <a:off x="1084707" y="943736"/>
              <a:ext cx="2194560" cy="878205"/>
            </a:xfrm>
            <a:custGeom>
              <a:avLst/>
              <a:gdLst/>
              <a:ahLst/>
              <a:cxnLst/>
              <a:rect l="l" t="t" r="r" b="b"/>
              <a:pathLst>
                <a:path w="2194560" h="878205">
                  <a:moveTo>
                    <a:pt x="1755648" y="0"/>
                  </a:moveTo>
                  <a:lnTo>
                    <a:pt x="0" y="0"/>
                  </a:lnTo>
                  <a:lnTo>
                    <a:pt x="438912" y="438912"/>
                  </a:lnTo>
                  <a:lnTo>
                    <a:pt x="0" y="877824"/>
                  </a:lnTo>
                  <a:lnTo>
                    <a:pt x="1755648" y="877824"/>
                  </a:lnTo>
                  <a:lnTo>
                    <a:pt x="2194560" y="438912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4AC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84707" y="943736"/>
              <a:ext cx="2194560" cy="878205"/>
            </a:xfrm>
            <a:custGeom>
              <a:avLst/>
              <a:gdLst/>
              <a:ahLst/>
              <a:cxnLst/>
              <a:rect l="l" t="t" r="r" b="b"/>
              <a:pathLst>
                <a:path w="2194560" h="878205">
                  <a:moveTo>
                    <a:pt x="0" y="0"/>
                  </a:moveTo>
                  <a:lnTo>
                    <a:pt x="1755648" y="0"/>
                  </a:lnTo>
                  <a:lnTo>
                    <a:pt x="2194560" y="438912"/>
                  </a:lnTo>
                  <a:lnTo>
                    <a:pt x="1755648" y="877824"/>
                  </a:lnTo>
                  <a:lnTo>
                    <a:pt x="0" y="877824"/>
                  </a:lnTo>
                  <a:lnTo>
                    <a:pt x="438912" y="438912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59811" y="943736"/>
              <a:ext cx="2194560" cy="878205"/>
            </a:xfrm>
            <a:custGeom>
              <a:avLst/>
              <a:gdLst/>
              <a:ahLst/>
              <a:cxnLst/>
              <a:rect l="l" t="t" r="r" b="b"/>
              <a:pathLst>
                <a:path w="2194560" h="878205">
                  <a:moveTo>
                    <a:pt x="1755648" y="0"/>
                  </a:moveTo>
                  <a:lnTo>
                    <a:pt x="0" y="0"/>
                  </a:lnTo>
                  <a:lnTo>
                    <a:pt x="438912" y="438912"/>
                  </a:lnTo>
                  <a:lnTo>
                    <a:pt x="0" y="877824"/>
                  </a:lnTo>
                  <a:lnTo>
                    <a:pt x="1755648" y="877824"/>
                  </a:lnTo>
                  <a:lnTo>
                    <a:pt x="2194560" y="438912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4F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59811" y="943736"/>
              <a:ext cx="2194560" cy="878205"/>
            </a:xfrm>
            <a:custGeom>
              <a:avLst/>
              <a:gdLst/>
              <a:ahLst/>
              <a:cxnLst/>
              <a:rect l="l" t="t" r="r" b="b"/>
              <a:pathLst>
                <a:path w="2194560" h="878205">
                  <a:moveTo>
                    <a:pt x="0" y="0"/>
                  </a:moveTo>
                  <a:lnTo>
                    <a:pt x="1755648" y="0"/>
                  </a:lnTo>
                  <a:lnTo>
                    <a:pt x="2194560" y="438912"/>
                  </a:lnTo>
                  <a:lnTo>
                    <a:pt x="1755648" y="877824"/>
                  </a:lnTo>
                  <a:lnTo>
                    <a:pt x="0" y="877824"/>
                  </a:lnTo>
                  <a:lnTo>
                    <a:pt x="438912" y="438912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34915" y="943736"/>
              <a:ext cx="2195830" cy="878205"/>
            </a:xfrm>
            <a:custGeom>
              <a:avLst/>
              <a:gdLst/>
              <a:ahLst/>
              <a:cxnLst/>
              <a:rect l="l" t="t" r="r" b="b"/>
              <a:pathLst>
                <a:path w="2195829" h="878205">
                  <a:moveTo>
                    <a:pt x="1756410" y="0"/>
                  </a:moveTo>
                  <a:lnTo>
                    <a:pt x="0" y="0"/>
                  </a:lnTo>
                  <a:lnTo>
                    <a:pt x="438912" y="438912"/>
                  </a:lnTo>
                  <a:lnTo>
                    <a:pt x="0" y="877824"/>
                  </a:lnTo>
                  <a:lnTo>
                    <a:pt x="1756410" y="877824"/>
                  </a:lnTo>
                  <a:lnTo>
                    <a:pt x="2195322" y="438912"/>
                  </a:lnTo>
                  <a:lnTo>
                    <a:pt x="1756410" y="0"/>
                  </a:lnTo>
                  <a:close/>
                </a:path>
              </a:pathLst>
            </a:custGeom>
            <a:solidFill>
              <a:srgbClr val="56C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34915" y="943736"/>
              <a:ext cx="2195830" cy="878205"/>
            </a:xfrm>
            <a:custGeom>
              <a:avLst/>
              <a:gdLst/>
              <a:ahLst/>
              <a:cxnLst/>
              <a:rect l="l" t="t" r="r" b="b"/>
              <a:pathLst>
                <a:path w="2195829" h="878205">
                  <a:moveTo>
                    <a:pt x="0" y="0"/>
                  </a:moveTo>
                  <a:lnTo>
                    <a:pt x="1756410" y="0"/>
                  </a:lnTo>
                  <a:lnTo>
                    <a:pt x="2195322" y="438912"/>
                  </a:lnTo>
                  <a:lnTo>
                    <a:pt x="1756410" y="877824"/>
                  </a:lnTo>
                  <a:lnTo>
                    <a:pt x="0" y="877824"/>
                  </a:lnTo>
                  <a:lnTo>
                    <a:pt x="438912" y="438912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0019" y="943736"/>
              <a:ext cx="2195830" cy="878205"/>
            </a:xfrm>
            <a:custGeom>
              <a:avLst/>
              <a:gdLst/>
              <a:ahLst/>
              <a:cxnLst/>
              <a:rect l="l" t="t" r="r" b="b"/>
              <a:pathLst>
                <a:path w="2195829" h="878205">
                  <a:moveTo>
                    <a:pt x="1756410" y="0"/>
                  </a:moveTo>
                  <a:lnTo>
                    <a:pt x="0" y="0"/>
                  </a:lnTo>
                  <a:lnTo>
                    <a:pt x="438912" y="438912"/>
                  </a:lnTo>
                  <a:lnTo>
                    <a:pt x="0" y="877824"/>
                  </a:lnTo>
                  <a:lnTo>
                    <a:pt x="1756410" y="877824"/>
                  </a:lnTo>
                  <a:lnTo>
                    <a:pt x="2195322" y="438912"/>
                  </a:lnTo>
                  <a:lnTo>
                    <a:pt x="1756410" y="0"/>
                  </a:lnTo>
                  <a:close/>
                </a:path>
              </a:pathLst>
            </a:custGeom>
            <a:solidFill>
              <a:srgbClr val="85C1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10019" y="943736"/>
              <a:ext cx="2195830" cy="878205"/>
            </a:xfrm>
            <a:custGeom>
              <a:avLst/>
              <a:gdLst/>
              <a:ahLst/>
              <a:cxnLst/>
              <a:rect l="l" t="t" r="r" b="b"/>
              <a:pathLst>
                <a:path w="2195829" h="878205">
                  <a:moveTo>
                    <a:pt x="0" y="0"/>
                  </a:moveTo>
                  <a:lnTo>
                    <a:pt x="1756410" y="0"/>
                  </a:lnTo>
                  <a:lnTo>
                    <a:pt x="2195322" y="438912"/>
                  </a:lnTo>
                  <a:lnTo>
                    <a:pt x="1756410" y="877824"/>
                  </a:lnTo>
                  <a:lnTo>
                    <a:pt x="0" y="877824"/>
                  </a:lnTo>
                  <a:lnTo>
                    <a:pt x="438912" y="438912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849882" y="999998"/>
            <a:ext cx="6450330" cy="716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>
              <a:lnSpc>
                <a:spcPts val="1839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Router/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1760"/>
              </a:lnSpc>
              <a:tabLst>
                <a:tab pos="2084705" algn="l"/>
                <a:tab pos="4138295" algn="l"/>
                <a:tab pos="6119495" algn="l"/>
              </a:tabLst>
            </a:pP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Browser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Link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Nav</a:t>
            </a:r>
            <a:endParaRPr sz="1600">
              <a:latin typeface="Trebuchet MS"/>
              <a:cs typeface="Trebuchet MS"/>
            </a:endParaRPr>
          </a:p>
          <a:p>
            <a:pPr marL="74295">
              <a:lnSpc>
                <a:spcPts val="1839"/>
              </a:lnSpc>
            </a:pP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Router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68109" y="2020887"/>
            <a:ext cx="3298190" cy="3920490"/>
            <a:chOff x="368109" y="2020887"/>
            <a:chExt cx="3298190" cy="392049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047" y="2028825"/>
              <a:ext cx="3281934" cy="390448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76047" y="2028825"/>
              <a:ext cx="3282315" cy="3904615"/>
            </a:xfrm>
            <a:custGeom>
              <a:avLst/>
              <a:gdLst/>
              <a:ahLst/>
              <a:cxnLst/>
              <a:rect l="l" t="t" r="r" b="b"/>
              <a:pathLst>
                <a:path w="3282315" h="3904615">
                  <a:moveTo>
                    <a:pt x="0" y="546988"/>
                  </a:moveTo>
                  <a:lnTo>
                    <a:pt x="2007" y="499787"/>
                  </a:lnTo>
                  <a:lnTo>
                    <a:pt x="7921" y="453701"/>
                  </a:lnTo>
                  <a:lnTo>
                    <a:pt x="17577" y="408895"/>
                  </a:lnTo>
                  <a:lnTo>
                    <a:pt x="30810" y="365534"/>
                  </a:lnTo>
                  <a:lnTo>
                    <a:pt x="47457" y="323781"/>
                  </a:lnTo>
                  <a:lnTo>
                    <a:pt x="67354" y="283800"/>
                  </a:lnTo>
                  <a:lnTo>
                    <a:pt x="90336" y="245756"/>
                  </a:lnTo>
                  <a:lnTo>
                    <a:pt x="116238" y="209812"/>
                  </a:lnTo>
                  <a:lnTo>
                    <a:pt x="144898" y="176133"/>
                  </a:lnTo>
                  <a:lnTo>
                    <a:pt x="176150" y="144883"/>
                  </a:lnTo>
                  <a:lnTo>
                    <a:pt x="209831" y="116226"/>
                  </a:lnTo>
                  <a:lnTo>
                    <a:pt x="245776" y="90325"/>
                  </a:lnTo>
                  <a:lnTo>
                    <a:pt x="283821" y="67346"/>
                  </a:lnTo>
                  <a:lnTo>
                    <a:pt x="323802" y="47451"/>
                  </a:lnTo>
                  <a:lnTo>
                    <a:pt x="365555" y="30806"/>
                  </a:lnTo>
                  <a:lnTo>
                    <a:pt x="408916" y="17574"/>
                  </a:lnTo>
                  <a:lnTo>
                    <a:pt x="453720" y="7920"/>
                  </a:lnTo>
                  <a:lnTo>
                    <a:pt x="499803" y="2007"/>
                  </a:lnTo>
                  <a:lnTo>
                    <a:pt x="547001" y="0"/>
                  </a:lnTo>
                  <a:lnTo>
                    <a:pt x="2734945" y="0"/>
                  </a:lnTo>
                  <a:lnTo>
                    <a:pt x="2782146" y="2007"/>
                  </a:lnTo>
                  <a:lnTo>
                    <a:pt x="2828232" y="7920"/>
                  </a:lnTo>
                  <a:lnTo>
                    <a:pt x="2873038" y="17574"/>
                  </a:lnTo>
                  <a:lnTo>
                    <a:pt x="2916399" y="30806"/>
                  </a:lnTo>
                  <a:lnTo>
                    <a:pt x="2958152" y="47451"/>
                  </a:lnTo>
                  <a:lnTo>
                    <a:pt x="2998133" y="67346"/>
                  </a:lnTo>
                  <a:lnTo>
                    <a:pt x="3036177" y="90325"/>
                  </a:lnTo>
                  <a:lnTo>
                    <a:pt x="3072121" y="116226"/>
                  </a:lnTo>
                  <a:lnTo>
                    <a:pt x="3105800" y="144883"/>
                  </a:lnTo>
                  <a:lnTo>
                    <a:pt x="3137050" y="176133"/>
                  </a:lnTo>
                  <a:lnTo>
                    <a:pt x="3165707" y="209812"/>
                  </a:lnTo>
                  <a:lnTo>
                    <a:pt x="3191608" y="245756"/>
                  </a:lnTo>
                  <a:lnTo>
                    <a:pt x="3214587" y="283800"/>
                  </a:lnTo>
                  <a:lnTo>
                    <a:pt x="3234482" y="323781"/>
                  </a:lnTo>
                  <a:lnTo>
                    <a:pt x="3251127" y="365534"/>
                  </a:lnTo>
                  <a:lnTo>
                    <a:pt x="3264359" y="408895"/>
                  </a:lnTo>
                  <a:lnTo>
                    <a:pt x="3274013" y="453701"/>
                  </a:lnTo>
                  <a:lnTo>
                    <a:pt x="3279926" y="499787"/>
                  </a:lnTo>
                  <a:lnTo>
                    <a:pt x="3281934" y="546988"/>
                  </a:lnTo>
                  <a:lnTo>
                    <a:pt x="3281934" y="3357499"/>
                  </a:lnTo>
                  <a:lnTo>
                    <a:pt x="3279926" y="3404693"/>
                  </a:lnTo>
                  <a:lnTo>
                    <a:pt x="3274013" y="3450773"/>
                  </a:lnTo>
                  <a:lnTo>
                    <a:pt x="3264359" y="3495575"/>
                  </a:lnTo>
                  <a:lnTo>
                    <a:pt x="3251127" y="3538933"/>
                  </a:lnTo>
                  <a:lnTo>
                    <a:pt x="3234482" y="3580685"/>
                  </a:lnTo>
                  <a:lnTo>
                    <a:pt x="3214587" y="3620665"/>
                  </a:lnTo>
                  <a:lnTo>
                    <a:pt x="3191608" y="3658709"/>
                  </a:lnTo>
                  <a:lnTo>
                    <a:pt x="3165707" y="3694653"/>
                  </a:lnTo>
                  <a:lnTo>
                    <a:pt x="3137050" y="3728334"/>
                  </a:lnTo>
                  <a:lnTo>
                    <a:pt x="3105800" y="3759586"/>
                  </a:lnTo>
                  <a:lnTo>
                    <a:pt x="3072121" y="3788246"/>
                  </a:lnTo>
                  <a:lnTo>
                    <a:pt x="3036177" y="3814149"/>
                  </a:lnTo>
                  <a:lnTo>
                    <a:pt x="2998133" y="3837131"/>
                  </a:lnTo>
                  <a:lnTo>
                    <a:pt x="2958152" y="3857028"/>
                  </a:lnTo>
                  <a:lnTo>
                    <a:pt x="2916399" y="3873675"/>
                  </a:lnTo>
                  <a:lnTo>
                    <a:pt x="2873038" y="3886909"/>
                  </a:lnTo>
                  <a:lnTo>
                    <a:pt x="2828232" y="3896566"/>
                  </a:lnTo>
                  <a:lnTo>
                    <a:pt x="2782146" y="3902480"/>
                  </a:lnTo>
                  <a:lnTo>
                    <a:pt x="2734945" y="3904488"/>
                  </a:lnTo>
                  <a:lnTo>
                    <a:pt x="547001" y="3904488"/>
                  </a:lnTo>
                  <a:lnTo>
                    <a:pt x="499803" y="3902480"/>
                  </a:lnTo>
                  <a:lnTo>
                    <a:pt x="453720" y="3896566"/>
                  </a:lnTo>
                  <a:lnTo>
                    <a:pt x="408916" y="3886909"/>
                  </a:lnTo>
                  <a:lnTo>
                    <a:pt x="365555" y="3873675"/>
                  </a:lnTo>
                  <a:lnTo>
                    <a:pt x="323802" y="3857028"/>
                  </a:lnTo>
                  <a:lnTo>
                    <a:pt x="283821" y="3837131"/>
                  </a:lnTo>
                  <a:lnTo>
                    <a:pt x="245776" y="3814149"/>
                  </a:lnTo>
                  <a:lnTo>
                    <a:pt x="209831" y="3788246"/>
                  </a:lnTo>
                  <a:lnTo>
                    <a:pt x="176150" y="3759586"/>
                  </a:lnTo>
                  <a:lnTo>
                    <a:pt x="144898" y="3728334"/>
                  </a:lnTo>
                  <a:lnTo>
                    <a:pt x="116238" y="3694653"/>
                  </a:lnTo>
                  <a:lnTo>
                    <a:pt x="90336" y="3658709"/>
                  </a:lnTo>
                  <a:lnTo>
                    <a:pt x="67354" y="3620665"/>
                  </a:lnTo>
                  <a:lnTo>
                    <a:pt x="47457" y="3580685"/>
                  </a:lnTo>
                  <a:lnTo>
                    <a:pt x="30810" y="3538933"/>
                  </a:lnTo>
                  <a:lnTo>
                    <a:pt x="17577" y="3495575"/>
                  </a:lnTo>
                  <a:lnTo>
                    <a:pt x="7921" y="3450773"/>
                  </a:lnTo>
                  <a:lnTo>
                    <a:pt x="2007" y="3404693"/>
                  </a:lnTo>
                  <a:lnTo>
                    <a:pt x="0" y="3357499"/>
                  </a:lnTo>
                  <a:lnTo>
                    <a:pt x="0" y="54698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14680" y="2276855"/>
            <a:ext cx="2464435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App()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65100" marR="46228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users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USER_LIST; </a:t>
            </a: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&lt;div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className="App"&gt;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&lt;nav</a:t>
            </a:r>
            <a:r>
              <a:rPr sz="1000" spc="6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className="nav-list"&gt;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24280" y="3038855"/>
            <a:ext cx="18542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&lt;Link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to="/"&gt;Home&lt;/Link&gt;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&lt;Link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4680" y="3343655"/>
            <a:ext cx="18542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to="/users"&gt;Users&lt;/Link&gt;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00480" y="3496055"/>
            <a:ext cx="17780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{/*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Not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recommended</a:t>
            </a:r>
            <a:r>
              <a:rPr sz="1000" spc="-25" dirty="0">
                <a:latin typeface="Courier New"/>
                <a:cs typeface="Courier New"/>
              </a:rPr>
              <a:t> */}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4680" y="3648455"/>
            <a:ext cx="2768600" cy="200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1280" indent="6096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&lt;a</a:t>
            </a:r>
            <a:r>
              <a:rPr sz="1000" spc="-5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href="/users"&gt;Users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spc="-20" dirty="0">
                <a:latin typeface="Courier New"/>
                <a:cs typeface="Courier New"/>
              </a:rPr>
              <a:t>with </a:t>
            </a:r>
            <a:r>
              <a:rPr sz="1000" spc="-10" dirty="0">
                <a:latin typeface="Courier New"/>
                <a:cs typeface="Courier New"/>
              </a:rPr>
              <a:t>anchor&lt;/a&gt;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&lt;/nav&gt;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&lt;Routes&gt;</a:t>
            </a:r>
            <a:endParaRPr sz="1000">
              <a:latin typeface="Courier New"/>
              <a:cs typeface="Courier New"/>
            </a:endParaRPr>
          </a:p>
          <a:p>
            <a:pPr marL="12700" marR="995680" indent="6096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&lt;Route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path="/" </a:t>
            </a:r>
            <a:r>
              <a:rPr sz="1000" dirty="0">
                <a:latin typeface="Courier New"/>
                <a:cs typeface="Courier New"/>
              </a:rPr>
              <a:t>element={&lt;Home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/&gt;}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12700" marR="5080" indent="6096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&lt;Route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path="/users" </a:t>
            </a:r>
            <a:r>
              <a:rPr sz="1000" dirty="0">
                <a:latin typeface="Courier New"/>
                <a:cs typeface="Courier New"/>
              </a:rPr>
              <a:t>element={&lt;UserList</a:t>
            </a:r>
            <a:r>
              <a:rPr sz="1000" spc="-8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users={users}</a:t>
            </a:r>
            <a:r>
              <a:rPr sz="1000" spc="-7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/&gt;}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&lt;/Routes&gt;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&lt;/div&gt;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28357" y="1802955"/>
            <a:ext cx="6238240" cy="3891915"/>
            <a:chOff x="828357" y="1802955"/>
            <a:chExt cx="6238240" cy="3891915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0934" y="1810892"/>
              <a:ext cx="2820162" cy="70332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670934" y="1810892"/>
              <a:ext cx="2820670" cy="703580"/>
            </a:xfrm>
            <a:custGeom>
              <a:avLst/>
              <a:gdLst/>
              <a:ahLst/>
              <a:cxnLst/>
              <a:rect l="l" t="t" r="r" b="b"/>
              <a:pathLst>
                <a:path w="2820670" h="703580">
                  <a:moveTo>
                    <a:pt x="2820162" y="0"/>
                  </a:moveTo>
                  <a:lnTo>
                    <a:pt x="2820162" y="307721"/>
                  </a:lnTo>
                  <a:lnTo>
                    <a:pt x="2816824" y="353188"/>
                  </a:lnTo>
                  <a:lnTo>
                    <a:pt x="2807131" y="396586"/>
                  </a:lnTo>
                  <a:lnTo>
                    <a:pt x="2791557" y="437438"/>
                  </a:lnTo>
                  <a:lnTo>
                    <a:pt x="2770580" y="475267"/>
                  </a:lnTo>
                  <a:lnTo>
                    <a:pt x="2744675" y="509598"/>
                  </a:lnTo>
                  <a:lnTo>
                    <a:pt x="2714318" y="539955"/>
                  </a:lnTo>
                  <a:lnTo>
                    <a:pt x="2679987" y="565860"/>
                  </a:lnTo>
                  <a:lnTo>
                    <a:pt x="2642158" y="586837"/>
                  </a:lnTo>
                  <a:lnTo>
                    <a:pt x="2601306" y="602411"/>
                  </a:lnTo>
                  <a:lnTo>
                    <a:pt x="2557908" y="612104"/>
                  </a:lnTo>
                  <a:lnTo>
                    <a:pt x="2512441" y="615442"/>
                  </a:lnTo>
                  <a:lnTo>
                    <a:pt x="175768" y="615442"/>
                  </a:lnTo>
                  <a:lnTo>
                    <a:pt x="175768" y="703326"/>
                  </a:lnTo>
                  <a:lnTo>
                    <a:pt x="0" y="527431"/>
                  </a:lnTo>
                  <a:lnTo>
                    <a:pt x="175768" y="351663"/>
                  </a:lnTo>
                  <a:lnTo>
                    <a:pt x="175768" y="439547"/>
                  </a:lnTo>
                  <a:lnTo>
                    <a:pt x="2512441" y="439547"/>
                  </a:lnTo>
                  <a:lnTo>
                    <a:pt x="2554143" y="432823"/>
                  </a:lnTo>
                  <a:lnTo>
                    <a:pt x="2590335" y="414102"/>
                  </a:lnTo>
                  <a:lnTo>
                    <a:pt x="2618858" y="385560"/>
                  </a:lnTo>
                  <a:lnTo>
                    <a:pt x="2637555" y="349374"/>
                  </a:lnTo>
                  <a:lnTo>
                    <a:pt x="2644267" y="307721"/>
                  </a:lnTo>
                  <a:lnTo>
                    <a:pt x="2644267" y="0"/>
                  </a:lnTo>
                  <a:lnTo>
                    <a:pt x="2820162" y="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6294" y="3051428"/>
              <a:ext cx="2428875" cy="658495"/>
            </a:xfrm>
            <a:custGeom>
              <a:avLst/>
              <a:gdLst/>
              <a:ahLst/>
              <a:cxnLst/>
              <a:rect l="l" t="t" r="r" b="b"/>
              <a:pathLst>
                <a:path w="2428875" h="658495">
                  <a:moveTo>
                    <a:pt x="2318766" y="0"/>
                  </a:moveTo>
                  <a:lnTo>
                    <a:pt x="109728" y="0"/>
                  </a:lnTo>
                  <a:lnTo>
                    <a:pt x="67015" y="8626"/>
                  </a:lnTo>
                  <a:lnTo>
                    <a:pt x="32137" y="32146"/>
                  </a:lnTo>
                  <a:lnTo>
                    <a:pt x="8622" y="67026"/>
                  </a:lnTo>
                  <a:lnTo>
                    <a:pt x="0" y="109727"/>
                  </a:lnTo>
                  <a:lnTo>
                    <a:pt x="0" y="548639"/>
                  </a:lnTo>
                  <a:lnTo>
                    <a:pt x="8622" y="591341"/>
                  </a:lnTo>
                  <a:lnTo>
                    <a:pt x="32137" y="626221"/>
                  </a:lnTo>
                  <a:lnTo>
                    <a:pt x="67015" y="649741"/>
                  </a:lnTo>
                  <a:lnTo>
                    <a:pt x="109728" y="658367"/>
                  </a:lnTo>
                  <a:lnTo>
                    <a:pt x="2318766" y="658367"/>
                  </a:lnTo>
                  <a:lnTo>
                    <a:pt x="2361467" y="649741"/>
                  </a:lnTo>
                  <a:lnTo>
                    <a:pt x="2396347" y="626221"/>
                  </a:lnTo>
                  <a:lnTo>
                    <a:pt x="2419867" y="591341"/>
                  </a:lnTo>
                  <a:lnTo>
                    <a:pt x="2428494" y="548639"/>
                  </a:lnTo>
                  <a:lnTo>
                    <a:pt x="2428494" y="109727"/>
                  </a:lnTo>
                  <a:lnTo>
                    <a:pt x="2419867" y="67026"/>
                  </a:lnTo>
                  <a:lnTo>
                    <a:pt x="2396347" y="32146"/>
                  </a:lnTo>
                  <a:lnTo>
                    <a:pt x="2361467" y="8626"/>
                  </a:lnTo>
                  <a:lnTo>
                    <a:pt x="2318766" y="0"/>
                  </a:lnTo>
                  <a:close/>
                </a:path>
              </a:pathLst>
            </a:custGeom>
            <a:solidFill>
              <a:srgbClr val="EFD6B1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6294" y="3051428"/>
              <a:ext cx="2428875" cy="658495"/>
            </a:xfrm>
            <a:custGeom>
              <a:avLst/>
              <a:gdLst/>
              <a:ahLst/>
              <a:cxnLst/>
              <a:rect l="l" t="t" r="r" b="b"/>
              <a:pathLst>
                <a:path w="2428875" h="658495">
                  <a:moveTo>
                    <a:pt x="0" y="109727"/>
                  </a:moveTo>
                  <a:lnTo>
                    <a:pt x="8622" y="67026"/>
                  </a:lnTo>
                  <a:lnTo>
                    <a:pt x="32137" y="32146"/>
                  </a:lnTo>
                  <a:lnTo>
                    <a:pt x="67015" y="8626"/>
                  </a:lnTo>
                  <a:lnTo>
                    <a:pt x="109728" y="0"/>
                  </a:lnTo>
                  <a:lnTo>
                    <a:pt x="2318766" y="0"/>
                  </a:lnTo>
                  <a:lnTo>
                    <a:pt x="2361467" y="8626"/>
                  </a:lnTo>
                  <a:lnTo>
                    <a:pt x="2396347" y="32146"/>
                  </a:lnTo>
                  <a:lnTo>
                    <a:pt x="2419867" y="67026"/>
                  </a:lnTo>
                  <a:lnTo>
                    <a:pt x="2428494" y="109727"/>
                  </a:lnTo>
                  <a:lnTo>
                    <a:pt x="2428494" y="548639"/>
                  </a:lnTo>
                  <a:lnTo>
                    <a:pt x="2419867" y="591341"/>
                  </a:lnTo>
                  <a:lnTo>
                    <a:pt x="2396347" y="626221"/>
                  </a:lnTo>
                  <a:lnTo>
                    <a:pt x="2361467" y="649741"/>
                  </a:lnTo>
                  <a:lnTo>
                    <a:pt x="2318766" y="658367"/>
                  </a:lnTo>
                  <a:lnTo>
                    <a:pt x="109728" y="658367"/>
                  </a:lnTo>
                  <a:lnTo>
                    <a:pt x="67015" y="649741"/>
                  </a:lnTo>
                  <a:lnTo>
                    <a:pt x="32137" y="626221"/>
                  </a:lnTo>
                  <a:lnTo>
                    <a:pt x="8622" y="591341"/>
                  </a:lnTo>
                  <a:lnTo>
                    <a:pt x="0" y="548639"/>
                  </a:lnTo>
                  <a:lnTo>
                    <a:pt x="0" y="10972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6565" y="2379687"/>
              <a:ext cx="3291840" cy="106531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2577" y="2453639"/>
              <a:ext cx="3108960" cy="92659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1137" y="3461791"/>
              <a:ext cx="3294888" cy="223266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7149" y="3547110"/>
              <a:ext cx="3112007" cy="2071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9248" y="3200018"/>
              <a:ext cx="1818894" cy="27812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659248" y="3200018"/>
              <a:ext cx="1819275" cy="278130"/>
            </a:xfrm>
            <a:custGeom>
              <a:avLst/>
              <a:gdLst/>
              <a:ahLst/>
              <a:cxnLst/>
              <a:rect l="l" t="t" r="r" b="b"/>
              <a:pathLst>
                <a:path w="1819275" h="278129">
                  <a:moveTo>
                    <a:pt x="0" y="46354"/>
                  </a:moveTo>
                  <a:lnTo>
                    <a:pt x="3635" y="28289"/>
                  </a:lnTo>
                  <a:lnTo>
                    <a:pt x="13557" y="13557"/>
                  </a:lnTo>
                  <a:lnTo>
                    <a:pt x="28289" y="3635"/>
                  </a:lnTo>
                  <a:lnTo>
                    <a:pt x="46355" y="0"/>
                  </a:lnTo>
                  <a:lnTo>
                    <a:pt x="1772539" y="0"/>
                  </a:lnTo>
                  <a:lnTo>
                    <a:pt x="1790604" y="3635"/>
                  </a:lnTo>
                  <a:lnTo>
                    <a:pt x="1805336" y="13557"/>
                  </a:lnTo>
                  <a:lnTo>
                    <a:pt x="1815258" y="28289"/>
                  </a:lnTo>
                  <a:lnTo>
                    <a:pt x="1818894" y="46354"/>
                  </a:lnTo>
                  <a:lnTo>
                    <a:pt x="1818894" y="231774"/>
                  </a:lnTo>
                  <a:lnTo>
                    <a:pt x="1815258" y="249840"/>
                  </a:lnTo>
                  <a:lnTo>
                    <a:pt x="1805336" y="264572"/>
                  </a:lnTo>
                  <a:lnTo>
                    <a:pt x="1790604" y="274494"/>
                  </a:lnTo>
                  <a:lnTo>
                    <a:pt x="1772539" y="278129"/>
                  </a:lnTo>
                  <a:lnTo>
                    <a:pt x="46355" y="278129"/>
                  </a:lnTo>
                  <a:lnTo>
                    <a:pt x="28289" y="274494"/>
                  </a:lnTo>
                  <a:lnTo>
                    <a:pt x="13557" y="264572"/>
                  </a:lnTo>
                  <a:lnTo>
                    <a:pt x="3635" y="249840"/>
                  </a:lnTo>
                  <a:lnTo>
                    <a:pt x="0" y="231774"/>
                  </a:lnTo>
                  <a:lnTo>
                    <a:pt x="0" y="46354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844034" y="3218941"/>
            <a:ext cx="14471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latin typeface="Liberation Sans Narrow"/>
                <a:cs typeface="Liberation Sans Narrow"/>
              </a:rPr>
              <a:t>Output</a:t>
            </a:r>
            <a:r>
              <a:rPr sz="1200" b="1" spc="60" dirty="0">
                <a:latin typeface="Liberation Sans Narrow"/>
                <a:cs typeface="Liberation Sans Narrow"/>
              </a:rPr>
              <a:t> </a:t>
            </a:r>
            <a:r>
              <a:rPr sz="1200" b="1" dirty="0">
                <a:latin typeface="Liberation Sans Narrow"/>
                <a:cs typeface="Liberation Sans Narrow"/>
              </a:rPr>
              <a:t>for</a:t>
            </a:r>
            <a:r>
              <a:rPr sz="1200" b="1" spc="35" dirty="0">
                <a:latin typeface="Liberation Sans Narrow"/>
                <a:cs typeface="Liberation Sans Narrow"/>
              </a:rPr>
              <a:t> </a:t>
            </a:r>
            <a:r>
              <a:rPr sz="1200" b="1" spc="50" dirty="0">
                <a:latin typeface="Liberation Sans Narrow"/>
                <a:cs typeface="Liberation Sans Narrow"/>
              </a:rPr>
              <a:t>Home</a:t>
            </a:r>
            <a:r>
              <a:rPr sz="1200" b="1" spc="40" dirty="0">
                <a:latin typeface="Liberation Sans Narrow"/>
                <a:cs typeface="Liberation Sans Narrow"/>
              </a:rPr>
              <a:t> </a:t>
            </a:r>
            <a:r>
              <a:rPr sz="1200" b="1" spc="-20" dirty="0">
                <a:latin typeface="Liberation Sans Narrow"/>
                <a:cs typeface="Liberation Sans Narrow"/>
              </a:rPr>
              <a:t>Page</a:t>
            </a:r>
            <a:endParaRPr sz="1200">
              <a:latin typeface="Liberation Sans Narrow"/>
              <a:cs typeface="Liberation Sans Narrow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651311" y="5564949"/>
            <a:ext cx="1835150" cy="294005"/>
            <a:chOff x="4651311" y="5564949"/>
            <a:chExt cx="1835150" cy="294005"/>
          </a:xfrm>
        </p:grpSpPr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9248" y="5572886"/>
              <a:ext cx="1818894" cy="27813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659248" y="5572886"/>
              <a:ext cx="1819275" cy="278130"/>
            </a:xfrm>
            <a:custGeom>
              <a:avLst/>
              <a:gdLst/>
              <a:ahLst/>
              <a:cxnLst/>
              <a:rect l="l" t="t" r="r" b="b"/>
              <a:pathLst>
                <a:path w="1819275" h="278129">
                  <a:moveTo>
                    <a:pt x="0" y="46354"/>
                  </a:moveTo>
                  <a:lnTo>
                    <a:pt x="3635" y="28310"/>
                  </a:lnTo>
                  <a:lnTo>
                    <a:pt x="13557" y="13576"/>
                  </a:lnTo>
                  <a:lnTo>
                    <a:pt x="28289" y="3642"/>
                  </a:lnTo>
                  <a:lnTo>
                    <a:pt x="46355" y="0"/>
                  </a:lnTo>
                  <a:lnTo>
                    <a:pt x="1772539" y="0"/>
                  </a:lnTo>
                  <a:lnTo>
                    <a:pt x="1790604" y="3642"/>
                  </a:lnTo>
                  <a:lnTo>
                    <a:pt x="1805336" y="13576"/>
                  </a:lnTo>
                  <a:lnTo>
                    <a:pt x="1815258" y="28310"/>
                  </a:lnTo>
                  <a:lnTo>
                    <a:pt x="1818894" y="46354"/>
                  </a:lnTo>
                  <a:lnTo>
                    <a:pt x="1818894" y="231774"/>
                  </a:lnTo>
                  <a:lnTo>
                    <a:pt x="1815258" y="249819"/>
                  </a:lnTo>
                  <a:lnTo>
                    <a:pt x="1805336" y="264553"/>
                  </a:lnTo>
                  <a:lnTo>
                    <a:pt x="1790604" y="274487"/>
                  </a:lnTo>
                  <a:lnTo>
                    <a:pt x="1772539" y="278129"/>
                  </a:lnTo>
                  <a:lnTo>
                    <a:pt x="46355" y="278129"/>
                  </a:lnTo>
                  <a:lnTo>
                    <a:pt x="28289" y="274487"/>
                  </a:lnTo>
                  <a:lnTo>
                    <a:pt x="13557" y="264553"/>
                  </a:lnTo>
                  <a:lnTo>
                    <a:pt x="3635" y="249819"/>
                  </a:lnTo>
                  <a:lnTo>
                    <a:pt x="0" y="231774"/>
                  </a:lnTo>
                  <a:lnTo>
                    <a:pt x="0" y="46354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888991" y="5591809"/>
            <a:ext cx="1358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latin typeface="Liberation Sans Narrow"/>
                <a:cs typeface="Liberation Sans Narrow"/>
              </a:rPr>
              <a:t>Output</a:t>
            </a:r>
            <a:r>
              <a:rPr sz="1200" b="1" spc="80" dirty="0">
                <a:latin typeface="Liberation Sans Narrow"/>
                <a:cs typeface="Liberation Sans Narrow"/>
              </a:rPr>
              <a:t> </a:t>
            </a:r>
            <a:r>
              <a:rPr sz="1200" b="1" dirty="0">
                <a:latin typeface="Liberation Sans Narrow"/>
                <a:cs typeface="Liberation Sans Narrow"/>
              </a:rPr>
              <a:t>for</a:t>
            </a:r>
            <a:r>
              <a:rPr sz="1200" b="1" spc="50" dirty="0">
                <a:latin typeface="Liberation Sans Narrow"/>
                <a:cs typeface="Liberation Sans Narrow"/>
              </a:rPr>
              <a:t> </a:t>
            </a:r>
            <a:r>
              <a:rPr sz="1200" b="1" dirty="0">
                <a:latin typeface="Liberation Sans Narrow"/>
                <a:cs typeface="Liberation Sans Narrow"/>
              </a:rPr>
              <a:t>User</a:t>
            </a:r>
            <a:r>
              <a:rPr sz="1200" b="1" spc="50" dirty="0">
                <a:latin typeface="Liberation Sans Narrow"/>
                <a:cs typeface="Liberation Sans Narrow"/>
              </a:rPr>
              <a:t> </a:t>
            </a:r>
            <a:r>
              <a:rPr sz="1200" b="1" spc="-20" dirty="0">
                <a:latin typeface="Liberation Sans Narrow"/>
                <a:cs typeface="Liberation Sans Narrow"/>
              </a:rPr>
              <a:t>Page</a:t>
            </a:r>
            <a:endParaRPr sz="1200">
              <a:latin typeface="Liberation Sans Narrow"/>
              <a:cs typeface="Liberation Sans Narro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93864" y="2602992"/>
            <a:ext cx="2025014" cy="2336800"/>
          </a:xfrm>
          <a:custGeom>
            <a:avLst/>
            <a:gdLst/>
            <a:ahLst/>
            <a:cxnLst/>
            <a:rect l="l" t="t" r="r" b="b"/>
            <a:pathLst>
              <a:path w="2025015" h="2336800">
                <a:moveTo>
                  <a:pt x="1822195" y="0"/>
                </a:moveTo>
                <a:lnTo>
                  <a:pt x="202438" y="0"/>
                </a:lnTo>
                <a:lnTo>
                  <a:pt x="156034" y="5348"/>
                </a:lnTo>
                <a:lnTo>
                  <a:pt x="113429" y="20583"/>
                </a:lnTo>
                <a:lnTo>
                  <a:pt x="75841" y="44487"/>
                </a:lnTo>
                <a:lnTo>
                  <a:pt x="44487" y="75841"/>
                </a:lnTo>
                <a:lnTo>
                  <a:pt x="20583" y="113429"/>
                </a:lnTo>
                <a:lnTo>
                  <a:pt x="5348" y="156034"/>
                </a:lnTo>
                <a:lnTo>
                  <a:pt x="0" y="202437"/>
                </a:lnTo>
                <a:lnTo>
                  <a:pt x="0" y="2133854"/>
                </a:lnTo>
                <a:lnTo>
                  <a:pt x="5348" y="2180257"/>
                </a:lnTo>
                <a:lnTo>
                  <a:pt x="20583" y="2222862"/>
                </a:lnTo>
                <a:lnTo>
                  <a:pt x="44487" y="2260450"/>
                </a:lnTo>
                <a:lnTo>
                  <a:pt x="75841" y="2291804"/>
                </a:lnTo>
                <a:lnTo>
                  <a:pt x="113429" y="2315708"/>
                </a:lnTo>
                <a:lnTo>
                  <a:pt x="156034" y="2330943"/>
                </a:lnTo>
                <a:lnTo>
                  <a:pt x="202438" y="2336292"/>
                </a:lnTo>
                <a:lnTo>
                  <a:pt x="1822195" y="2336292"/>
                </a:lnTo>
                <a:lnTo>
                  <a:pt x="1868599" y="2330943"/>
                </a:lnTo>
                <a:lnTo>
                  <a:pt x="1911204" y="2315708"/>
                </a:lnTo>
                <a:lnTo>
                  <a:pt x="1948792" y="2291804"/>
                </a:lnTo>
                <a:lnTo>
                  <a:pt x="1980146" y="2260450"/>
                </a:lnTo>
                <a:lnTo>
                  <a:pt x="2004050" y="2222862"/>
                </a:lnTo>
                <a:lnTo>
                  <a:pt x="2019285" y="2180257"/>
                </a:lnTo>
                <a:lnTo>
                  <a:pt x="2024633" y="2133854"/>
                </a:lnTo>
                <a:lnTo>
                  <a:pt x="2024633" y="202437"/>
                </a:lnTo>
                <a:lnTo>
                  <a:pt x="2019285" y="156034"/>
                </a:lnTo>
                <a:lnTo>
                  <a:pt x="2004050" y="113429"/>
                </a:lnTo>
                <a:lnTo>
                  <a:pt x="1980146" y="75841"/>
                </a:lnTo>
                <a:lnTo>
                  <a:pt x="1948792" y="44487"/>
                </a:lnTo>
                <a:lnTo>
                  <a:pt x="1911204" y="20583"/>
                </a:lnTo>
                <a:lnTo>
                  <a:pt x="1868599" y="5348"/>
                </a:lnTo>
                <a:lnTo>
                  <a:pt x="1822195" y="0"/>
                </a:lnTo>
                <a:close/>
              </a:path>
            </a:pathLst>
          </a:custGeom>
          <a:solidFill>
            <a:srgbClr val="D0EB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790688" y="2794254"/>
            <a:ext cx="1031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Trebuchet MS"/>
                <a:cs typeface="Trebuchet MS"/>
              </a:rPr>
              <a:t>useNavigate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488237" y="3296475"/>
            <a:ext cx="1636395" cy="1534795"/>
            <a:chOff x="7488237" y="3296475"/>
            <a:chExt cx="1636395" cy="1534795"/>
          </a:xfrm>
        </p:grpSpPr>
        <p:sp>
          <p:nvSpPr>
            <p:cNvPr id="39" name="object 39"/>
            <p:cNvSpPr/>
            <p:nvPr/>
          </p:nvSpPr>
          <p:spPr>
            <a:xfrm>
              <a:off x="7496175" y="3304413"/>
              <a:ext cx="1620520" cy="1518920"/>
            </a:xfrm>
            <a:custGeom>
              <a:avLst/>
              <a:gdLst/>
              <a:ahLst/>
              <a:cxnLst/>
              <a:rect l="l" t="t" r="r" b="b"/>
              <a:pathLst>
                <a:path w="1620520" h="1518920">
                  <a:moveTo>
                    <a:pt x="1468120" y="0"/>
                  </a:moveTo>
                  <a:lnTo>
                    <a:pt x="151892" y="0"/>
                  </a:lnTo>
                  <a:lnTo>
                    <a:pt x="103859" y="7737"/>
                  </a:lnTo>
                  <a:lnTo>
                    <a:pt x="62160" y="29289"/>
                  </a:lnTo>
                  <a:lnTo>
                    <a:pt x="29289" y="62160"/>
                  </a:lnTo>
                  <a:lnTo>
                    <a:pt x="7737" y="103859"/>
                  </a:lnTo>
                  <a:lnTo>
                    <a:pt x="0" y="151891"/>
                  </a:lnTo>
                  <a:lnTo>
                    <a:pt x="0" y="1366773"/>
                  </a:lnTo>
                  <a:lnTo>
                    <a:pt x="7737" y="1414806"/>
                  </a:lnTo>
                  <a:lnTo>
                    <a:pt x="29289" y="1456505"/>
                  </a:lnTo>
                  <a:lnTo>
                    <a:pt x="62160" y="1489376"/>
                  </a:lnTo>
                  <a:lnTo>
                    <a:pt x="103859" y="1510928"/>
                  </a:lnTo>
                  <a:lnTo>
                    <a:pt x="151892" y="1518665"/>
                  </a:lnTo>
                  <a:lnTo>
                    <a:pt x="1468120" y="1518665"/>
                  </a:lnTo>
                  <a:lnTo>
                    <a:pt x="1516152" y="1510928"/>
                  </a:lnTo>
                  <a:lnTo>
                    <a:pt x="1557851" y="1489376"/>
                  </a:lnTo>
                  <a:lnTo>
                    <a:pt x="1590722" y="1456505"/>
                  </a:lnTo>
                  <a:lnTo>
                    <a:pt x="1612274" y="1414806"/>
                  </a:lnTo>
                  <a:lnTo>
                    <a:pt x="1620012" y="1366773"/>
                  </a:lnTo>
                  <a:lnTo>
                    <a:pt x="1620012" y="151891"/>
                  </a:lnTo>
                  <a:lnTo>
                    <a:pt x="1612274" y="103859"/>
                  </a:lnTo>
                  <a:lnTo>
                    <a:pt x="1590722" y="62160"/>
                  </a:lnTo>
                  <a:lnTo>
                    <a:pt x="1557851" y="29289"/>
                  </a:lnTo>
                  <a:lnTo>
                    <a:pt x="1516152" y="7737"/>
                  </a:lnTo>
                  <a:lnTo>
                    <a:pt x="1468120" y="0"/>
                  </a:lnTo>
                  <a:close/>
                </a:path>
              </a:pathLst>
            </a:custGeom>
            <a:solidFill>
              <a:srgbClr val="4AC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496175" y="3304413"/>
              <a:ext cx="1620520" cy="1518920"/>
            </a:xfrm>
            <a:custGeom>
              <a:avLst/>
              <a:gdLst/>
              <a:ahLst/>
              <a:cxnLst/>
              <a:rect l="l" t="t" r="r" b="b"/>
              <a:pathLst>
                <a:path w="1620520" h="1518920">
                  <a:moveTo>
                    <a:pt x="0" y="151891"/>
                  </a:moveTo>
                  <a:lnTo>
                    <a:pt x="7737" y="103859"/>
                  </a:lnTo>
                  <a:lnTo>
                    <a:pt x="29289" y="62160"/>
                  </a:lnTo>
                  <a:lnTo>
                    <a:pt x="62160" y="29289"/>
                  </a:lnTo>
                  <a:lnTo>
                    <a:pt x="103859" y="7737"/>
                  </a:lnTo>
                  <a:lnTo>
                    <a:pt x="151892" y="0"/>
                  </a:lnTo>
                  <a:lnTo>
                    <a:pt x="1468120" y="0"/>
                  </a:lnTo>
                  <a:lnTo>
                    <a:pt x="1516152" y="7737"/>
                  </a:lnTo>
                  <a:lnTo>
                    <a:pt x="1557851" y="29289"/>
                  </a:lnTo>
                  <a:lnTo>
                    <a:pt x="1590722" y="62160"/>
                  </a:lnTo>
                  <a:lnTo>
                    <a:pt x="1612274" y="103859"/>
                  </a:lnTo>
                  <a:lnTo>
                    <a:pt x="1620012" y="151891"/>
                  </a:lnTo>
                  <a:lnTo>
                    <a:pt x="1620012" y="1366773"/>
                  </a:lnTo>
                  <a:lnTo>
                    <a:pt x="1612274" y="1414806"/>
                  </a:lnTo>
                  <a:lnTo>
                    <a:pt x="1590722" y="1456505"/>
                  </a:lnTo>
                  <a:lnTo>
                    <a:pt x="1557851" y="1489376"/>
                  </a:lnTo>
                  <a:lnTo>
                    <a:pt x="1516152" y="1510928"/>
                  </a:lnTo>
                  <a:lnTo>
                    <a:pt x="1468120" y="1518665"/>
                  </a:lnTo>
                  <a:lnTo>
                    <a:pt x="151892" y="1518665"/>
                  </a:lnTo>
                  <a:lnTo>
                    <a:pt x="103859" y="1510928"/>
                  </a:lnTo>
                  <a:lnTo>
                    <a:pt x="62160" y="1489376"/>
                  </a:lnTo>
                  <a:lnTo>
                    <a:pt x="29289" y="1456505"/>
                  </a:lnTo>
                  <a:lnTo>
                    <a:pt x="7737" y="1414806"/>
                  </a:lnTo>
                  <a:lnTo>
                    <a:pt x="0" y="1366773"/>
                  </a:lnTo>
                  <a:lnTo>
                    <a:pt x="0" y="151891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663942" y="3825747"/>
            <a:ext cx="1285875" cy="43370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63830">
              <a:lnSpc>
                <a:spcPts val="1540"/>
              </a:lnSpc>
              <a:spcBef>
                <a:spcPts val="265"/>
              </a:spcBef>
            </a:pP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Changes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URL 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programmatically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470135" y="2602992"/>
            <a:ext cx="2025014" cy="2336800"/>
          </a:xfrm>
          <a:custGeom>
            <a:avLst/>
            <a:gdLst/>
            <a:ahLst/>
            <a:cxnLst/>
            <a:rect l="l" t="t" r="r" b="b"/>
            <a:pathLst>
              <a:path w="2025015" h="2336800">
                <a:moveTo>
                  <a:pt x="1822195" y="0"/>
                </a:moveTo>
                <a:lnTo>
                  <a:pt x="202438" y="0"/>
                </a:lnTo>
                <a:lnTo>
                  <a:pt x="156034" y="5348"/>
                </a:lnTo>
                <a:lnTo>
                  <a:pt x="113429" y="20583"/>
                </a:lnTo>
                <a:lnTo>
                  <a:pt x="75841" y="44487"/>
                </a:lnTo>
                <a:lnTo>
                  <a:pt x="44487" y="75841"/>
                </a:lnTo>
                <a:lnTo>
                  <a:pt x="20583" y="113429"/>
                </a:lnTo>
                <a:lnTo>
                  <a:pt x="5348" y="156034"/>
                </a:lnTo>
                <a:lnTo>
                  <a:pt x="0" y="202437"/>
                </a:lnTo>
                <a:lnTo>
                  <a:pt x="0" y="2133854"/>
                </a:lnTo>
                <a:lnTo>
                  <a:pt x="5348" y="2180257"/>
                </a:lnTo>
                <a:lnTo>
                  <a:pt x="20583" y="2222862"/>
                </a:lnTo>
                <a:lnTo>
                  <a:pt x="44487" y="2260450"/>
                </a:lnTo>
                <a:lnTo>
                  <a:pt x="75841" y="2291804"/>
                </a:lnTo>
                <a:lnTo>
                  <a:pt x="113429" y="2315708"/>
                </a:lnTo>
                <a:lnTo>
                  <a:pt x="156034" y="2330943"/>
                </a:lnTo>
                <a:lnTo>
                  <a:pt x="202438" y="2336292"/>
                </a:lnTo>
                <a:lnTo>
                  <a:pt x="1822195" y="2336292"/>
                </a:lnTo>
                <a:lnTo>
                  <a:pt x="1868599" y="2330943"/>
                </a:lnTo>
                <a:lnTo>
                  <a:pt x="1911204" y="2315708"/>
                </a:lnTo>
                <a:lnTo>
                  <a:pt x="1948792" y="2291804"/>
                </a:lnTo>
                <a:lnTo>
                  <a:pt x="1980146" y="2260450"/>
                </a:lnTo>
                <a:lnTo>
                  <a:pt x="2004050" y="2222862"/>
                </a:lnTo>
                <a:lnTo>
                  <a:pt x="2019285" y="2180257"/>
                </a:lnTo>
                <a:lnTo>
                  <a:pt x="2024633" y="2133854"/>
                </a:lnTo>
                <a:lnTo>
                  <a:pt x="2024633" y="202437"/>
                </a:lnTo>
                <a:lnTo>
                  <a:pt x="2019285" y="156034"/>
                </a:lnTo>
                <a:lnTo>
                  <a:pt x="2004050" y="113429"/>
                </a:lnTo>
                <a:lnTo>
                  <a:pt x="1980146" y="75841"/>
                </a:lnTo>
                <a:lnTo>
                  <a:pt x="1948792" y="44487"/>
                </a:lnTo>
                <a:lnTo>
                  <a:pt x="1911204" y="20583"/>
                </a:lnTo>
                <a:lnTo>
                  <a:pt x="1868599" y="5348"/>
                </a:lnTo>
                <a:lnTo>
                  <a:pt x="1822195" y="0"/>
                </a:lnTo>
                <a:close/>
              </a:path>
            </a:pathLst>
          </a:custGeom>
          <a:solidFill>
            <a:srgbClr val="D0EB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0025126" y="2794254"/>
            <a:ext cx="9169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latin typeface="Trebuchet MS"/>
                <a:cs typeface="Trebuchet MS"/>
              </a:rPr>
              <a:t>useParams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665271" y="3296475"/>
            <a:ext cx="1635125" cy="1534795"/>
            <a:chOff x="9665271" y="3296475"/>
            <a:chExt cx="1635125" cy="1534795"/>
          </a:xfrm>
        </p:grpSpPr>
        <p:sp>
          <p:nvSpPr>
            <p:cNvPr id="45" name="object 45"/>
            <p:cNvSpPr/>
            <p:nvPr/>
          </p:nvSpPr>
          <p:spPr>
            <a:xfrm>
              <a:off x="9673208" y="3304413"/>
              <a:ext cx="1619250" cy="1518920"/>
            </a:xfrm>
            <a:custGeom>
              <a:avLst/>
              <a:gdLst/>
              <a:ahLst/>
              <a:cxnLst/>
              <a:rect l="l" t="t" r="r" b="b"/>
              <a:pathLst>
                <a:path w="1619250" h="1518920">
                  <a:moveTo>
                    <a:pt x="1467358" y="0"/>
                  </a:moveTo>
                  <a:lnTo>
                    <a:pt x="151892" y="0"/>
                  </a:lnTo>
                  <a:lnTo>
                    <a:pt x="103859" y="7737"/>
                  </a:lnTo>
                  <a:lnTo>
                    <a:pt x="62160" y="29289"/>
                  </a:lnTo>
                  <a:lnTo>
                    <a:pt x="29289" y="62160"/>
                  </a:lnTo>
                  <a:lnTo>
                    <a:pt x="7737" y="103859"/>
                  </a:lnTo>
                  <a:lnTo>
                    <a:pt x="0" y="151891"/>
                  </a:lnTo>
                  <a:lnTo>
                    <a:pt x="0" y="1366773"/>
                  </a:lnTo>
                  <a:lnTo>
                    <a:pt x="7737" y="1414806"/>
                  </a:lnTo>
                  <a:lnTo>
                    <a:pt x="29289" y="1456505"/>
                  </a:lnTo>
                  <a:lnTo>
                    <a:pt x="62160" y="1489376"/>
                  </a:lnTo>
                  <a:lnTo>
                    <a:pt x="103859" y="1510928"/>
                  </a:lnTo>
                  <a:lnTo>
                    <a:pt x="151892" y="1518665"/>
                  </a:lnTo>
                  <a:lnTo>
                    <a:pt x="1467358" y="1518665"/>
                  </a:lnTo>
                  <a:lnTo>
                    <a:pt x="1515390" y="1510928"/>
                  </a:lnTo>
                  <a:lnTo>
                    <a:pt x="1557089" y="1489376"/>
                  </a:lnTo>
                  <a:lnTo>
                    <a:pt x="1589960" y="1456505"/>
                  </a:lnTo>
                  <a:lnTo>
                    <a:pt x="1611512" y="1414806"/>
                  </a:lnTo>
                  <a:lnTo>
                    <a:pt x="1619250" y="1366773"/>
                  </a:lnTo>
                  <a:lnTo>
                    <a:pt x="1619250" y="151891"/>
                  </a:lnTo>
                  <a:lnTo>
                    <a:pt x="1611512" y="103859"/>
                  </a:lnTo>
                  <a:lnTo>
                    <a:pt x="1589960" y="62160"/>
                  </a:lnTo>
                  <a:lnTo>
                    <a:pt x="1557089" y="29289"/>
                  </a:lnTo>
                  <a:lnTo>
                    <a:pt x="1515390" y="7737"/>
                  </a:lnTo>
                  <a:lnTo>
                    <a:pt x="1467358" y="0"/>
                  </a:lnTo>
                  <a:close/>
                </a:path>
              </a:pathLst>
            </a:custGeom>
            <a:solidFill>
              <a:srgbClr val="85C1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673208" y="3304413"/>
              <a:ext cx="1619250" cy="1518920"/>
            </a:xfrm>
            <a:custGeom>
              <a:avLst/>
              <a:gdLst/>
              <a:ahLst/>
              <a:cxnLst/>
              <a:rect l="l" t="t" r="r" b="b"/>
              <a:pathLst>
                <a:path w="1619250" h="1518920">
                  <a:moveTo>
                    <a:pt x="0" y="151891"/>
                  </a:moveTo>
                  <a:lnTo>
                    <a:pt x="7737" y="103859"/>
                  </a:lnTo>
                  <a:lnTo>
                    <a:pt x="29289" y="62160"/>
                  </a:lnTo>
                  <a:lnTo>
                    <a:pt x="62160" y="29289"/>
                  </a:lnTo>
                  <a:lnTo>
                    <a:pt x="103859" y="7737"/>
                  </a:lnTo>
                  <a:lnTo>
                    <a:pt x="151892" y="0"/>
                  </a:lnTo>
                  <a:lnTo>
                    <a:pt x="1467358" y="0"/>
                  </a:lnTo>
                  <a:lnTo>
                    <a:pt x="1515390" y="7737"/>
                  </a:lnTo>
                  <a:lnTo>
                    <a:pt x="1557089" y="29289"/>
                  </a:lnTo>
                  <a:lnTo>
                    <a:pt x="1589960" y="62160"/>
                  </a:lnTo>
                  <a:lnTo>
                    <a:pt x="1611512" y="103859"/>
                  </a:lnTo>
                  <a:lnTo>
                    <a:pt x="1619250" y="151891"/>
                  </a:lnTo>
                  <a:lnTo>
                    <a:pt x="1619250" y="1366773"/>
                  </a:lnTo>
                  <a:lnTo>
                    <a:pt x="1611512" y="1414806"/>
                  </a:lnTo>
                  <a:lnTo>
                    <a:pt x="1589960" y="1456505"/>
                  </a:lnTo>
                  <a:lnTo>
                    <a:pt x="1557089" y="1489376"/>
                  </a:lnTo>
                  <a:lnTo>
                    <a:pt x="1515390" y="1510928"/>
                  </a:lnTo>
                  <a:lnTo>
                    <a:pt x="1467358" y="1518665"/>
                  </a:lnTo>
                  <a:lnTo>
                    <a:pt x="151892" y="1518665"/>
                  </a:lnTo>
                  <a:lnTo>
                    <a:pt x="103859" y="1510928"/>
                  </a:lnTo>
                  <a:lnTo>
                    <a:pt x="62160" y="1489376"/>
                  </a:lnTo>
                  <a:lnTo>
                    <a:pt x="29289" y="1456505"/>
                  </a:lnTo>
                  <a:lnTo>
                    <a:pt x="7737" y="1414806"/>
                  </a:lnTo>
                  <a:lnTo>
                    <a:pt x="0" y="1366773"/>
                  </a:lnTo>
                  <a:lnTo>
                    <a:pt x="0" y="151891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803130" y="3727704"/>
            <a:ext cx="1360805" cy="6292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algn="ctr">
              <a:lnSpc>
                <a:spcPts val="1540"/>
              </a:lnSpc>
              <a:spcBef>
                <a:spcPts val="265"/>
              </a:spcBef>
            </a:pP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Passes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parameters 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URL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component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197927" y="1847913"/>
            <a:ext cx="9328150" cy="930910"/>
            <a:chOff x="1197927" y="1847913"/>
            <a:chExt cx="9328150" cy="930910"/>
          </a:xfrm>
        </p:grpSpPr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19287" y="2261616"/>
              <a:ext cx="2413254" cy="11874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071484" y="2299335"/>
              <a:ext cx="2305050" cy="0"/>
            </a:xfrm>
            <a:custGeom>
              <a:avLst/>
              <a:gdLst/>
              <a:ahLst/>
              <a:cxnLst/>
              <a:rect l="l" t="t" r="r" b="b"/>
              <a:pathLst>
                <a:path w="2305050">
                  <a:moveTo>
                    <a:pt x="0" y="0"/>
                  </a:moveTo>
                  <a:lnTo>
                    <a:pt x="2304669" y="0"/>
                  </a:lnTo>
                </a:path>
              </a:pathLst>
            </a:custGeom>
            <a:ln w="22225">
              <a:solidFill>
                <a:srgbClr val="85C1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416671" y="1855851"/>
              <a:ext cx="307975" cy="365760"/>
            </a:xfrm>
            <a:custGeom>
              <a:avLst/>
              <a:gdLst/>
              <a:ahLst/>
              <a:cxnLst/>
              <a:rect l="l" t="t" r="r" b="b"/>
              <a:pathLst>
                <a:path w="307975" h="365760">
                  <a:moveTo>
                    <a:pt x="230886" y="0"/>
                  </a:moveTo>
                  <a:lnTo>
                    <a:pt x="76962" y="0"/>
                  </a:lnTo>
                  <a:lnTo>
                    <a:pt x="76962" y="211836"/>
                  </a:lnTo>
                  <a:lnTo>
                    <a:pt x="0" y="211836"/>
                  </a:lnTo>
                  <a:lnTo>
                    <a:pt x="153924" y="365760"/>
                  </a:lnTo>
                  <a:lnTo>
                    <a:pt x="307848" y="211836"/>
                  </a:lnTo>
                  <a:lnTo>
                    <a:pt x="230886" y="211836"/>
                  </a:lnTo>
                  <a:lnTo>
                    <a:pt x="230886" y="0"/>
                  </a:lnTo>
                  <a:close/>
                </a:path>
              </a:pathLst>
            </a:custGeom>
            <a:solidFill>
              <a:srgbClr val="85C1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416671" y="1855851"/>
              <a:ext cx="307975" cy="365760"/>
            </a:xfrm>
            <a:custGeom>
              <a:avLst/>
              <a:gdLst/>
              <a:ahLst/>
              <a:cxnLst/>
              <a:rect l="l" t="t" r="r" b="b"/>
              <a:pathLst>
                <a:path w="307975" h="365760">
                  <a:moveTo>
                    <a:pt x="0" y="211836"/>
                  </a:moveTo>
                  <a:lnTo>
                    <a:pt x="76962" y="211836"/>
                  </a:lnTo>
                  <a:lnTo>
                    <a:pt x="76962" y="0"/>
                  </a:lnTo>
                  <a:lnTo>
                    <a:pt x="230886" y="0"/>
                  </a:lnTo>
                  <a:lnTo>
                    <a:pt x="230886" y="211836"/>
                  </a:lnTo>
                  <a:lnTo>
                    <a:pt x="307848" y="211836"/>
                  </a:lnTo>
                  <a:lnTo>
                    <a:pt x="153924" y="365760"/>
                  </a:lnTo>
                  <a:lnTo>
                    <a:pt x="0" y="211836"/>
                  </a:lnTo>
                  <a:close/>
                </a:path>
              </a:pathLst>
            </a:custGeom>
            <a:ln w="15875">
              <a:solidFill>
                <a:srgbClr val="608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33182" y="2273109"/>
              <a:ext cx="306374" cy="50514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032622" y="2299335"/>
              <a:ext cx="114300" cy="304165"/>
            </a:xfrm>
            <a:custGeom>
              <a:avLst/>
              <a:gdLst/>
              <a:ahLst/>
              <a:cxnLst/>
              <a:rect l="l" t="t" r="r" b="b"/>
              <a:pathLst>
                <a:path w="114300" h="304164">
                  <a:moveTo>
                    <a:pt x="12446" y="192786"/>
                  </a:moveTo>
                  <a:lnTo>
                    <a:pt x="7112" y="195834"/>
                  </a:lnTo>
                  <a:lnTo>
                    <a:pt x="1778" y="199009"/>
                  </a:lnTo>
                  <a:lnTo>
                    <a:pt x="0" y="205740"/>
                  </a:lnTo>
                  <a:lnTo>
                    <a:pt x="3048" y="211074"/>
                  </a:lnTo>
                  <a:lnTo>
                    <a:pt x="57150" y="303784"/>
                  </a:lnTo>
                  <a:lnTo>
                    <a:pt x="70045" y="281686"/>
                  </a:lnTo>
                  <a:lnTo>
                    <a:pt x="45974" y="281686"/>
                  </a:lnTo>
                  <a:lnTo>
                    <a:pt x="45974" y="240392"/>
                  </a:lnTo>
                  <a:lnTo>
                    <a:pt x="22352" y="199898"/>
                  </a:lnTo>
                  <a:lnTo>
                    <a:pt x="19177" y="194564"/>
                  </a:lnTo>
                  <a:lnTo>
                    <a:pt x="12446" y="192786"/>
                  </a:lnTo>
                  <a:close/>
                </a:path>
                <a:path w="114300" h="304164">
                  <a:moveTo>
                    <a:pt x="45974" y="240392"/>
                  </a:moveTo>
                  <a:lnTo>
                    <a:pt x="45974" y="281686"/>
                  </a:lnTo>
                  <a:lnTo>
                    <a:pt x="68199" y="281686"/>
                  </a:lnTo>
                  <a:lnTo>
                    <a:pt x="68199" y="276098"/>
                  </a:lnTo>
                  <a:lnTo>
                    <a:pt x="47498" y="276098"/>
                  </a:lnTo>
                  <a:lnTo>
                    <a:pt x="57150" y="259551"/>
                  </a:lnTo>
                  <a:lnTo>
                    <a:pt x="45974" y="240392"/>
                  </a:lnTo>
                  <a:close/>
                </a:path>
                <a:path w="114300" h="304164">
                  <a:moveTo>
                    <a:pt x="101854" y="192786"/>
                  </a:moveTo>
                  <a:lnTo>
                    <a:pt x="95123" y="194564"/>
                  </a:lnTo>
                  <a:lnTo>
                    <a:pt x="91948" y="199898"/>
                  </a:lnTo>
                  <a:lnTo>
                    <a:pt x="68199" y="240610"/>
                  </a:lnTo>
                  <a:lnTo>
                    <a:pt x="68199" y="281686"/>
                  </a:lnTo>
                  <a:lnTo>
                    <a:pt x="70045" y="281686"/>
                  </a:lnTo>
                  <a:lnTo>
                    <a:pt x="111252" y="211074"/>
                  </a:lnTo>
                  <a:lnTo>
                    <a:pt x="114300" y="205740"/>
                  </a:lnTo>
                  <a:lnTo>
                    <a:pt x="112522" y="199009"/>
                  </a:lnTo>
                  <a:lnTo>
                    <a:pt x="107188" y="195834"/>
                  </a:lnTo>
                  <a:lnTo>
                    <a:pt x="101854" y="192786"/>
                  </a:lnTo>
                  <a:close/>
                </a:path>
                <a:path w="114300" h="304164">
                  <a:moveTo>
                    <a:pt x="57150" y="259551"/>
                  </a:moveTo>
                  <a:lnTo>
                    <a:pt x="47498" y="276098"/>
                  </a:lnTo>
                  <a:lnTo>
                    <a:pt x="66802" y="276098"/>
                  </a:lnTo>
                  <a:lnTo>
                    <a:pt x="57150" y="259551"/>
                  </a:lnTo>
                  <a:close/>
                </a:path>
                <a:path w="114300" h="304164">
                  <a:moveTo>
                    <a:pt x="68199" y="240610"/>
                  </a:moveTo>
                  <a:lnTo>
                    <a:pt x="57150" y="259551"/>
                  </a:lnTo>
                  <a:lnTo>
                    <a:pt x="66802" y="276098"/>
                  </a:lnTo>
                  <a:lnTo>
                    <a:pt x="68199" y="276098"/>
                  </a:lnTo>
                  <a:lnTo>
                    <a:pt x="68199" y="240610"/>
                  </a:lnTo>
                  <a:close/>
                </a:path>
                <a:path w="114300" h="304164">
                  <a:moveTo>
                    <a:pt x="68199" y="0"/>
                  </a:moveTo>
                  <a:lnTo>
                    <a:pt x="45974" y="0"/>
                  </a:lnTo>
                  <a:lnTo>
                    <a:pt x="45974" y="240392"/>
                  </a:lnTo>
                  <a:lnTo>
                    <a:pt x="57150" y="259551"/>
                  </a:lnTo>
                  <a:lnTo>
                    <a:pt x="68199" y="240610"/>
                  </a:lnTo>
                  <a:lnTo>
                    <a:pt x="68199" y="0"/>
                  </a:lnTo>
                  <a:close/>
                </a:path>
              </a:pathLst>
            </a:custGeom>
            <a:solidFill>
              <a:srgbClr val="85C1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19182" y="2273109"/>
              <a:ext cx="306374" cy="50514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0318622" y="2299335"/>
              <a:ext cx="114300" cy="304165"/>
            </a:xfrm>
            <a:custGeom>
              <a:avLst/>
              <a:gdLst/>
              <a:ahLst/>
              <a:cxnLst/>
              <a:rect l="l" t="t" r="r" b="b"/>
              <a:pathLst>
                <a:path w="114300" h="304164">
                  <a:moveTo>
                    <a:pt x="12446" y="192786"/>
                  </a:moveTo>
                  <a:lnTo>
                    <a:pt x="7112" y="195834"/>
                  </a:lnTo>
                  <a:lnTo>
                    <a:pt x="1778" y="199009"/>
                  </a:lnTo>
                  <a:lnTo>
                    <a:pt x="0" y="205740"/>
                  </a:lnTo>
                  <a:lnTo>
                    <a:pt x="3048" y="211074"/>
                  </a:lnTo>
                  <a:lnTo>
                    <a:pt x="57150" y="303784"/>
                  </a:lnTo>
                  <a:lnTo>
                    <a:pt x="70045" y="281686"/>
                  </a:lnTo>
                  <a:lnTo>
                    <a:pt x="45974" y="281686"/>
                  </a:lnTo>
                  <a:lnTo>
                    <a:pt x="45974" y="240392"/>
                  </a:lnTo>
                  <a:lnTo>
                    <a:pt x="22352" y="199898"/>
                  </a:lnTo>
                  <a:lnTo>
                    <a:pt x="19177" y="194564"/>
                  </a:lnTo>
                  <a:lnTo>
                    <a:pt x="12446" y="192786"/>
                  </a:lnTo>
                  <a:close/>
                </a:path>
                <a:path w="114300" h="304164">
                  <a:moveTo>
                    <a:pt x="45974" y="240392"/>
                  </a:moveTo>
                  <a:lnTo>
                    <a:pt x="45974" y="281686"/>
                  </a:lnTo>
                  <a:lnTo>
                    <a:pt x="68199" y="281686"/>
                  </a:lnTo>
                  <a:lnTo>
                    <a:pt x="68199" y="276098"/>
                  </a:lnTo>
                  <a:lnTo>
                    <a:pt x="47498" y="276098"/>
                  </a:lnTo>
                  <a:lnTo>
                    <a:pt x="57150" y="259551"/>
                  </a:lnTo>
                  <a:lnTo>
                    <a:pt x="45974" y="240392"/>
                  </a:lnTo>
                  <a:close/>
                </a:path>
                <a:path w="114300" h="304164">
                  <a:moveTo>
                    <a:pt x="101854" y="192786"/>
                  </a:moveTo>
                  <a:lnTo>
                    <a:pt x="95123" y="194564"/>
                  </a:lnTo>
                  <a:lnTo>
                    <a:pt x="91948" y="199898"/>
                  </a:lnTo>
                  <a:lnTo>
                    <a:pt x="68199" y="240610"/>
                  </a:lnTo>
                  <a:lnTo>
                    <a:pt x="68199" y="281686"/>
                  </a:lnTo>
                  <a:lnTo>
                    <a:pt x="70045" y="281686"/>
                  </a:lnTo>
                  <a:lnTo>
                    <a:pt x="111252" y="211074"/>
                  </a:lnTo>
                  <a:lnTo>
                    <a:pt x="114300" y="205740"/>
                  </a:lnTo>
                  <a:lnTo>
                    <a:pt x="112522" y="199009"/>
                  </a:lnTo>
                  <a:lnTo>
                    <a:pt x="107188" y="195834"/>
                  </a:lnTo>
                  <a:lnTo>
                    <a:pt x="101854" y="192786"/>
                  </a:lnTo>
                  <a:close/>
                </a:path>
                <a:path w="114300" h="304164">
                  <a:moveTo>
                    <a:pt x="57150" y="259551"/>
                  </a:moveTo>
                  <a:lnTo>
                    <a:pt x="47498" y="276098"/>
                  </a:lnTo>
                  <a:lnTo>
                    <a:pt x="66802" y="276098"/>
                  </a:lnTo>
                  <a:lnTo>
                    <a:pt x="57150" y="259551"/>
                  </a:lnTo>
                  <a:close/>
                </a:path>
                <a:path w="114300" h="304164">
                  <a:moveTo>
                    <a:pt x="68199" y="240610"/>
                  </a:moveTo>
                  <a:lnTo>
                    <a:pt x="57150" y="259551"/>
                  </a:lnTo>
                  <a:lnTo>
                    <a:pt x="66802" y="276098"/>
                  </a:lnTo>
                  <a:lnTo>
                    <a:pt x="68199" y="276098"/>
                  </a:lnTo>
                  <a:lnTo>
                    <a:pt x="68199" y="240610"/>
                  </a:lnTo>
                  <a:close/>
                </a:path>
                <a:path w="114300" h="304164">
                  <a:moveTo>
                    <a:pt x="68199" y="0"/>
                  </a:moveTo>
                  <a:lnTo>
                    <a:pt x="45974" y="0"/>
                  </a:lnTo>
                  <a:lnTo>
                    <a:pt x="45974" y="240392"/>
                  </a:lnTo>
                  <a:lnTo>
                    <a:pt x="57150" y="259551"/>
                  </a:lnTo>
                  <a:lnTo>
                    <a:pt x="68199" y="240610"/>
                  </a:lnTo>
                  <a:lnTo>
                    <a:pt x="68199" y="0"/>
                  </a:lnTo>
                  <a:close/>
                </a:path>
              </a:pathLst>
            </a:custGeom>
            <a:solidFill>
              <a:srgbClr val="85C1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5864" y="1935861"/>
              <a:ext cx="1537716" cy="256032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205864" y="1935861"/>
              <a:ext cx="1537970" cy="256540"/>
            </a:xfrm>
            <a:custGeom>
              <a:avLst/>
              <a:gdLst/>
              <a:ahLst/>
              <a:cxnLst/>
              <a:rect l="l" t="t" r="r" b="b"/>
              <a:pathLst>
                <a:path w="1537970" h="256539">
                  <a:moveTo>
                    <a:pt x="0" y="42672"/>
                  </a:moveTo>
                  <a:lnTo>
                    <a:pt x="3352" y="26038"/>
                  </a:lnTo>
                  <a:lnTo>
                    <a:pt x="12496" y="12477"/>
                  </a:lnTo>
                  <a:lnTo>
                    <a:pt x="26060" y="3345"/>
                  </a:lnTo>
                  <a:lnTo>
                    <a:pt x="42672" y="0"/>
                  </a:lnTo>
                  <a:lnTo>
                    <a:pt x="1495044" y="0"/>
                  </a:lnTo>
                  <a:lnTo>
                    <a:pt x="1511677" y="3345"/>
                  </a:lnTo>
                  <a:lnTo>
                    <a:pt x="1525238" y="12477"/>
                  </a:lnTo>
                  <a:lnTo>
                    <a:pt x="1534370" y="26038"/>
                  </a:lnTo>
                  <a:lnTo>
                    <a:pt x="1537716" y="42672"/>
                  </a:lnTo>
                  <a:lnTo>
                    <a:pt x="1537716" y="213360"/>
                  </a:lnTo>
                  <a:lnTo>
                    <a:pt x="1534370" y="229993"/>
                  </a:lnTo>
                  <a:lnTo>
                    <a:pt x="1525238" y="243554"/>
                  </a:lnTo>
                  <a:lnTo>
                    <a:pt x="1511677" y="252686"/>
                  </a:lnTo>
                  <a:lnTo>
                    <a:pt x="1495044" y="256032"/>
                  </a:lnTo>
                  <a:lnTo>
                    <a:pt x="42672" y="256032"/>
                  </a:lnTo>
                  <a:lnTo>
                    <a:pt x="26060" y="252686"/>
                  </a:lnTo>
                  <a:lnTo>
                    <a:pt x="12496" y="243554"/>
                  </a:lnTo>
                  <a:lnTo>
                    <a:pt x="3352" y="229993"/>
                  </a:lnTo>
                  <a:lnTo>
                    <a:pt x="0" y="213360"/>
                  </a:lnTo>
                  <a:lnTo>
                    <a:pt x="0" y="4267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495044" y="1949450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78332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836598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7</a:t>
            </a:r>
          </a:p>
        </p:txBody>
      </p: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8670">
              <a:lnSpc>
                <a:spcPct val="100000"/>
              </a:lnSpc>
              <a:spcBef>
                <a:spcPts val="95"/>
              </a:spcBef>
            </a:pPr>
            <a:r>
              <a:rPr sz="3500" spc="-280" dirty="0">
                <a:latin typeface="Arial"/>
                <a:cs typeface="Arial"/>
              </a:rPr>
              <a:t>BASIC</a:t>
            </a:r>
            <a:r>
              <a:rPr sz="3500" spc="30" dirty="0">
                <a:latin typeface="Arial"/>
                <a:cs typeface="Arial"/>
              </a:rPr>
              <a:t> </a:t>
            </a:r>
            <a:r>
              <a:rPr sz="3500" spc="-210" dirty="0">
                <a:latin typeface="Arial"/>
                <a:cs typeface="Arial"/>
              </a:rPr>
              <a:t>COMPONENTS</a:t>
            </a:r>
            <a:r>
              <a:rPr sz="3500" spc="5" dirty="0">
                <a:latin typeface="Arial"/>
                <a:cs typeface="Arial"/>
              </a:rPr>
              <a:t> </a:t>
            </a:r>
            <a:r>
              <a:rPr sz="3500" spc="-270" dirty="0">
                <a:latin typeface="Arial"/>
                <a:cs typeface="Arial"/>
              </a:rPr>
              <a:t>OF</a:t>
            </a:r>
            <a:r>
              <a:rPr sz="3500" spc="25" dirty="0">
                <a:latin typeface="Arial"/>
                <a:cs typeface="Arial"/>
              </a:rPr>
              <a:t> </a:t>
            </a:r>
            <a:r>
              <a:rPr sz="3500" spc="-434" dirty="0">
                <a:latin typeface="Arial"/>
                <a:cs typeface="Arial"/>
              </a:rPr>
              <a:t>REACTJS</a:t>
            </a:r>
            <a:r>
              <a:rPr sz="3500" spc="30" dirty="0">
                <a:latin typeface="Arial"/>
                <a:cs typeface="Arial"/>
              </a:rPr>
              <a:t> </a:t>
            </a:r>
            <a:r>
              <a:rPr sz="3500" spc="-355" dirty="0">
                <a:latin typeface="Arial"/>
                <a:cs typeface="Arial"/>
              </a:rPr>
              <a:t>ROUTER</a:t>
            </a:r>
            <a:r>
              <a:rPr sz="3500" spc="5" dirty="0">
                <a:latin typeface="Arial"/>
                <a:cs typeface="Arial"/>
              </a:rPr>
              <a:t> </a:t>
            </a:r>
            <a:r>
              <a:rPr sz="3500" spc="70" dirty="0">
                <a:latin typeface="Arial"/>
                <a:cs typeface="Arial"/>
              </a:rPr>
              <a:t>[3-</a:t>
            </a:r>
            <a:r>
              <a:rPr sz="3500" spc="-25" dirty="0">
                <a:latin typeface="Arial"/>
                <a:cs typeface="Arial"/>
              </a:rPr>
              <a:t>3]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6305">
              <a:lnSpc>
                <a:spcPct val="100000"/>
              </a:lnSpc>
              <a:spcBef>
                <a:spcPts val="100"/>
              </a:spcBef>
            </a:pPr>
            <a:r>
              <a:rPr spc="-175" dirty="0">
                <a:latin typeface="Arial"/>
                <a:cs typeface="Arial"/>
              </a:rPr>
              <a:t>USING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195" dirty="0">
                <a:latin typeface="Arial"/>
                <a:cs typeface="Arial"/>
              </a:rPr>
              <a:t>ROUTING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235" dirty="0">
                <a:latin typeface="Arial"/>
                <a:cs typeface="Arial"/>
              </a:rPr>
              <a:t>MODULES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[1-</a:t>
            </a:r>
            <a:r>
              <a:rPr spc="-25" dirty="0">
                <a:latin typeface="Arial"/>
                <a:cs typeface="Arial"/>
              </a:rPr>
              <a:t>3]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1972" y="1060132"/>
            <a:ext cx="4759960" cy="3424554"/>
            <a:chOff x="541972" y="1060132"/>
            <a:chExt cx="4759960" cy="3424554"/>
          </a:xfrm>
        </p:grpSpPr>
        <p:sp>
          <p:nvSpPr>
            <p:cNvPr id="4" name="object 4"/>
            <p:cNvSpPr/>
            <p:nvPr/>
          </p:nvSpPr>
          <p:spPr>
            <a:xfrm>
              <a:off x="546734" y="1064894"/>
              <a:ext cx="4750435" cy="3415029"/>
            </a:xfrm>
            <a:custGeom>
              <a:avLst/>
              <a:gdLst/>
              <a:ahLst/>
              <a:cxnLst/>
              <a:rect l="l" t="t" r="r" b="b"/>
              <a:pathLst>
                <a:path w="4750435" h="3415029">
                  <a:moveTo>
                    <a:pt x="4181221" y="0"/>
                  </a:moveTo>
                  <a:lnTo>
                    <a:pt x="569099" y="0"/>
                  </a:lnTo>
                  <a:lnTo>
                    <a:pt x="519994" y="2088"/>
                  </a:lnTo>
                  <a:lnTo>
                    <a:pt x="472049" y="8240"/>
                  </a:lnTo>
                  <a:lnTo>
                    <a:pt x="425435" y="18285"/>
                  </a:lnTo>
                  <a:lnTo>
                    <a:pt x="380323" y="32052"/>
                  </a:lnTo>
                  <a:lnTo>
                    <a:pt x="336883" y="49371"/>
                  </a:lnTo>
                  <a:lnTo>
                    <a:pt x="295287" y="70069"/>
                  </a:lnTo>
                  <a:lnTo>
                    <a:pt x="255705" y="93978"/>
                  </a:lnTo>
                  <a:lnTo>
                    <a:pt x="218307" y="120925"/>
                  </a:lnTo>
                  <a:lnTo>
                    <a:pt x="183266" y="150741"/>
                  </a:lnTo>
                  <a:lnTo>
                    <a:pt x="150751" y="183254"/>
                  </a:lnTo>
                  <a:lnTo>
                    <a:pt x="120934" y="218294"/>
                  </a:lnTo>
                  <a:lnTo>
                    <a:pt x="93985" y="255690"/>
                  </a:lnTo>
                  <a:lnTo>
                    <a:pt x="70075" y="295271"/>
                  </a:lnTo>
                  <a:lnTo>
                    <a:pt x="49375" y="336867"/>
                  </a:lnTo>
                  <a:lnTo>
                    <a:pt x="32055" y="380307"/>
                  </a:lnTo>
                  <a:lnTo>
                    <a:pt x="18287" y="425419"/>
                  </a:lnTo>
                  <a:lnTo>
                    <a:pt x="8241" y="472034"/>
                  </a:lnTo>
                  <a:lnTo>
                    <a:pt x="2088" y="519980"/>
                  </a:lnTo>
                  <a:lnTo>
                    <a:pt x="0" y="569087"/>
                  </a:lnTo>
                  <a:lnTo>
                    <a:pt x="0" y="2845435"/>
                  </a:lnTo>
                  <a:lnTo>
                    <a:pt x="2088" y="2894541"/>
                  </a:lnTo>
                  <a:lnTo>
                    <a:pt x="8241" y="2942487"/>
                  </a:lnTo>
                  <a:lnTo>
                    <a:pt x="18287" y="2989102"/>
                  </a:lnTo>
                  <a:lnTo>
                    <a:pt x="32055" y="3034214"/>
                  </a:lnTo>
                  <a:lnTo>
                    <a:pt x="49375" y="3077654"/>
                  </a:lnTo>
                  <a:lnTo>
                    <a:pt x="70075" y="3119250"/>
                  </a:lnTo>
                  <a:lnTo>
                    <a:pt x="93985" y="3158831"/>
                  </a:lnTo>
                  <a:lnTo>
                    <a:pt x="120934" y="3196227"/>
                  </a:lnTo>
                  <a:lnTo>
                    <a:pt x="150751" y="3231267"/>
                  </a:lnTo>
                  <a:lnTo>
                    <a:pt x="183266" y="3263780"/>
                  </a:lnTo>
                  <a:lnTo>
                    <a:pt x="218307" y="3293596"/>
                  </a:lnTo>
                  <a:lnTo>
                    <a:pt x="255705" y="3320543"/>
                  </a:lnTo>
                  <a:lnTo>
                    <a:pt x="295287" y="3344452"/>
                  </a:lnTo>
                  <a:lnTo>
                    <a:pt x="336883" y="3365150"/>
                  </a:lnTo>
                  <a:lnTo>
                    <a:pt x="380323" y="3382469"/>
                  </a:lnTo>
                  <a:lnTo>
                    <a:pt x="425435" y="3396236"/>
                  </a:lnTo>
                  <a:lnTo>
                    <a:pt x="472049" y="3406281"/>
                  </a:lnTo>
                  <a:lnTo>
                    <a:pt x="519994" y="3412433"/>
                  </a:lnTo>
                  <a:lnTo>
                    <a:pt x="569099" y="3414522"/>
                  </a:lnTo>
                  <a:lnTo>
                    <a:pt x="4181221" y="3414522"/>
                  </a:lnTo>
                  <a:lnTo>
                    <a:pt x="4230327" y="3412433"/>
                  </a:lnTo>
                  <a:lnTo>
                    <a:pt x="4278273" y="3406281"/>
                  </a:lnTo>
                  <a:lnTo>
                    <a:pt x="4324888" y="3396236"/>
                  </a:lnTo>
                  <a:lnTo>
                    <a:pt x="4370000" y="3382469"/>
                  </a:lnTo>
                  <a:lnTo>
                    <a:pt x="4413440" y="3365150"/>
                  </a:lnTo>
                  <a:lnTo>
                    <a:pt x="4455036" y="3344452"/>
                  </a:lnTo>
                  <a:lnTo>
                    <a:pt x="4494617" y="3320543"/>
                  </a:lnTo>
                  <a:lnTo>
                    <a:pt x="4532013" y="3293596"/>
                  </a:lnTo>
                  <a:lnTo>
                    <a:pt x="4567053" y="3263780"/>
                  </a:lnTo>
                  <a:lnTo>
                    <a:pt x="4599566" y="3231267"/>
                  </a:lnTo>
                  <a:lnTo>
                    <a:pt x="4629382" y="3196227"/>
                  </a:lnTo>
                  <a:lnTo>
                    <a:pt x="4656329" y="3158831"/>
                  </a:lnTo>
                  <a:lnTo>
                    <a:pt x="4680238" y="3119250"/>
                  </a:lnTo>
                  <a:lnTo>
                    <a:pt x="4700936" y="3077654"/>
                  </a:lnTo>
                  <a:lnTo>
                    <a:pt x="4718255" y="3034214"/>
                  </a:lnTo>
                  <a:lnTo>
                    <a:pt x="4732022" y="2989102"/>
                  </a:lnTo>
                  <a:lnTo>
                    <a:pt x="4742067" y="2942487"/>
                  </a:lnTo>
                  <a:lnTo>
                    <a:pt x="4748219" y="2894541"/>
                  </a:lnTo>
                  <a:lnTo>
                    <a:pt x="4750308" y="2845435"/>
                  </a:lnTo>
                  <a:lnTo>
                    <a:pt x="4750308" y="569087"/>
                  </a:lnTo>
                  <a:lnTo>
                    <a:pt x="4748219" y="519980"/>
                  </a:lnTo>
                  <a:lnTo>
                    <a:pt x="4742067" y="472034"/>
                  </a:lnTo>
                  <a:lnTo>
                    <a:pt x="4732022" y="425419"/>
                  </a:lnTo>
                  <a:lnTo>
                    <a:pt x="4718255" y="380307"/>
                  </a:lnTo>
                  <a:lnTo>
                    <a:pt x="4700936" y="336867"/>
                  </a:lnTo>
                  <a:lnTo>
                    <a:pt x="4680238" y="295271"/>
                  </a:lnTo>
                  <a:lnTo>
                    <a:pt x="4656329" y="255690"/>
                  </a:lnTo>
                  <a:lnTo>
                    <a:pt x="4629382" y="218294"/>
                  </a:lnTo>
                  <a:lnTo>
                    <a:pt x="4599566" y="183254"/>
                  </a:lnTo>
                  <a:lnTo>
                    <a:pt x="4567053" y="150741"/>
                  </a:lnTo>
                  <a:lnTo>
                    <a:pt x="4532013" y="120925"/>
                  </a:lnTo>
                  <a:lnTo>
                    <a:pt x="4494617" y="93978"/>
                  </a:lnTo>
                  <a:lnTo>
                    <a:pt x="4455036" y="70069"/>
                  </a:lnTo>
                  <a:lnTo>
                    <a:pt x="4413440" y="49371"/>
                  </a:lnTo>
                  <a:lnTo>
                    <a:pt x="4370000" y="32052"/>
                  </a:lnTo>
                  <a:lnTo>
                    <a:pt x="4324888" y="18285"/>
                  </a:lnTo>
                  <a:lnTo>
                    <a:pt x="4278273" y="8240"/>
                  </a:lnTo>
                  <a:lnTo>
                    <a:pt x="4230327" y="2088"/>
                  </a:lnTo>
                  <a:lnTo>
                    <a:pt x="4181221" y="0"/>
                  </a:lnTo>
                  <a:close/>
                </a:path>
              </a:pathLst>
            </a:custGeom>
            <a:solidFill>
              <a:srgbClr val="EED4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6734" y="1064894"/>
              <a:ext cx="4750435" cy="3415029"/>
            </a:xfrm>
            <a:custGeom>
              <a:avLst/>
              <a:gdLst/>
              <a:ahLst/>
              <a:cxnLst/>
              <a:rect l="l" t="t" r="r" b="b"/>
              <a:pathLst>
                <a:path w="4750435" h="3415029">
                  <a:moveTo>
                    <a:pt x="0" y="569087"/>
                  </a:moveTo>
                  <a:lnTo>
                    <a:pt x="2088" y="519980"/>
                  </a:lnTo>
                  <a:lnTo>
                    <a:pt x="8241" y="472034"/>
                  </a:lnTo>
                  <a:lnTo>
                    <a:pt x="18287" y="425419"/>
                  </a:lnTo>
                  <a:lnTo>
                    <a:pt x="32055" y="380307"/>
                  </a:lnTo>
                  <a:lnTo>
                    <a:pt x="49375" y="336867"/>
                  </a:lnTo>
                  <a:lnTo>
                    <a:pt x="70075" y="295271"/>
                  </a:lnTo>
                  <a:lnTo>
                    <a:pt x="93985" y="255690"/>
                  </a:lnTo>
                  <a:lnTo>
                    <a:pt x="120934" y="218294"/>
                  </a:lnTo>
                  <a:lnTo>
                    <a:pt x="150751" y="183254"/>
                  </a:lnTo>
                  <a:lnTo>
                    <a:pt x="183266" y="150741"/>
                  </a:lnTo>
                  <a:lnTo>
                    <a:pt x="218307" y="120925"/>
                  </a:lnTo>
                  <a:lnTo>
                    <a:pt x="255705" y="93978"/>
                  </a:lnTo>
                  <a:lnTo>
                    <a:pt x="295287" y="70069"/>
                  </a:lnTo>
                  <a:lnTo>
                    <a:pt x="336883" y="49371"/>
                  </a:lnTo>
                  <a:lnTo>
                    <a:pt x="380323" y="32052"/>
                  </a:lnTo>
                  <a:lnTo>
                    <a:pt x="425435" y="18285"/>
                  </a:lnTo>
                  <a:lnTo>
                    <a:pt x="472049" y="8240"/>
                  </a:lnTo>
                  <a:lnTo>
                    <a:pt x="519994" y="2088"/>
                  </a:lnTo>
                  <a:lnTo>
                    <a:pt x="569099" y="0"/>
                  </a:lnTo>
                  <a:lnTo>
                    <a:pt x="4181221" y="0"/>
                  </a:lnTo>
                  <a:lnTo>
                    <a:pt x="4230327" y="2088"/>
                  </a:lnTo>
                  <a:lnTo>
                    <a:pt x="4278273" y="8240"/>
                  </a:lnTo>
                  <a:lnTo>
                    <a:pt x="4324888" y="18285"/>
                  </a:lnTo>
                  <a:lnTo>
                    <a:pt x="4370000" y="32052"/>
                  </a:lnTo>
                  <a:lnTo>
                    <a:pt x="4413440" y="49371"/>
                  </a:lnTo>
                  <a:lnTo>
                    <a:pt x="4455036" y="70069"/>
                  </a:lnTo>
                  <a:lnTo>
                    <a:pt x="4494617" y="93978"/>
                  </a:lnTo>
                  <a:lnTo>
                    <a:pt x="4532013" y="120925"/>
                  </a:lnTo>
                  <a:lnTo>
                    <a:pt x="4567053" y="150741"/>
                  </a:lnTo>
                  <a:lnTo>
                    <a:pt x="4599566" y="183254"/>
                  </a:lnTo>
                  <a:lnTo>
                    <a:pt x="4629382" y="218294"/>
                  </a:lnTo>
                  <a:lnTo>
                    <a:pt x="4656329" y="255690"/>
                  </a:lnTo>
                  <a:lnTo>
                    <a:pt x="4680238" y="295271"/>
                  </a:lnTo>
                  <a:lnTo>
                    <a:pt x="4700936" y="336867"/>
                  </a:lnTo>
                  <a:lnTo>
                    <a:pt x="4718255" y="380307"/>
                  </a:lnTo>
                  <a:lnTo>
                    <a:pt x="4732022" y="425419"/>
                  </a:lnTo>
                  <a:lnTo>
                    <a:pt x="4742067" y="472034"/>
                  </a:lnTo>
                  <a:lnTo>
                    <a:pt x="4748219" y="519980"/>
                  </a:lnTo>
                  <a:lnTo>
                    <a:pt x="4750308" y="569087"/>
                  </a:lnTo>
                  <a:lnTo>
                    <a:pt x="4750308" y="2845435"/>
                  </a:lnTo>
                  <a:lnTo>
                    <a:pt x="4748219" y="2894541"/>
                  </a:lnTo>
                  <a:lnTo>
                    <a:pt x="4742067" y="2942487"/>
                  </a:lnTo>
                  <a:lnTo>
                    <a:pt x="4732022" y="2989102"/>
                  </a:lnTo>
                  <a:lnTo>
                    <a:pt x="4718255" y="3034214"/>
                  </a:lnTo>
                  <a:lnTo>
                    <a:pt x="4700936" y="3077654"/>
                  </a:lnTo>
                  <a:lnTo>
                    <a:pt x="4680238" y="3119250"/>
                  </a:lnTo>
                  <a:lnTo>
                    <a:pt x="4656329" y="3158831"/>
                  </a:lnTo>
                  <a:lnTo>
                    <a:pt x="4629382" y="3196227"/>
                  </a:lnTo>
                  <a:lnTo>
                    <a:pt x="4599566" y="3231267"/>
                  </a:lnTo>
                  <a:lnTo>
                    <a:pt x="4567053" y="3263780"/>
                  </a:lnTo>
                  <a:lnTo>
                    <a:pt x="4532013" y="3293596"/>
                  </a:lnTo>
                  <a:lnTo>
                    <a:pt x="4494617" y="3320543"/>
                  </a:lnTo>
                  <a:lnTo>
                    <a:pt x="4455036" y="3344452"/>
                  </a:lnTo>
                  <a:lnTo>
                    <a:pt x="4413440" y="3365150"/>
                  </a:lnTo>
                  <a:lnTo>
                    <a:pt x="4370000" y="3382469"/>
                  </a:lnTo>
                  <a:lnTo>
                    <a:pt x="4324888" y="3396236"/>
                  </a:lnTo>
                  <a:lnTo>
                    <a:pt x="4278273" y="3406281"/>
                  </a:lnTo>
                  <a:lnTo>
                    <a:pt x="4230327" y="3412433"/>
                  </a:lnTo>
                  <a:lnTo>
                    <a:pt x="4181221" y="3414522"/>
                  </a:lnTo>
                  <a:lnTo>
                    <a:pt x="569099" y="3414522"/>
                  </a:lnTo>
                  <a:lnTo>
                    <a:pt x="519994" y="3412433"/>
                  </a:lnTo>
                  <a:lnTo>
                    <a:pt x="472049" y="3406281"/>
                  </a:lnTo>
                  <a:lnTo>
                    <a:pt x="425435" y="3396236"/>
                  </a:lnTo>
                  <a:lnTo>
                    <a:pt x="380323" y="3382469"/>
                  </a:lnTo>
                  <a:lnTo>
                    <a:pt x="336883" y="3365150"/>
                  </a:lnTo>
                  <a:lnTo>
                    <a:pt x="295287" y="3344452"/>
                  </a:lnTo>
                  <a:lnTo>
                    <a:pt x="255705" y="3320543"/>
                  </a:lnTo>
                  <a:lnTo>
                    <a:pt x="218307" y="3293596"/>
                  </a:lnTo>
                  <a:lnTo>
                    <a:pt x="183266" y="3263780"/>
                  </a:lnTo>
                  <a:lnTo>
                    <a:pt x="150751" y="3231267"/>
                  </a:lnTo>
                  <a:lnTo>
                    <a:pt x="120934" y="3196227"/>
                  </a:lnTo>
                  <a:lnTo>
                    <a:pt x="93985" y="3158831"/>
                  </a:lnTo>
                  <a:lnTo>
                    <a:pt x="70075" y="3119250"/>
                  </a:lnTo>
                  <a:lnTo>
                    <a:pt x="49375" y="3077654"/>
                  </a:lnTo>
                  <a:lnTo>
                    <a:pt x="32055" y="3034214"/>
                  </a:lnTo>
                  <a:lnTo>
                    <a:pt x="18287" y="2989102"/>
                  </a:lnTo>
                  <a:lnTo>
                    <a:pt x="8241" y="2942487"/>
                  </a:lnTo>
                  <a:lnTo>
                    <a:pt x="2088" y="2894541"/>
                  </a:lnTo>
                  <a:lnTo>
                    <a:pt x="0" y="2845435"/>
                  </a:lnTo>
                  <a:lnTo>
                    <a:pt x="0" y="569087"/>
                  </a:lnTo>
                  <a:close/>
                </a:path>
              </a:pathLst>
            </a:custGeom>
            <a:ln w="9525">
              <a:solidFill>
                <a:srgbClr val="AC7A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28825" y="3472942"/>
            <a:ext cx="22326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&lt;Route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path="/users/:id"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1972" y="3655821"/>
            <a:ext cx="37960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element={&lt;UserDetail</a:t>
            </a:r>
            <a:r>
              <a:rPr sz="1200" spc="-9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users={users}</a:t>
            </a:r>
            <a:r>
              <a:rPr sz="1200" spc="-9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/&gt;}</a:t>
            </a:r>
            <a:r>
              <a:rPr sz="1200" spc="-9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&lt;/Routes&gt;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0017" y="4021582"/>
            <a:ext cx="1036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8030" algn="l"/>
              </a:tabLst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r>
              <a:rPr sz="1200" dirty="0">
                <a:latin typeface="Courier New"/>
                <a:cs typeface="Courier New"/>
              </a:rPr>
              <a:t>	</a:t>
            </a:r>
            <a:r>
              <a:rPr sz="1200" spc="-25" dirty="0">
                <a:latin typeface="Courier New"/>
                <a:cs typeface="Courier New"/>
              </a:rPr>
              <a:t>);}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667184" y="1060132"/>
            <a:ext cx="4969510" cy="3424554"/>
            <a:chOff x="5667184" y="1060132"/>
            <a:chExt cx="4969510" cy="3424554"/>
          </a:xfrm>
        </p:grpSpPr>
        <p:sp>
          <p:nvSpPr>
            <p:cNvPr id="10" name="object 10"/>
            <p:cNvSpPr/>
            <p:nvPr/>
          </p:nvSpPr>
          <p:spPr>
            <a:xfrm>
              <a:off x="5671946" y="1064894"/>
              <a:ext cx="4959985" cy="3415029"/>
            </a:xfrm>
            <a:custGeom>
              <a:avLst/>
              <a:gdLst/>
              <a:ahLst/>
              <a:cxnLst/>
              <a:rect l="l" t="t" r="r" b="b"/>
              <a:pathLst>
                <a:path w="4959984" h="3415029">
                  <a:moveTo>
                    <a:pt x="4390771" y="0"/>
                  </a:moveTo>
                  <a:lnTo>
                    <a:pt x="569087" y="0"/>
                  </a:lnTo>
                  <a:lnTo>
                    <a:pt x="519980" y="2088"/>
                  </a:lnTo>
                  <a:lnTo>
                    <a:pt x="472034" y="8240"/>
                  </a:lnTo>
                  <a:lnTo>
                    <a:pt x="425419" y="18285"/>
                  </a:lnTo>
                  <a:lnTo>
                    <a:pt x="380307" y="32052"/>
                  </a:lnTo>
                  <a:lnTo>
                    <a:pt x="336867" y="49371"/>
                  </a:lnTo>
                  <a:lnTo>
                    <a:pt x="295271" y="70069"/>
                  </a:lnTo>
                  <a:lnTo>
                    <a:pt x="255690" y="93978"/>
                  </a:lnTo>
                  <a:lnTo>
                    <a:pt x="218294" y="120925"/>
                  </a:lnTo>
                  <a:lnTo>
                    <a:pt x="183254" y="150741"/>
                  </a:lnTo>
                  <a:lnTo>
                    <a:pt x="150741" y="183254"/>
                  </a:lnTo>
                  <a:lnTo>
                    <a:pt x="120925" y="218294"/>
                  </a:lnTo>
                  <a:lnTo>
                    <a:pt x="93978" y="255690"/>
                  </a:lnTo>
                  <a:lnTo>
                    <a:pt x="70069" y="295271"/>
                  </a:lnTo>
                  <a:lnTo>
                    <a:pt x="49371" y="336867"/>
                  </a:lnTo>
                  <a:lnTo>
                    <a:pt x="32052" y="380307"/>
                  </a:lnTo>
                  <a:lnTo>
                    <a:pt x="18285" y="425419"/>
                  </a:lnTo>
                  <a:lnTo>
                    <a:pt x="8240" y="472034"/>
                  </a:lnTo>
                  <a:lnTo>
                    <a:pt x="2088" y="519980"/>
                  </a:lnTo>
                  <a:lnTo>
                    <a:pt x="0" y="569087"/>
                  </a:lnTo>
                  <a:lnTo>
                    <a:pt x="0" y="2845435"/>
                  </a:lnTo>
                  <a:lnTo>
                    <a:pt x="2088" y="2894541"/>
                  </a:lnTo>
                  <a:lnTo>
                    <a:pt x="8240" y="2942487"/>
                  </a:lnTo>
                  <a:lnTo>
                    <a:pt x="18285" y="2989102"/>
                  </a:lnTo>
                  <a:lnTo>
                    <a:pt x="32052" y="3034214"/>
                  </a:lnTo>
                  <a:lnTo>
                    <a:pt x="49371" y="3077654"/>
                  </a:lnTo>
                  <a:lnTo>
                    <a:pt x="70069" y="3119250"/>
                  </a:lnTo>
                  <a:lnTo>
                    <a:pt x="93978" y="3158831"/>
                  </a:lnTo>
                  <a:lnTo>
                    <a:pt x="120925" y="3196227"/>
                  </a:lnTo>
                  <a:lnTo>
                    <a:pt x="150741" y="3231267"/>
                  </a:lnTo>
                  <a:lnTo>
                    <a:pt x="183254" y="3263780"/>
                  </a:lnTo>
                  <a:lnTo>
                    <a:pt x="218294" y="3293596"/>
                  </a:lnTo>
                  <a:lnTo>
                    <a:pt x="255690" y="3320543"/>
                  </a:lnTo>
                  <a:lnTo>
                    <a:pt x="295271" y="3344452"/>
                  </a:lnTo>
                  <a:lnTo>
                    <a:pt x="336867" y="3365150"/>
                  </a:lnTo>
                  <a:lnTo>
                    <a:pt x="380307" y="3382469"/>
                  </a:lnTo>
                  <a:lnTo>
                    <a:pt x="425419" y="3396236"/>
                  </a:lnTo>
                  <a:lnTo>
                    <a:pt x="472034" y="3406281"/>
                  </a:lnTo>
                  <a:lnTo>
                    <a:pt x="519980" y="3412433"/>
                  </a:lnTo>
                  <a:lnTo>
                    <a:pt x="569087" y="3414522"/>
                  </a:lnTo>
                  <a:lnTo>
                    <a:pt x="4390771" y="3414522"/>
                  </a:lnTo>
                  <a:lnTo>
                    <a:pt x="4439877" y="3412433"/>
                  </a:lnTo>
                  <a:lnTo>
                    <a:pt x="4487823" y="3406281"/>
                  </a:lnTo>
                  <a:lnTo>
                    <a:pt x="4534438" y="3396236"/>
                  </a:lnTo>
                  <a:lnTo>
                    <a:pt x="4579550" y="3382469"/>
                  </a:lnTo>
                  <a:lnTo>
                    <a:pt x="4622990" y="3365150"/>
                  </a:lnTo>
                  <a:lnTo>
                    <a:pt x="4664586" y="3344452"/>
                  </a:lnTo>
                  <a:lnTo>
                    <a:pt x="4704167" y="3320543"/>
                  </a:lnTo>
                  <a:lnTo>
                    <a:pt x="4741563" y="3293596"/>
                  </a:lnTo>
                  <a:lnTo>
                    <a:pt x="4776603" y="3263780"/>
                  </a:lnTo>
                  <a:lnTo>
                    <a:pt x="4809116" y="3231267"/>
                  </a:lnTo>
                  <a:lnTo>
                    <a:pt x="4838932" y="3196227"/>
                  </a:lnTo>
                  <a:lnTo>
                    <a:pt x="4865879" y="3158831"/>
                  </a:lnTo>
                  <a:lnTo>
                    <a:pt x="4889788" y="3119250"/>
                  </a:lnTo>
                  <a:lnTo>
                    <a:pt x="4910486" y="3077654"/>
                  </a:lnTo>
                  <a:lnTo>
                    <a:pt x="4927805" y="3034214"/>
                  </a:lnTo>
                  <a:lnTo>
                    <a:pt x="4941572" y="2989102"/>
                  </a:lnTo>
                  <a:lnTo>
                    <a:pt x="4951617" y="2942487"/>
                  </a:lnTo>
                  <a:lnTo>
                    <a:pt x="4957769" y="2894541"/>
                  </a:lnTo>
                  <a:lnTo>
                    <a:pt x="4959858" y="2845435"/>
                  </a:lnTo>
                  <a:lnTo>
                    <a:pt x="4959858" y="569087"/>
                  </a:lnTo>
                  <a:lnTo>
                    <a:pt x="4957769" y="519980"/>
                  </a:lnTo>
                  <a:lnTo>
                    <a:pt x="4951617" y="472034"/>
                  </a:lnTo>
                  <a:lnTo>
                    <a:pt x="4941572" y="425419"/>
                  </a:lnTo>
                  <a:lnTo>
                    <a:pt x="4927805" y="380307"/>
                  </a:lnTo>
                  <a:lnTo>
                    <a:pt x="4910486" y="336867"/>
                  </a:lnTo>
                  <a:lnTo>
                    <a:pt x="4889788" y="295271"/>
                  </a:lnTo>
                  <a:lnTo>
                    <a:pt x="4865879" y="255690"/>
                  </a:lnTo>
                  <a:lnTo>
                    <a:pt x="4838932" y="218294"/>
                  </a:lnTo>
                  <a:lnTo>
                    <a:pt x="4809116" y="183254"/>
                  </a:lnTo>
                  <a:lnTo>
                    <a:pt x="4776603" y="150741"/>
                  </a:lnTo>
                  <a:lnTo>
                    <a:pt x="4741563" y="120925"/>
                  </a:lnTo>
                  <a:lnTo>
                    <a:pt x="4704167" y="93978"/>
                  </a:lnTo>
                  <a:lnTo>
                    <a:pt x="4664586" y="70069"/>
                  </a:lnTo>
                  <a:lnTo>
                    <a:pt x="4622990" y="49371"/>
                  </a:lnTo>
                  <a:lnTo>
                    <a:pt x="4579550" y="32052"/>
                  </a:lnTo>
                  <a:lnTo>
                    <a:pt x="4534438" y="18285"/>
                  </a:lnTo>
                  <a:lnTo>
                    <a:pt x="4487823" y="8240"/>
                  </a:lnTo>
                  <a:lnTo>
                    <a:pt x="4439877" y="2088"/>
                  </a:lnTo>
                  <a:lnTo>
                    <a:pt x="4390771" y="0"/>
                  </a:lnTo>
                  <a:close/>
                </a:path>
              </a:pathLst>
            </a:custGeom>
            <a:solidFill>
              <a:srgbClr val="EED4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71946" y="1064894"/>
              <a:ext cx="4959985" cy="3415029"/>
            </a:xfrm>
            <a:custGeom>
              <a:avLst/>
              <a:gdLst/>
              <a:ahLst/>
              <a:cxnLst/>
              <a:rect l="l" t="t" r="r" b="b"/>
              <a:pathLst>
                <a:path w="4959984" h="3415029">
                  <a:moveTo>
                    <a:pt x="0" y="569087"/>
                  </a:moveTo>
                  <a:lnTo>
                    <a:pt x="2088" y="519980"/>
                  </a:lnTo>
                  <a:lnTo>
                    <a:pt x="8240" y="472034"/>
                  </a:lnTo>
                  <a:lnTo>
                    <a:pt x="18285" y="425419"/>
                  </a:lnTo>
                  <a:lnTo>
                    <a:pt x="32052" y="380307"/>
                  </a:lnTo>
                  <a:lnTo>
                    <a:pt x="49371" y="336867"/>
                  </a:lnTo>
                  <a:lnTo>
                    <a:pt x="70069" y="295271"/>
                  </a:lnTo>
                  <a:lnTo>
                    <a:pt x="93978" y="255690"/>
                  </a:lnTo>
                  <a:lnTo>
                    <a:pt x="120925" y="218294"/>
                  </a:lnTo>
                  <a:lnTo>
                    <a:pt x="150741" y="183254"/>
                  </a:lnTo>
                  <a:lnTo>
                    <a:pt x="183254" y="150741"/>
                  </a:lnTo>
                  <a:lnTo>
                    <a:pt x="218294" y="120925"/>
                  </a:lnTo>
                  <a:lnTo>
                    <a:pt x="255690" y="93978"/>
                  </a:lnTo>
                  <a:lnTo>
                    <a:pt x="295271" y="70069"/>
                  </a:lnTo>
                  <a:lnTo>
                    <a:pt x="336867" y="49371"/>
                  </a:lnTo>
                  <a:lnTo>
                    <a:pt x="380307" y="32052"/>
                  </a:lnTo>
                  <a:lnTo>
                    <a:pt x="425419" y="18285"/>
                  </a:lnTo>
                  <a:lnTo>
                    <a:pt x="472034" y="8240"/>
                  </a:lnTo>
                  <a:lnTo>
                    <a:pt x="519980" y="2088"/>
                  </a:lnTo>
                  <a:lnTo>
                    <a:pt x="569087" y="0"/>
                  </a:lnTo>
                  <a:lnTo>
                    <a:pt x="4390771" y="0"/>
                  </a:lnTo>
                  <a:lnTo>
                    <a:pt x="4439877" y="2088"/>
                  </a:lnTo>
                  <a:lnTo>
                    <a:pt x="4487823" y="8240"/>
                  </a:lnTo>
                  <a:lnTo>
                    <a:pt x="4534438" y="18285"/>
                  </a:lnTo>
                  <a:lnTo>
                    <a:pt x="4579550" y="32052"/>
                  </a:lnTo>
                  <a:lnTo>
                    <a:pt x="4622990" y="49371"/>
                  </a:lnTo>
                  <a:lnTo>
                    <a:pt x="4664586" y="70069"/>
                  </a:lnTo>
                  <a:lnTo>
                    <a:pt x="4704167" y="93978"/>
                  </a:lnTo>
                  <a:lnTo>
                    <a:pt x="4741563" y="120925"/>
                  </a:lnTo>
                  <a:lnTo>
                    <a:pt x="4776603" y="150741"/>
                  </a:lnTo>
                  <a:lnTo>
                    <a:pt x="4809116" y="183254"/>
                  </a:lnTo>
                  <a:lnTo>
                    <a:pt x="4838932" y="218294"/>
                  </a:lnTo>
                  <a:lnTo>
                    <a:pt x="4865879" y="255690"/>
                  </a:lnTo>
                  <a:lnTo>
                    <a:pt x="4889788" y="295271"/>
                  </a:lnTo>
                  <a:lnTo>
                    <a:pt x="4910486" y="336867"/>
                  </a:lnTo>
                  <a:lnTo>
                    <a:pt x="4927805" y="380307"/>
                  </a:lnTo>
                  <a:lnTo>
                    <a:pt x="4941572" y="425419"/>
                  </a:lnTo>
                  <a:lnTo>
                    <a:pt x="4951617" y="472034"/>
                  </a:lnTo>
                  <a:lnTo>
                    <a:pt x="4957769" y="519980"/>
                  </a:lnTo>
                  <a:lnTo>
                    <a:pt x="4959858" y="569087"/>
                  </a:lnTo>
                  <a:lnTo>
                    <a:pt x="4959858" y="2845435"/>
                  </a:lnTo>
                  <a:lnTo>
                    <a:pt x="4957769" y="2894541"/>
                  </a:lnTo>
                  <a:lnTo>
                    <a:pt x="4951617" y="2942487"/>
                  </a:lnTo>
                  <a:lnTo>
                    <a:pt x="4941572" y="2989102"/>
                  </a:lnTo>
                  <a:lnTo>
                    <a:pt x="4927805" y="3034214"/>
                  </a:lnTo>
                  <a:lnTo>
                    <a:pt x="4910486" y="3077654"/>
                  </a:lnTo>
                  <a:lnTo>
                    <a:pt x="4889788" y="3119250"/>
                  </a:lnTo>
                  <a:lnTo>
                    <a:pt x="4865879" y="3158831"/>
                  </a:lnTo>
                  <a:lnTo>
                    <a:pt x="4838932" y="3196227"/>
                  </a:lnTo>
                  <a:lnTo>
                    <a:pt x="4809116" y="3231267"/>
                  </a:lnTo>
                  <a:lnTo>
                    <a:pt x="4776603" y="3263780"/>
                  </a:lnTo>
                  <a:lnTo>
                    <a:pt x="4741563" y="3293596"/>
                  </a:lnTo>
                  <a:lnTo>
                    <a:pt x="4704167" y="3320543"/>
                  </a:lnTo>
                  <a:lnTo>
                    <a:pt x="4664586" y="3344452"/>
                  </a:lnTo>
                  <a:lnTo>
                    <a:pt x="4622990" y="3365150"/>
                  </a:lnTo>
                  <a:lnTo>
                    <a:pt x="4579550" y="3382469"/>
                  </a:lnTo>
                  <a:lnTo>
                    <a:pt x="4534438" y="3396236"/>
                  </a:lnTo>
                  <a:lnTo>
                    <a:pt x="4487823" y="3406281"/>
                  </a:lnTo>
                  <a:lnTo>
                    <a:pt x="4439877" y="3412433"/>
                  </a:lnTo>
                  <a:lnTo>
                    <a:pt x="4390771" y="3414522"/>
                  </a:lnTo>
                  <a:lnTo>
                    <a:pt x="569087" y="3414522"/>
                  </a:lnTo>
                  <a:lnTo>
                    <a:pt x="519980" y="3412433"/>
                  </a:lnTo>
                  <a:lnTo>
                    <a:pt x="472034" y="3406281"/>
                  </a:lnTo>
                  <a:lnTo>
                    <a:pt x="425419" y="3396236"/>
                  </a:lnTo>
                  <a:lnTo>
                    <a:pt x="380307" y="3382469"/>
                  </a:lnTo>
                  <a:lnTo>
                    <a:pt x="336867" y="3365150"/>
                  </a:lnTo>
                  <a:lnTo>
                    <a:pt x="295271" y="3344452"/>
                  </a:lnTo>
                  <a:lnTo>
                    <a:pt x="255690" y="3320543"/>
                  </a:lnTo>
                  <a:lnTo>
                    <a:pt x="218294" y="3293596"/>
                  </a:lnTo>
                  <a:lnTo>
                    <a:pt x="183254" y="3263780"/>
                  </a:lnTo>
                  <a:lnTo>
                    <a:pt x="150741" y="3231267"/>
                  </a:lnTo>
                  <a:lnTo>
                    <a:pt x="120925" y="3196227"/>
                  </a:lnTo>
                  <a:lnTo>
                    <a:pt x="93978" y="3158831"/>
                  </a:lnTo>
                  <a:lnTo>
                    <a:pt x="70069" y="3119250"/>
                  </a:lnTo>
                  <a:lnTo>
                    <a:pt x="49371" y="3077654"/>
                  </a:lnTo>
                  <a:lnTo>
                    <a:pt x="32052" y="3034214"/>
                  </a:lnTo>
                  <a:lnTo>
                    <a:pt x="18285" y="2989102"/>
                  </a:lnTo>
                  <a:lnTo>
                    <a:pt x="8240" y="2942487"/>
                  </a:lnTo>
                  <a:lnTo>
                    <a:pt x="2088" y="2894541"/>
                  </a:lnTo>
                  <a:lnTo>
                    <a:pt x="0" y="2845435"/>
                  </a:lnTo>
                  <a:lnTo>
                    <a:pt x="0" y="569087"/>
                  </a:lnTo>
                  <a:close/>
                </a:path>
              </a:pathLst>
            </a:custGeom>
            <a:ln w="9525">
              <a:solidFill>
                <a:srgbClr val="AC7A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76072" y="810069"/>
            <a:ext cx="4213225" cy="4406900"/>
            <a:chOff x="576072" y="810069"/>
            <a:chExt cx="4213225" cy="4406900"/>
          </a:xfrm>
        </p:grpSpPr>
        <p:sp>
          <p:nvSpPr>
            <p:cNvPr id="13" name="object 13"/>
            <p:cNvSpPr/>
            <p:nvPr/>
          </p:nvSpPr>
          <p:spPr>
            <a:xfrm>
              <a:off x="1565529" y="3429380"/>
              <a:ext cx="2287270" cy="251460"/>
            </a:xfrm>
            <a:custGeom>
              <a:avLst/>
              <a:gdLst/>
              <a:ahLst/>
              <a:cxnLst/>
              <a:rect l="l" t="t" r="r" b="b"/>
              <a:pathLst>
                <a:path w="2287270" h="251460">
                  <a:moveTo>
                    <a:pt x="2244852" y="0"/>
                  </a:moveTo>
                  <a:lnTo>
                    <a:pt x="41910" y="0"/>
                  </a:lnTo>
                  <a:lnTo>
                    <a:pt x="25610" y="3298"/>
                  </a:lnTo>
                  <a:lnTo>
                    <a:pt x="12287" y="12287"/>
                  </a:lnTo>
                  <a:lnTo>
                    <a:pt x="3298" y="25610"/>
                  </a:lnTo>
                  <a:lnTo>
                    <a:pt x="0" y="41910"/>
                  </a:lnTo>
                  <a:lnTo>
                    <a:pt x="0" y="209550"/>
                  </a:lnTo>
                  <a:lnTo>
                    <a:pt x="3298" y="225849"/>
                  </a:lnTo>
                  <a:lnTo>
                    <a:pt x="12287" y="239172"/>
                  </a:lnTo>
                  <a:lnTo>
                    <a:pt x="25610" y="248161"/>
                  </a:lnTo>
                  <a:lnTo>
                    <a:pt x="41910" y="251460"/>
                  </a:lnTo>
                  <a:lnTo>
                    <a:pt x="2244852" y="251460"/>
                  </a:lnTo>
                  <a:lnTo>
                    <a:pt x="2261151" y="248161"/>
                  </a:lnTo>
                  <a:lnTo>
                    <a:pt x="2274474" y="239172"/>
                  </a:lnTo>
                  <a:lnTo>
                    <a:pt x="2283463" y="225849"/>
                  </a:lnTo>
                  <a:lnTo>
                    <a:pt x="2286762" y="209550"/>
                  </a:lnTo>
                  <a:lnTo>
                    <a:pt x="2286762" y="41910"/>
                  </a:lnTo>
                  <a:lnTo>
                    <a:pt x="2283463" y="25610"/>
                  </a:lnTo>
                  <a:lnTo>
                    <a:pt x="2274474" y="12287"/>
                  </a:lnTo>
                  <a:lnTo>
                    <a:pt x="2261151" y="3298"/>
                  </a:lnTo>
                  <a:lnTo>
                    <a:pt x="2244852" y="0"/>
                  </a:lnTo>
                  <a:close/>
                </a:path>
              </a:pathLst>
            </a:custGeom>
            <a:solidFill>
              <a:srgbClr val="2EA2ED">
                <a:alpha val="1882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65529" y="3429380"/>
              <a:ext cx="2287270" cy="251460"/>
            </a:xfrm>
            <a:custGeom>
              <a:avLst/>
              <a:gdLst/>
              <a:ahLst/>
              <a:cxnLst/>
              <a:rect l="l" t="t" r="r" b="b"/>
              <a:pathLst>
                <a:path w="2287270" h="251460">
                  <a:moveTo>
                    <a:pt x="0" y="41910"/>
                  </a:moveTo>
                  <a:lnTo>
                    <a:pt x="3298" y="25610"/>
                  </a:lnTo>
                  <a:lnTo>
                    <a:pt x="12287" y="12287"/>
                  </a:lnTo>
                  <a:lnTo>
                    <a:pt x="25610" y="3298"/>
                  </a:lnTo>
                  <a:lnTo>
                    <a:pt x="41910" y="0"/>
                  </a:lnTo>
                  <a:lnTo>
                    <a:pt x="2244852" y="0"/>
                  </a:lnTo>
                  <a:lnTo>
                    <a:pt x="2261151" y="3298"/>
                  </a:lnTo>
                  <a:lnTo>
                    <a:pt x="2274474" y="12287"/>
                  </a:lnTo>
                  <a:lnTo>
                    <a:pt x="2283463" y="25610"/>
                  </a:lnTo>
                  <a:lnTo>
                    <a:pt x="2286762" y="41910"/>
                  </a:lnTo>
                  <a:lnTo>
                    <a:pt x="2286762" y="209550"/>
                  </a:lnTo>
                  <a:lnTo>
                    <a:pt x="2283463" y="225849"/>
                  </a:lnTo>
                  <a:lnTo>
                    <a:pt x="2274474" y="239172"/>
                  </a:lnTo>
                  <a:lnTo>
                    <a:pt x="2261151" y="248161"/>
                  </a:lnTo>
                  <a:lnTo>
                    <a:pt x="2244852" y="251460"/>
                  </a:lnTo>
                  <a:lnTo>
                    <a:pt x="41910" y="251460"/>
                  </a:lnTo>
                  <a:lnTo>
                    <a:pt x="25610" y="248161"/>
                  </a:lnTo>
                  <a:lnTo>
                    <a:pt x="12287" y="239172"/>
                  </a:lnTo>
                  <a:lnTo>
                    <a:pt x="3298" y="225849"/>
                  </a:lnTo>
                  <a:lnTo>
                    <a:pt x="0" y="209550"/>
                  </a:lnTo>
                  <a:lnTo>
                    <a:pt x="0" y="4191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4521720"/>
              <a:ext cx="4213098" cy="69505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228" y="4591811"/>
              <a:ext cx="4011929" cy="5638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8483" y="818006"/>
              <a:ext cx="2478786" cy="39242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578483" y="818006"/>
              <a:ext cx="2479040" cy="392430"/>
            </a:xfrm>
            <a:custGeom>
              <a:avLst/>
              <a:gdLst/>
              <a:ahLst/>
              <a:cxnLst/>
              <a:rect l="l" t="t" r="r" b="b"/>
              <a:pathLst>
                <a:path w="2479040" h="392430">
                  <a:moveTo>
                    <a:pt x="0" y="65404"/>
                  </a:moveTo>
                  <a:lnTo>
                    <a:pt x="5147" y="39969"/>
                  </a:lnTo>
                  <a:lnTo>
                    <a:pt x="19177" y="19176"/>
                  </a:lnTo>
                  <a:lnTo>
                    <a:pt x="39969" y="5147"/>
                  </a:lnTo>
                  <a:lnTo>
                    <a:pt x="65405" y="0"/>
                  </a:lnTo>
                  <a:lnTo>
                    <a:pt x="2413381" y="0"/>
                  </a:lnTo>
                  <a:lnTo>
                    <a:pt x="2438816" y="5147"/>
                  </a:lnTo>
                  <a:lnTo>
                    <a:pt x="2459609" y="19176"/>
                  </a:lnTo>
                  <a:lnTo>
                    <a:pt x="2473638" y="39969"/>
                  </a:lnTo>
                  <a:lnTo>
                    <a:pt x="2478786" y="65404"/>
                  </a:lnTo>
                  <a:lnTo>
                    <a:pt x="2478786" y="327024"/>
                  </a:lnTo>
                  <a:lnTo>
                    <a:pt x="2473638" y="352460"/>
                  </a:lnTo>
                  <a:lnTo>
                    <a:pt x="2459609" y="373252"/>
                  </a:lnTo>
                  <a:lnTo>
                    <a:pt x="2438816" y="387282"/>
                  </a:lnTo>
                  <a:lnTo>
                    <a:pt x="2413381" y="392429"/>
                  </a:lnTo>
                  <a:lnTo>
                    <a:pt x="65405" y="392429"/>
                  </a:lnTo>
                  <a:lnTo>
                    <a:pt x="39969" y="387282"/>
                  </a:lnTo>
                  <a:lnTo>
                    <a:pt x="19177" y="373252"/>
                  </a:lnTo>
                  <a:lnTo>
                    <a:pt x="5147" y="352460"/>
                  </a:lnTo>
                  <a:lnTo>
                    <a:pt x="0" y="327024"/>
                  </a:lnTo>
                  <a:lnTo>
                    <a:pt x="0" y="65404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917438" y="1095247"/>
            <a:ext cx="11290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0" marR="5080" indent="-18478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import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{ </a:t>
            </a:r>
            <a:r>
              <a:rPr sz="1200" spc="-10" dirty="0">
                <a:latin typeface="Courier New"/>
                <a:cs typeface="Courier New"/>
              </a:rPr>
              <a:t>Routes, Route, </a:t>
            </a:r>
            <a:r>
              <a:rPr sz="1200" spc="-20" dirty="0">
                <a:latin typeface="Courier New"/>
                <a:cs typeface="Courier New"/>
              </a:rPr>
              <a:t>Link, </a:t>
            </a:r>
            <a:r>
              <a:rPr sz="1200" spc="-10" dirty="0">
                <a:latin typeface="Courier New"/>
                <a:cs typeface="Courier New"/>
              </a:rPr>
              <a:t>useParams,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7438" y="2009647"/>
            <a:ext cx="24206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}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from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"react-router-dom";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17438" y="2192528"/>
            <a:ext cx="29679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UserDetail({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users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})</a:t>
            </a:r>
            <a:r>
              <a:rPr sz="1200" spc="-50" dirty="0">
                <a:latin typeface="Courier New"/>
                <a:cs typeface="Courier New"/>
              </a:rPr>
              <a:t> {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01841" y="2375154"/>
            <a:ext cx="2508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{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id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}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10" dirty="0">
                <a:latin typeface="Courier New"/>
                <a:cs typeface="Courier New"/>
              </a:rPr>
              <a:t> useParams();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17438" y="2558541"/>
            <a:ext cx="43529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console.log(id);</a:t>
            </a:r>
            <a:endParaRPr sz="1200">
              <a:latin typeface="Courier New"/>
              <a:cs typeface="Courier New"/>
            </a:endParaRPr>
          </a:p>
          <a:p>
            <a:pPr marL="196850" marR="203263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user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users[id]; </a:t>
            </a: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&lt;section</a:t>
            </a:r>
            <a:r>
              <a:rPr sz="1200" spc="5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className="user-detail-container"&gt;</a:t>
            </a:r>
            <a:endParaRPr sz="1200">
              <a:latin typeface="Courier New"/>
              <a:cs typeface="Courier New"/>
            </a:endParaRPr>
          </a:p>
          <a:p>
            <a:pPr marL="12700" marR="739775" indent="5524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&lt;img</a:t>
            </a:r>
            <a:r>
              <a:rPr sz="1200" spc="8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className="user-profile-</a:t>
            </a:r>
            <a:r>
              <a:rPr sz="1200" spc="-20" dirty="0">
                <a:latin typeface="Courier New"/>
                <a:cs typeface="Courier New"/>
              </a:rPr>
              <a:t>pic" </a:t>
            </a:r>
            <a:r>
              <a:rPr sz="1200" dirty="0">
                <a:latin typeface="Courier New"/>
                <a:cs typeface="Courier New"/>
              </a:rPr>
              <a:t>src={user.pic}</a:t>
            </a:r>
            <a:r>
              <a:rPr sz="1200" spc="-114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alt={user.name}</a:t>
            </a:r>
            <a:r>
              <a:rPr sz="1200" spc="-11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69888" y="3655821"/>
            <a:ext cx="26047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8030" algn="l"/>
              </a:tabLst>
            </a:pPr>
            <a:r>
              <a:rPr sz="1200" spc="-10" dirty="0">
                <a:latin typeface="Courier New"/>
                <a:cs typeface="Courier New"/>
              </a:rPr>
              <a:t>&lt;div&gt;</a:t>
            </a:r>
            <a:r>
              <a:rPr sz="1200" dirty="0">
                <a:latin typeface="Courier New"/>
                <a:cs typeface="Courier New"/>
              </a:rPr>
              <a:t>	&lt;h2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className="user-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17438" y="3838702"/>
            <a:ext cx="2048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name"&gt;{user.name}&lt;/h2&gt;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69888" y="4021582"/>
            <a:ext cx="2324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&lt;p&gt;{user.bio}&lt;/p&gt;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932180" algn="l"/>
                <a:tab pos="2035810" algn="l"/>
              </a:tabLst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r>
              <a:rPr sz="1200" dirty="0">
                <a:latin typeface="Courier New"/>
                <a:cs typeface="Courier New"/>
              </a:rPr>
              <a:t>	</a:t>
            </a:r>
            <a:r>
              <a:rPr sz="1200" spc="-10" dirty="0">
                <a:latin typeface="Courier New"/>
                <a:cs typeface="Courier New"/>
              </a:rPr>
              <a:t>&lt;/section&gt;</a:t>
            </a:r>
            <a:r>
              <a:rPr sz="1200" dirty="0">
                <a:latin typeface="Courier New"/>
                <a:cs typeface="Courier New"/>
              </a:rPr>
              <a:t>	</a:t>
            </a:r>
            <a:r>
              <a:rPr sz="1200" spc="-25" dirty="0">
                <a:latin typeface="Courier New"/>
                <a:cs typeface="Courier New"/>
              </a:rPr>
              <a:t>);}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113526" y="2114613"/>
            <a:ext cx="3244850" cy="3783965"/>
            <a:chOff x="6113526" y="2114613"/>
            <a:chExt cx="3244850" cy="3783965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3526" y="4449343"/>
              <a:ext cx="3244596" cy="141274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08776" y="4527042"/>
              <a:ext cx="3063239" cy="126644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401687" y="2122551"/>
              <a:ext cx="1226185" cy="336550"/>
            </a:xfrm>
            <a:custGeom>
              <a:avLst/>
              <a:gdLst/>
              <a:ahLst/>
              <a:cxnLst/>
              <a:rect l="l" t="t" r="r" b="b"/>
              <a:pathLst>
                <a:path w="1226184" h="336550">
                  <a:moveTo>
                    <a:pt x="1170051" y="0"/>
                  </a:moveTo>
                  <a:lnTo>
                    <a:pt x="56007" y="0"/>
                  </a:lnTo>
                  <a:lnTo>
                    <a:pt x="34182" y="4393"/>
                  </a:lnTo>
                  <a:lnTo>
                    <a:pt x="16383" y="16383"/>
                  </a:lnTo>
                  <a:lnTo>
                    <a:pt x="4393" y="34182"/>
                  </a:lnTo>
                  <a:lnTo>
                    <a:pt x="0" y="56007"/>
                  </a:lnTo>
                  <a:lnTo>
                    <a:pt x="0" y="280035"/>
                  </a:lnTo>
                  <a:lnTo>
                    <a:pt x="4393" y="301859"/>
                  </a:lnTo>
                  <a:lnTo>
                    <a:pt x="16382" y="319659"/>
                  </a:lnTo>
                  <a:lnTo>
                    <a:pt x="34182" y="331648"/>
                  </a:lnTo>
                  <a:lnTo>
                    <a:pt x="56007" y="336042"/>
                  </a:lnTo>
                  <a:lnTo>
                    <a:pt x="1170051" y="336042"/>
                  </a:lnTo>
                  <a:lnTo>
                    <a:pt x="1191875" y="331648"/>
                  </a:lnTo>
                  <a:lnTo>
                    <a:pt x="1209675" y="319659"/>
                  </a:lnTo>
                  <a:lnTo>
                    <a:pt x="1221664" y="301859"/>
                  </a:lnTo>
                  <a:lnTo>
                    <a:pt x="1226058" y="280035"/>
                  </a:lnTo>
                  <a:lnTo>
                    <a:pt x="1226058" y="56007"/>
                  </a:lnTo>
                  <a:lnTo>
                    <a:pt x="1221664" y="34182"/>
                  </a:lnTo>
                  <a:lnTo>
                    <a:pt x="1209675" y="16383"/>
                  </a:lnTo>
                  <a:lnTo>
                    <a:pt x="1191875" y="4393"/>
                  </a:lnTo>
                  <a:lnTo>
                    <a:pt x="1170051" y="0"/>
                  </a:lnTo>
                  <a:close/>
                </a:path>
              </a:pathLst>
            </a:custGeom>
            <a:solidFill>
              <a:srgbClr val="2EA2ED">
                <a:alpha val="1882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401687" y="2122551"/>
              <a:ext cx="1226185" cy="336550"/>
            </a:xfrm>
            <a:custGeom>
              <a:avLst/>
              <a:gdLst/>
              <a:ahLst/>
              <a:cxnLst/>
              <a:rect l="l" t="t" r="r" b="b"/>
              <a:pathLst>
                <a:path w="1226184" h="336550">
                  <a:moveTo>
                    <a:pt x="0" y="56007"/>
                  </a:moveTo>
                  <a:lnTo>
                    <a:pt x="4393" y="34182"/>
                  </a:lnTo>
                  <a:lnTo>
                    <a:pt x="16383" y="16383"/>
                  </a:lnTo>
                  <a:lnTo>
                    <a:pt x="34182" y="4393"/>
                  </a:lnTo>
                  <a:lnTo>
                    <a:pt x="56007" y="0"/>
                  </a:lnTo>
                  <a:lnTo>
                    <a:pt x="1170051" y="0"/>
                  </a:lnTo>
                  <a:lnTo>
                    <a:pt x="1191875" y="4393"/>
                  </a:lnTo>
                  <a:lnTo>
                    <a:pt x="1209675" y="16383"/>
                  </a:lnTo>
                  <a:lnTo>
                    <a:pt x="1221664" y="34182"/>
                  </a:lnTo>
                  <a:lnTo>
                    <a:pt x="1226058" y="56007"/>
                  </a:lnTo>
                  <a:lnTo>
                    <a:pt x="1226058" y="280035"/>
                  </a:lnTo>
                  <a:lnTo>
                    <a:pt x="1221664" y="301859"/>
                  </a:lnTo>
                  <a:lnTo>
                    <a:pt x="1209675" y="319659"/>
                  </a:lnTo>
                  <a:lnTo>
                    <a:pt x="1191875" y="331648"/>
                  </a:lnTo>
                  <a:lnTo>
                    <a:pt x="1170051" y="336042"/>
                  </a:lnTo>
                  <a:lnTo>
                    <a:pt x="56007" y="336042"/>
                  </a:lnTo>
                  <a:lnTo>
                    <a:pt x="34182" y="331648"/>
                  </a:lnTo>
                  <a:lnTo>
                    <a:pt x="16382" y="319659"/>
                  </a:lnTo>
                  <a:lnTo>
                    <a:pt x="4393" y="301859"/>
                  </a:lnTo>
                  <a:lnTo>
                    <a:pt x="0" y="280035"/>
                  </a:lnTo>
                  <a:lnTo>
                    <a:pt x="0" y="56007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0777" y="5598033"/>
              <a:ext cx="1361694" cy="29260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777" y="5598033"/>
              <a:ext cx="1362075" cy="292735"/>
            </a:xfrm>
            <a:custGeom>
              <a:avLst/>
              <a:gdLst/>
              <a:ahLst/>
              <a:cxnLst/>
              <a:rect l="l" t="t" r="r" b="b"/>
              <a:pathLst>
                <a:path w="1362075" h="292735">
                  <a:moveTo>
                    <a:pt x="0" y="48768"/>
                  </a:moveTo>
                  <a:lnTo>
                    <a:pt x="3833" y="29784"/>
                  </a:lnTo>
                  <a:lnTo>
                    <a:pt x="14287" y="14282"/>
                  </a:lnTo>
                  <a:lnTo>
                    <a:pt x="29789" y="3832"/>
                  </a:lnTo>
                  <a:lnTo>
                    <a:pt x="48768" y="0"/>
                  </a:lnTo>
                  <a:lnTo>
                    <a:pt x="1312926" y="0"/>
                  </a:lnTo>
                  <a:lnTo>
                    <a:pt x="1331904" y="3832"/>
                  </a:lnTo>
                  <a:lnTo>
                    <a:pt x="1347406" y="14282"/>
                  </a:lnTo>
                  <a:lnTo>
                    <a:pt x="1357860" y="29784"/>
                  </a:lnTo>
                  <a:lnTo>
                    <a:pt x="1361694" y="48768"/>
                  </a:lnTo>
                  <a:lnTo>
                    <a:pt x="1361694" y="243840"/>
                  </a:lnTo>
                  <a:lnTo>
                    <a:pt x="1357860" y="262823"/>
                  </a:lnTo>
                  <a:lnTo>
                    <a:pt x="1347406" y="278325"/>
                  </a:lnTo>
                  <a:lnTo>
                    <a:pt x="1331904" y="288775"/>
                  </a:lnTo>
                  <a:lnTo>
                    <a:pt x="1312926" y="292608"/>
                  </a:lnTo>
                  <a:lnTo>
                    <a:pt x="48768" y="292608"/>
                  </a:lnTo>
                  <a:lnTo>
                    <a:pt x="29789" y="288775"/>
                  </a:lnTo>
                  <a:lnTo>
                    <a:pt x="14287" y="278325"/>
                  </a:lnTo>
                  <a:lnTo>
                    <a:pt x="3833" y="262823"/>
                  </a:lnTo>
                  <a:lnTo>
                    <a:pt x="0" y="243840"/>
                  </a:lnTo>
                  <a:lnTo>
                    <a:pt x="0" y="4876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91972" y="840485"/>
            <a:ext cx="4164965" cy="265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901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path</a:t>
            </a:r>
            <a:r>
              <a:rPr sz="1800" spc="-10" dirty="0">
                <a:latin typeface="Courier New"/>
                <a:cs typeface="Courier New"/>
              </a:rPr>
              <a:t>=</a:t>
            </a:r>
            <a:r>
              <a:rPr sz="1800" spc="-10" dirty="0">
                <a:latin typeface="Trebuchet MS"/>
                <a:cs typeface="Trebuchet MS"/>
              </a:rPr>
              <a:t>"</a:t>
            </a:r>
            <a:r>
              <a:rPr sz="1800" spc="-10" dirty="0">
                <a:latin typeface="Courier New"/>
                <a:cs typeface="Courier New"/>
              </a:rPr>
              <a:t>/users/:id</a:t>
            </a:r>
            <a:r>
              <a:rPr sz="1800" spc="-10" dirty="0">
                <a:latin typeface="Trebuchet MS"/>
                <a:cs typeface="Trebuchet MS"/>
              </a:rPr>
              <a:t>"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App()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96850" marR="17526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users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USER_LIST; </a:t>
            </a: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&lt;div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className="App"&gt;</a:t>
            </a:r>
            <a:endParaRPr sz="1200">
              <a:latin typeface="Courier New"/>
              <a:cs typeface="Courier New"/>
            </a:endParaRPr>
          </a:p>
          <a:p>
            <a:pPr marR="1197610" algn="r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&lt;nav</a:t>
            </a:r>
            <a:r>
              <a:rPr sz="1200" spc="3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className="nav-list"&gt;</a:t>
            </a:r>
            <a:endParaRPr sz="1200">
              <a:latin typeface="Courier New"/>
              <a:cs typeface="Courier New"/>
            </a:endParaRPr>
          </a:p>
          <a:p>
            <a:pPr marR="1200150" algn="r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&lt;Link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to="/"&gt;Home&lt;/Link&gt;</a:t>
            </a:r>
            <a:endParaRPr sz="1200">
              <a:latin typeface="Courier New"/>
              <a:cs typeface="Courier New"/>
            </a:endParaRPr>
          </a:p>
          <a:p>
            <a:pPr marL="7493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&lt;Link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to="/users"&gt;Users&lt;/Link&gt;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&lt;/nav&gt;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&lt;Routes&gt;</a:t>
            </a:r>
            <a:endParaRPr sz="1200">
              <a:latin typeface="Courier New"/>
              <a:cs typeface="Courier New"/>
            </a:endParaRPr>
          </a:p>
          <a:p>
            <a:pPr marL="7493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&lt;Route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path="/"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element={&lt;Home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/&gt;}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12700" marR="557530" indent="7366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&lt;Route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path="/users" </a:t>
            </a:r>
            <a:r>
              <a:rPr sz="1200" dirty="0">
                <a:latin typeface="Courier New"/>
                <a:cs typeface="Courier New"/>
              </a:rPr>
              <a:t>element={&lt;UserList</a:t>
            </a:r>
            <a:r>
              <a:rPr sz="1200" spc="-9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users={users}</a:t>
            </a:r>
            <a:r>
              <a:rPr sz="1200" spc="-8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/&gt;}</a:t>
            </a:r>
            <a:r>
              <a:rPr sz="1200" spc="-85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461579" y="5197665"/>
            <a:ext cx="2494915" cy="408305"/>
            <a:chOff x="1461579" y="5197665"/>
            <a:chExt cx="2494915" cy="408305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9516" y="5205603"/>
              <a:ext cx="2478786" cy="39242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469516" y="5205603"/>
              <a:ext cx="2479040" cy="392430"/>
            </a:xfrm>
            <a:custGeom>
              <a:avLst/>
              <a:gdLst/>
              <a:ahLst/>
              <a:cxnLst/>
              <a:rect l="l" t="t" r="r" b="b"/>
              <a:pathLst>
                <a:path w="2479040" h="392429">
                  <a:moveTo>
                    <a:pt x="0" y="65405"/>
                  </a:moveTo>
                  <a:lnTo>
                    <a:pt x="5147" y="39969"/>
                  </a:lnTo>
                  <a:lnTo>
                    <a:pt x="19177" y="19177"/>
                  </a:lnTo>
                  <a:lnTo>
                    <a:pt x="39969" y="5147"/>
                  </a:lnTo>
                  <a:lnTo>
                    <a:pt x="65405" y="0"/>
                  </a:lnTo>
                  <a:lnTo>
                    <a:pt x="2413381" y="0"/>
                  </a:lnTo>
                  <a:lnTo>
                    <a:pt x="2438816" y="5147"/>
                  </a:lnTo>
                  <a:lnTo>
                    <a:pt x="2459609" y="19177"/>
                  </a:lnTo>
                  <a:lnTo>
                    <a:pt x="2473638" y="39969"/>
                  </a:lnTo>
                  <a:lnTo>
                    <a:pt x="2478786" y="65405"/>
                  </a:lnTo>
                  <a:lnTo>
                    <a:pt x="2478786" y="327025"/>
                  </a:lnTo>
                  <a:lnTo>
                    <a:pt x="2473638" y="352460"/>
                  </a:lnTo>
                  <a:lnTo>
                    <a:pt x="2459609" y="373253"/>
                  </a:lnTo>
                  <a:lnTo>
                    <a:pt x="2438816" y="387282"/>
                  </a:lnTo>
                  <a:lnTo>
                    <a:pt x="2413381" y="392430"/>
                  </a:lnTo>
                  <a:lnTo>
                    <a:pt x="65405" y="392430"/>
                  </a:lnTo>
                  <a:lnTo>
                    <a:pt x="39969" y="387282"/>
                  </a:lnTo>
                  <a:lnTo>
                    <a:pt x="19177" y="373253"/>
                  </a:lnTo>
                  <a:lnTo>
                    <a:pt x="5147" y="352460"/>
                  </a:lnTo>
                  <a:lnTo>
                    <a:pt x="0" y="327025"/>
                  </a:lnTo>
                  <a:lnTo>
                    <a:pt x="0" y="65405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644395" y="5254244"/>
            <a:ext cx="21291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Trebuchet MS"/>
                <a:cs typeface="Trebuchet MS"/>
              </a:rPr>
              <a:t>URL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Provided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By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the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User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13521" y="5596635"/>
            <a:ext cx="6172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latin typeface="Trebuchet MS"/>
                <a:cs typeface="Trebuchet MS"/>
              </a:rPr>
              <a:t>Output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904545" y="925131"/>
            <a:ext cx="2494915" cy="407670"/>
            <a:chOff x="6904545" y="925131"/>
            <a:chExt cx="2494915" cy="407670"/>
          </a:xfrm>
        </p:grpSpPr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12482" y="933069"/>
              <a:ext cx="2478786" cy="39166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912482" y="933069"/>
              <a:ext cx="2479040" cy="391795"/>
            </a:xfrm>
            <a:custGeom>
              <a:avLst/>
              <a:gdLst/>
              <a:ahLst/>
              <a:cxnLst/>
              <a:rect l="l" t="t" r="r" b="b"/>
              <a:pathLst>
                <a:path w="2479040" h="391794">
                  <a:moveTo>
                    <a:pt x="0" y="65277"/>
                  </a:moveTo>
                  <a:lnTo>
                    <a:pt x="5127" y="39862"/>
                  </a:lnTo>
                  <a:lnTo>
                    <a:pt x="19113" y="19113"/>
                  </a:lnTo>
                  <a:lnTo>
                    <a:pt x="39862" y="5127"/>
                  </a:lnTo>
                  <a:lnTo>
                    <a:pt x="65277" y="0"/>
                  </a:lnTo>
                  <a:lnTo>
                    <a:pt x="2413508" y="0"/>
                  </a:lnTo>
                  <a:lnTo>
                    <a:pt x="2438923" y="5127"/>
                  </a:lnTo>
                  <a:lnTo>
                    <a:pt x="2459672" y="19113"/>
                  </a:lnTo>
                  <a:lnTo>
                    <a:pt x="2473658" y="39862"/>
                  </a:lnTo>
                  <a:lnTo>
                    <a:pt x="2478786" y="65277"/>
                  </a:lnTo>
                  <a:lnTo>
                    <a:pt x="2478786" y="326389"/>
                  </a:lnTo>
                  <a:lnTo>
                    <a:pt x="2473658" y="351805"/>
                  </a:lnTo>
                  <a:lnTo>
                    <a:pt x="2459672" y="372554"/>
                  </a:lnTo>
                  <a:lnTo>
                    <a:pt x="2438923" y="386540"/>
                  </a:lnTo>
                  <a:lnTo>
                    <a:pt x="2413508" y="391667"/>
                  </a:lnTo>
                  <a:lnTo>
                    <a:pt x="65277" y="391667"/>
                  </a:lnTo>
                  <a:lnTo>
                    <a:pt x="39862" y="386540"/>
                  </a:lnTo>
                  <a:lnTo>
                    <a:pt x="19113" y="372554"/>
                  </a:lnTo>
                  <a:lnTo>
                    <a:pt x="5127" y="351805"/>
                  </a:lnTo>
                  <a:lnTo>
                    <a:pt x="0" y="326389"/>
                  </a:lnTo>
                  <a:lnTo>
                    <a:pt x="0" y="6527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368540" y="964184"/>
            <a:ext cx="1567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Trebuchet MS"/>
                <a:cs typeface="Trebuchet MS"/>
              </a:rPr>
              <a:t>useParams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Hook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913951" y="4240593"/>
            <a:ext cx="1553845" cy="272415"/>
            <a:chOff x="2913951" y="4240593"/>
            <a:chExt cx="1553845" cy="272415"/>
          </a:xfrm>
        </p:grpSpPr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21889" y="4248530"/>
              <a:ext cx="1537715" cy="25603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921889" y="4248530"/>
              <a:ext cx="1537970" cy="256540"/>
            </a:xfrm>
            <a:custGeom>
              <a:avLst/>
              <a:gdLst/>
              <a:ahLst/>
              <a:cxnLst/>
              <a:rect l="l" t="t" r="r" b="b"/>
              <a:pathLst>
                <a:path w="1537970" h="256539">
                  <a:moveTo>
                    <a:pt x="0" y="42672"/>
                  </a:moveTo>
                  <a:lnTo>
                    <a:pt x="3345" y="26038"/>
                  </a:lnTo>
                  <a:lnTo>
                    <a:pt x="12477" y="12477"/>
                  </a:lnTo>
                  <a:lnTo>
                    <a:pt x="26038" y="3345"/>
                  </a:lnTo>
                  <a:lnTo>
                    <a:pt x="42672" y="0"/>
                  </a:lnTo>
                  <a:lnTo>
                    <a:pt x="1495044" y="0"/>
                  </a:lnTo>
                  <a:lnTo>
                    <a:pt x="1511677" y="3345"/>
                  </a:lnTo>
                  <a:lnTo>
                    <a:pt x="1525238" y="12477"/>
                  </a:lnTo>
                  <a:lnTo>
                    <a:pt x="1534370" y="26038"/>
                  </a:lnTo>
                  <a:lnTo>
                    <a:pt x="1537716" y="42672"/>
                  </a:lnTo>
                  <a:lnTo>
                    <a:pt x="1537716" y="213360"/>
                  </a:lnTo>
                  <a:lnTo>
                    <a:pt x="1534370" y="229993"/>
                  </a:lnTo>
                  <a:lnTo>
                    <a:pt x="1525238" y="243554"/>
                  </a:lnTo>
                  <a:lnTo>
                    <a:pt x="1511677" y="252686"/>
                  </a:lnTo>
                  <a:lnTo>
                    <a:pt x="1495044" y="256032"/>
                  </a:lnTo>
                  <a:lnTo>
                    <a:pt x="42672" y="256032"/>
                  </a:lnTo>
                  <a:lnTo>
                    <a:pt x="26038" y="252686"/>
                  </a:lnTo>
                  <a:lnTo>
                    <a:pt x="12477" y="243554"/>
                  </a:lnTo>
                  <a:lnTo>
                    <a:pt x="3345" y="229993"/>
                  </a:lnTo>
                  <a:lnTo>
                    <a:pt x="0" y="213360"/>
                  </a:lnTo>
                  <a:lnTo>
                    <a:pt x="0" y="4267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211067" y="4262882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918511" y="4198683"/>
            <a:ext cx="1553845" cy="272415"/>
            <a:chOff x="8918511" y="4198683"/>
            <a:chExt cx="1553845" cy="272415"/>
          </a:xfrm>
        </p:grpSpPr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26448" y="4206621"/>
              <a:ext cx="1537716" cy="2560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926448" y="4206621"/>
              <a:ext cx="1537970" cy="256540"/>
            </a:xfrm>
            <a:custGeom>
              <a:avLst/>
              <a:gdLst/>
              <a:ahLst/>
              <a:cxnLst/>
              <a:rect l="l" t="t" r="r" b="b"/>
              <a:pathLst>
                <a:path w="1537970" h="256539">
                  <a:moveTo>
                    <a:pt x="0" y="42671"/>
                  </a:moveTo>
                  <a:lnTo>
                    <a:pt x="3345" y="26038"/>
                  </a:lnTo>
                  <a:lnTo>
                    <a:pt x="12477" y="12477"/>
                  </a:lnTo>
                  <a:lnTo>
                    <a:pt x="26038" y="3345"/>
                  </a:lnTo>
                  <a:lnTo>
                    <a:pt x="42672" y="0"/>
                  </a:lnTo>
                  <a:lnTo>
                    <a:pt x="1495044" y="0"/>
                  </a:lnTo>
                  <a:lnTo>
                    <a:pt x="1511677" y="3345"/>
                  </a:lnTo>
                  <a:lnTo>
                    <a:pt x="1525238" y="12477"/>
                  </a:lnTo>
                  <a:lnTo>
                    <a:pt x="1534370" y="26038"/>
                  </a:lnTo>
                  <a:lnTo>
                    <a:pt x="1537716" y="42671"/>
                  </a:lnTo>
                  <a:lnTo>
                    <a:pt x="1537716" y="213359"/>
                  </a:lnTo>
                  <a:lnTo>
                    <a:pt x="1534370" y="229993"/>
                  </a:lnTo>
                  <a:lnTo>
                    <a:pt x="1525238" y="243554"/>
                  </a:lnTo>
                  <a:lnTo>
                    <a:pt x="1511677" y="252686"/>
                  </a:lnTo>
                  <a:lnTo>
                    <a:pt x="1495044" y="256031"/>
                  </a:lnTo>
                  <a:lnTo>
                    <a:pt x="42672" y="256031"/>
                  </a:lnTo>
                  <a:lnTo>
                    <a:pt x="26038" y="252686"/>
                  </a:lnTo>
                  <a:lnTo>
                    <a:pt x="12477" y="243554"/>
                  </a:lnTo>
                  <a:lnTo>
                    <a:pt x="3345" y="229993"/>
                  </a:lnTo>
                  <a:lnTo>
                    <a:pt x="0" y="213359"/>
                  </a:lnTo>
                  <a:lnTo>
                    <a:pt x="0" y="4267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9216135" y="4220971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78332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836598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8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6305">
              <a:lnSpc>
                <a:spcPct val="100000"/>
              </a:lnSpc>
              <a:spcBef>
                <a:spcPts val="100"/>
              </a:spcBef>
            </a:pPr>
            <a:r>
              <a:rPr spc="-175" dirty="0">
                <a:latin typeface="Arial"/>
                <a:cs typeface="Arial"/>
              </a:rPr>
              <a:t>USING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195" dirty="0">
                <a:latin typeface="Arial"/>
                <a:cs typeface="Arial"/>
              </a:rPr>
              <a:t>ROUTING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235" dirty="0">
                <a:latin typeface="Arial"/>
                <a:cs typeface="Arial"/>
              </a:rPr>
              <a:t>MODULES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[2-</a:t>
            </a:r>
            <a:r>
              <a:rPr spc="-25" dirty="0">
                <a:latin typeface="Arial"/>
                <a:cs typeface="Arial"/>
              </a:rPr>
              <a:t>3]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7370" y="1191958"/>
            <a:ext cx="5351145" cy="2056764"/>
            <a:chOff x="297370" y="1191958"/>
            <a:chExt cx="5351145" cy="2056764"/>
          </a:xfrm>
        </p:grpSpPr>
        <p:sp>
          <p:nvSpPr>
            <p:cNvPr id="4" name="object 4"/>
            <p:cNvSpPr/>
            <p:nvPr/>
          </p:nvSpPr>
          <p:spPr>
            <a:xfrm>
              <a:off x="302133" y="1196721"/>
              <a:ext cx="5341620" cy="2047239"/>
            </a:xfrm>
            <a:custGeom>
              <a:avLst/>
              <a:gdLst/>
              <a:ahLst/>
              <a:cxnLst/>
              <a:rect l="l" t="t" r="r" b="b"/>
              <a:pathLst>
                <a:path w="5341620" h="2047239">
                  <a:moveTo>
                    <a:pt x="5000498" y="0"/>
                  </a:moveTo>
                  <a:lnTo>
                    <a:pt x="341134" y="0"/>
                  </a:lnTo>
                  <a:lnTo>
                    <a:pt x="294844" y="3115"/>
                  </a:lnTo>
                  <a:lnTo>
                    <a:pt x="250447" y="12189"/>
                  </a:lnTo>
                  <a:lnTo>
                    <a:pt x="208349" y="26814"/>
                  </a:lnTo>
                  <a:lnTo>
                    <a:pt x="168957" y="46585"/>
                  </a:lnTo>
                  <a:lnTo>
                    <a:pt x="132677" y="71093"/>
                  </a:lnTo>
                  <a:lnTo>
                    <a:pt x="99915" y="99933"/>
                  </a:lnTo>
                  <a:lnTo>
                    <a:pt x="71079" y="132696"/>
                  </a:lnTo>
                  <a:lnTo>
                    <a:pt x="46574" y="168975"/>
                  </a:lnTo>
                  <a:lnTo>
                    <a:pt x="26807" y="208365"/>
                  </a:lnTo>
                  <a:lnTo>
                    <a:pt x="12185" y="250457"/>
                  </a:lnTo>
                  <a:lnTo>
                    <a:pt x="3114" y="294845"/>
                  </a:lnTo>
                  <a:lnTo>
                    <a:pt x="0" y="341122"/>
                  </a:lnTo>
                  <a:lnTo>
                    <a:pt x="0" y="1705610"/>
                  </a:lnTo>
                  <a:lnTo>
                    <a:pt x="3114" y="1751886"/>
                  </a:lnTo>
                  <a:lnTo>
                    <a:pt x="12185" y="1796274"/>
                  </a:lnTo>
                  <a:lnTo>
                    <a:pt x="26807" y="1838366"/>
                  </a:lnTo>
                  <a:lnTo>
                    <a:pt x="46574" y="1877756"/>
                  </a:lnTo>
                  <a:lnTo>
                    <a:pt x="71079" y="1914035"/>
                  </a:lnTo>
                  <a:lnTo>
                    <a:pt x="99915" y="1946798"/>
                  </a:lnTo>
                  <a:lnTo>
                    <a:pt x="132677" y="1975638"/>
                  </a:lnTo>
                  <a:lnTo>
                    <a:pt x="168957" y="2000146"/>
                  </a:lnTo>
                  <a:lnTo>
                    <a:pt x="208349" y="2019917"/>
                  </a:lnTo>
                  <a:lnTo>
                    <a:pt x="250447" y="2034542"/>
                  </a:lnTo>
                  <a:lnTo>
                    <a:pt x="294844" y="2043616"/>
                  </a:lnTo>
                  <a:lnTo>
                    <a:pt x="341134" y="2046732"/>
                  </a:lnTo>
                  <a:lnTo>
                    <a:pt x="5000498" y="2046732"/>
                  </a:lnTo>
                  <a:lnTo>
                    <a:pt x="5046774" y="2043616"/>
                  </a:lnTo>
                  <a:lnTo>
                    <a:pt x="5091162" y="2034542"/>
                  </a:lnTo>
                  <a:lnTo>
                    <a:pt x="5133254" y="2019917"/>
                  </a:lnTo>
                  <a:lnTo>
                    <a:pt x="5172644" y="2000146"/>
                  </a:lnTo>
                  <a:lnTo>
                    <a:pt x="5208923" y="1975638"/>
                  </a:lnTo>
                  <a:lnTo>
                    <a:pt x="5241686" y="1946798"/>
                  </a:lnTo>
                  <a:lnTo>
                    <a:pt x="5270526" y="1914035"/>
                  </a:lnTo>
                  <a:lnTo>
                    <a:pt x="5295034" y="1877756"/>
                  </a:lnTo>
                  <a:lnTo>
                    <a:pt x="5314805" y="1838366"/>
                  </a:lnTo>
                  <a:lnTo>
                    <a:pt x="5329430" y="1796274"/>
                  </a:lnTo>
                  <a:lnTo>
                    <a:pt x="5338504" y="1751886"/>
                  </a:lnTo>
                  <a:lnTo>
                    <a:pt x="5341620" y="1705610"/>
                  </a:lnTo>
                  <a:lnTo>
                    <a:pt x="5341620" y="341122"/>
                  </a:lnTo>
                  <a:lnTo>
                    <a:pt x="5338504" y="294845"/>
                  </a:lnTo>
                  <a:lnTo>
                    <a:pt x="5329430" y="250457"/>
                  </a:lnTo>
                  <a:lnTo>
                    <a:pt x="5314805" y="208365"/>
                  </a:lnTo>
                  <a:lnTo>
                    <a:pt x="5295034" y="168975"/>
                  </a:lnTo>
                  <a:lnTo>
                    <a:pt x="5270526" y="132696"/>
                  </a:lnTo>
                  <a:lnTo>
                    <a:pt x="5241686" y="99933"/>
                  </a:lnTo>
                  <a:lnTo>
                    <a:pt x="5208923" y="71093"/>
                  </a:lnTo>
                  <a:lnTo>
                    <a:pt x="5172644" y="46585"/>
                  </a:lnTo>
                  <a:lnTo>
                    <a:pt x="5133254" y="26814"/>
                  </a:lnTo>
                  <a:lnTo>
                    <a:pt x="5091162" y="12189"/>
                  </a:lnTo>
                  <a:lnTo>
                    <a:pt x="5046774" y="3115"/>
                  </a:lnTo>
                  <a:lnTo>
                    <a:pt x="5000498" y="0"/>
                  </a:lnTo>
                  <a:close/>
                </a:path>
              </a:pathLst>
            </a:custGeom>
            <a:solidFill>
              <a:srgbClr val="EED4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2133" y="1196721"/>
              <a:ext cx="5341620" cy="2047239"/>
            </a:xfrm>
            <a:custGeom>
              <a:avLst/>
              <a:gdLst/>
              <a:ahLst/>
              <a:cxnLst/>
              <a:rect l="l" t="t" r="r" b="b"/>
              <a:pathLst>
                <a:path w="5341620" h="2047239">
                  <a:moveTo>
                    <a:pt x="0" y="341122"/>
                  </a:moveTo>
                  <a:lnTo>
                    <a:pt x="3114" y="294845"/>
                  </a:lnTo>
                  <a:lnTo>
                    <a:pt x="12185" y="250457"/>
                  </a:lnTo>
                  <a:lnTo>
                    <a:pt x="26807" y="208365"/>
                  </a:lnTo>
                  <a:lnTo>
                    <a:pt x="46574" y="168975"/>
                  </a:lnTo>
                  <a:lnTo>
                    <a:pt x="71079" y="132696"/>
                  </a:lnTo>
                  <a:lnTo>
                    <a:pt x="99915" y="99933"/>
                  </a:lnTo>
                  <a:lnTo>
                    <a:pt x="132677" y="71093"/>
                  </a:lnTo>
                  <a:lnTo>
                    <a:pt x="168957" y="46585"/>
                  </a:lnTo>
                  <a:lnTo>
                    <a:pt x="208349" y="26814"/>
                  </a:lnTo>
                  <a:lnTo>
                    <a:pt x="250447" y="12189"/>
                  </a:lnTo>
                  <a:lnTo>
                    <a:pt x="294844" y="3115"/>
                  </a:lnTo>
                  <a:lnTo>
                    <a:pt x="341134" y="0"/>
                  </a:lnTo>
                  <a:lnTo>
                    <a:pt x="5000498" y="0"/>
                  </a:lnTo>
                  <a:lnTo>
                    <a:pt x="5046774" y="3115"/>
                  </a:lnTo>
                  <a:lnTo>
                    <a:pt x="5091162" y="12189"/>
                  </a:lnTo>
                  <a:lnTo>
                    <a:pt x="5133254" y="26814"/>
                  </a:lnTo>
                  <a:lnTo>
                    <a:pt x="5172644" y="46585"/>
                  </a:lnTo>
                  <a:lnTo>
                    <a:pt x="5208923" y="71093"/>
                  </a:lnTo>
                  <a:lnTo>
                    <a:pt x="5241686" y="99933"/>
                  </a:lnTo>
                  <a:lnTo>
                    <a:pt x="5270526" y="132696"/>
                  </a:lnTo>
                  <a:lnTo>
                    <a:pt x="5295034" y="168975"/>
                  </a:lnTo>
                  <a:lnTo>
                    <a:pt x="5314805" y="208365"/>
                  </a:lnTo>
                  <a:lnTo>
                    <a:pt x="5329430" y="250457"/>
                  </a:lnTo>
                  <a:lnTo>
                    <a:pt x="5338504" y="294845"/>
                  </a:lnTo>
                  <a:lnTo>
                    <a:pt x="5341620" y="341122"/>
                  </a:lnTo>
                  <a:lnTo>
                    <a:pt x="5341620" y="1705610"/>
                  </a:lnTo>
                  <a:lnTo>
                    <a:pt x="5338504" y="1751886"/>
                  </a:lnTo>
                  <a:lnTo>
                    <a:pt x="5329430" y="1796274"/>
                  </a:lnTo>
                  <a:lnTo>
                    <a:pt x="5314805" y="1838366"/>
                  </a:lnTo>
                  <a:lnTo>
                    <a:pt x="5295034" y="1877756"/>
                  </a:lnTo>
                  <a:lnTo>
                    <a:pt x="5270526" y="1914035"/>
                  </a:lnTo>
                  <a:lnTo>
                    <a:pt x="5241686" y="1946798"/>
                  </a:lnTo>
                  <a:lnTo>
                    <a:pt x="5208923" y="1975638"/>
                  </a:lnTo>
                  <a:lnTo>
                    <a:pt x="5172644" y="2000146"/>
                  </a:lnTo>
                  <a:lnTo>
                    <a:pt x="5133254" y="2019917"/>
                  </a:lnTo>
                  <a:lnTo>
                    <a:pt x="5091162" y="2034542"/>
                  </a:lnTo>
                  <a:lnTo>
                    <a:pt x="5046774" y="2043616"/>
                  </a:lnTo>
                  <a:lnTo>
                    <a:pt x="5000498" y="2046732"/>
                  </a:lnTo>
                  <a:lnTo>
                    <a:pt x="341134" y="2046732"/>
                  </a:lnTo>
                  <a:lnTo>
                    <a:pt x="294844" y="2043616"/>
                  </a:lnTo>
                  <a:lnTo>
                    <a:pt x="250447" y="2034542"/>
                  </a:lnTo>
                  <a:lnTo>
                    <a:pt x="208349" y="2019917"/>
                  </a:lnTo>
                  <a:lnTo>
                    <a:pt x="168957" y="2000146"/>
                  </a:lnTo>
                  <a:lnTo>
                    <a:pt x="132677" y="1975638"/>
                  </a:lnTo>
                  <a:lnTo>
                    <a:pt x="99915" y="1946798"/>
                  </a:lnTo>
                  <a:lnTo>
                    <a:pt x="71079" y="1914035"/>
                  </a:lnTo>
                  <a:lnTo>
                    <a:pt x="46574" y="1877756"/>
                  </a:lnTo>
                  <a:lnTo>
                    <a:pt x="26807" y="1838366"/>
                  </a:lnTo>
                  <a:lnTo>
                    <a:pt x="12185" y="1796274"/>
                  </a:lnTo>
                  <a:lnTo>
                    <a:pt x="3114" y="1751886"/>
                  </a:lnTo>
                  <a:lnTo>
                    <a:pt x="0" y="1705610"/>
                  </a:lnTo>
                  <a:lnTo>
                    <a:pt x="0" y="341122"/>
                  </a:lnTo>
                  <a:close/>
                </a:path>
              </a:pathLst>
            </a:custGeom>
            <a:ln w="9524">
              <a:solidFill>
                <a:srgbClr val="AC7A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0313" y="1274317"/>
            <a:ext cx="38004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0" marR="1021080" indent="-18478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UserList({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users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})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 </a:t>
            </a: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&lt;div</a:t>
            </a:r>
            <a:r>
              <a:rPr sz="1200" spc="5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className="user-list-container"&gt;</a:t>
            </a:r>
            <a:endParaRPr sz="1200">
              <a:latin typeface="Courier New"/>
              <a:cs typeface="Courier New"/>
            </a:endParaRPr>
          </a:p>
          <a:p>
            <a:pPr marL="56451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{users.map((usr,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index)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7167" y="2006091"/>
            <a:ext cx="3244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&lt;User</a:t>
            </a:r>
            <a:r>
              <a:rPr sz="1200" spc="-7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name={usr.name}</a:t>
            </a:r>
            <a:r>
              <a:rPr sz="1200" spc="-7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pic={usr.pic}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0313" y="2188971"/>
            <a:ext cx="12204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id={index}</a:t>
            </a:r>
            <a:r>
              <a:rPr sz="1200" spc="-8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564515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))}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0313" y="2920491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2694" y="3331654"/>
            <a:ext cx="5352415" cy="3074035"/>
            <a:chOff x="222694" y="3331654"/>
            <a:chExt cx="5352415" cy="3074035"/>
          </a:xfrm>
        </p:grpSpPr>
        <p:sp>
          <p:nvSpPr>
            <p:cNvPr id="11" name="object 11"/>
            <p:cNvSpPr/>
            <p:nvPr/>
          </p:nvSpPr>
          <p:spPr>
            <a:xfrm>
              <a:off x="227456" y="3336416"/>
              <a:ext cx="5342890" cy="3064510"/>
            </a:xfrm>
            <a:custGeom>
              <a:avLst/>
              <a:gdLst/>
              <a:ahLst/>
              <a:cxnLst/>
              <a:rect l="l" t="t" r="r" b="b"/>
              <a:pathLst>
                <a:path w="5342890" h="3064510">
                  <a:moveTo>
                    <a:pt x="4831715" y="0"/>
                  </a:moveTo>
                  <a:lnTo>
                    <a:pt x="510679" y="0"/>
                  </a:lnTo>
                  <a:lnTo>
                    <a:pt x="461497" y="2337"/>
                  </a:lnTo>
                  <a:lnTo>
                    <a:pt x="413638" y="9206"/>
                  </a:lnTo>
                  <a:lnTo>
                    <a:pt x="367315" y="20394"/>
                  </a:lnTo>
                  <a:lnTo>
                    <a:pt x="322744" y="35686"/>
                  </a:lnTo>
                  <a:lnTo>
                    <a:pt x="280136" y="54869"/>
                  </a:lnTo>
                  <a:lnTo>
                    <a:pt x="239708" y="77728"/>
                  </a:lnTo>
                  <a:lnTo>
                    <a:pt x="201673" y="104050"/>
                  </a:lnTo>
                  <a:lnTo>
                    <a:pt x="166244" y="133621"/>
                  </a:lnTo>
                  <a:lnTo>
                    <a:pt x="133636" y="166227"/>
                  </a:lnTo>
                  <a:lnTo>
                    <a:pt x="104062" y="201654"/>
                  </a:lnTo>
                  <a:lnTo>
                    <a:pt x="77738" y="239688"/>
                  </a:lnTo>
                  <a:lnTo>
                    <a:pt x="54876" y="280115"/>
                  </a:lnTo>
                  <a:lnTo>
                    <a:pt x="35691" y="322722"/>
                  </a:lnTo>
                  <a:lnTo>
                    <a:pt x="20397" y="367295"/>
                  </a:lnTo>
                  <a:lnTo>
                    <a:pt x="9208" y="413619"/>
                  </a:lnTo>
                  <a:lnTo>
                    <a:pt x="2337" y="461481"/>
                  </a:lnTo>
                  <a:lnTo>
                    <a:pt x="0" y="510667"/>
                  </a:lnTo>
                  <a:lnTo>
                    <a:pt x="0" y="2553322"/>
                  </a:lnTo>
                  <a:lnTo>
                    <a:pt x="2337" y="2602504"/>
                  </a:lnTo>
                  <a:lnTo>
                    <a:pt x="9208" y="2650363"/>
                  </a:lnTo>
                  <a:lnTo>
                    <a:pt x="20397" y="2696686"/>
                  </a:lnTo>
                  <a:lnTo>
                    <a:pt x="35691" y="2741257"/>
                  </a:lnTo>
                  <a:lnTo>
                    <a:pt x="54876" y="2783865"/>
                  </a:lnTo>
                  <a:lnTo>
                    <a:pt x="77738" y="2824293"/>
                  </a:lnTo>
                  <a:lnTo>
                    <a:pt x="104062" y="2862328"/>
                  </a:lnTo>
                  <a:lnTo>
                    <a:pt x="133636" y="2897757"/>
                  </a:lnTo>
                  <a:lnTo>
                    <a:pt x="166244" y="2930365"/>
                  </a:lnTo>
                  <a:lnTo>
                    <a:pt x="201673" y="2959939"/>
                  </a:lnTo>
                  <a:lnTo>
                    <a:pt x="239708" y="2986263"/>
                  </a:lnTo>
                  <a:lnTo>
                    <a:pt x="280136" y="3009125"/>
                  </a:lnTo>
                  <a:lnTo>
                    <a:pt x="322744" y="3028310"/>
                  </a:lnTo>
                  <a:lnTo>
                    <a:pt x="367315" y="3043604"/>
                  </a:lnTo>
                  <a:lnTo>
                    <a:pt x="413638" y="3054793"/>
                  </a:lnTo>
                  <a:lnTo>
                    <a:pt x="461497" y="3061664"/>
                  </a:lnTo>
                  <a:lnTo>
                    <a:pt x="510679" y="3064002"/>
                  </a:lnTo>
                  <a:lnTo>
                    <a:pt x="4831715" y="3064002"/>
                  </a:lnTo>
                  <a:lnTo>
                    <a:pt x="4880900" y="3061664"/>
                  </a:lnTo>
                  <a:lnTo>
                    <a:pt x="4928762" y="3054793"/>
                  </a:lnTo>
                  <a:lnTo>
                    <a:pt x="4975086" y="3043604"/>
                  </a:lnTo>
                  <a:lnTo>
                    <a:pt x="5019659" y="3028310"/>
                  </a:lnTo>
                  <a:lnTo>
                    <a:pt x="5062266" y="3009125"/>
                  </a:lnTo>
                  <a:lnTo>
                    <a:pt x="5102693" y="2986263"/>
                  </a:lnTo>
                  <a:lnTo>
                    <a:pt x="5140727" y="2959939"/>
                  </a:lnTo>
                  <a:lnTo>
                    <a:pt x="5176154" y="2930365"/>
                  </a:lnTo>
                  <a:lnTo>
                    <a:pt x="5208760" y="2897757"/>
                  </a:lnTo>
                  <a:lnTo>
                    <a:pt x="5238331" y="2862328"/>
                  </a:lnTo>
                  <a:lnTo>
                    <a:pt x="5264653" y="2824293"/>
                  </a:lnTo>
                  <a:lnTo>
                    <a:pt x="5287512" y="2783865"/>
                  </a:lnTo>
                  <a:lnTo>
                    <a:pt x="5306695" y="2741257"/>
                  </a:lnTo>
                  <a:lnTo>
                    <a:pt x="5321987" y="2696686"/>
                  </a:lnTo>
                  <a:lnTo>
                    <a:pt x="5333175" y="2650363"/>
                  </a:lnTo>
                  <a:lnTo>
                    <a:pt x="5340044" y="2602504"/>
                  </a:lnTo>
                  <a:lnTo>
                    <a:pt x="5342382" y="2553322"/>
                  </a:lnTo>
                  <a:lnTo>
                    <a:pt x="5342382" y="510667"/>
                  </a:lnTo>
                  <a:lnTo>
                    <a:pt x="5340044" y="461481"/>
                  </a:lnTo>
                  <a:lnTo>
                    <a:pt x="5333175" y="413619"/>
                  </a:lnTo>
                  <a:lnTo>
                    <a:pt x="5321987" y="367295"/>
                  </a:lnTo>
                  <a:lnTo>
                    <a:pt x="5306695" y="322722"/>
                  </a:lnTo>
                  <a:lnTo>
                    <a:pt x="5287512" y="280115"/>
                  </a:lnTo>
                  <a:lnTo>
                    <a:pt x="5264653" y="239688"/>
                  </a:lnTo>
                  <a:lnTo>
                    <a:pt x="5238331" y="201654"/>
                  </a:lnTo>
                  <a:lnTo>
                    <a:pt x="5208760" y="166227"/>
                  </a:lnTo>
                  <a:lnTo>
                    <a:pt x="5176154" y="133621"/>
                  </a:lnTo>
                  <a:lnTo>
                    <a:pt x="5140727" y="104050"/>
                  </a:lnTo>
                  <a:lnTo>
                    <a:pt x="5102693" y="77728"/>
                  </a:lnTo>
                  <a:lnTo>
                    <a:pt x="5062266" y="54869"/>
                  </a:lnTo>
                  <a:lnTo>
                    <a:pt x="5019659" y="35686"/>
                  </a:lnTo>
                  <a:lnTo>
                    <a:pt x="4975086" y="20394"/>
                  </a:lnTo>
                  <a:lnTo>
                    <a:pt x="4928762" y="9206"/>
                  </a:lnTo>
                  <a:lnTo>
                    <a:pt x="4880900" y="2337"/>
                  </a:lnTo>
                  <a:lnTo>
                    <a:pt x="4831715" y="0"/>
                  </a:lnTo>
                  <a:close/>
                </a:path>
              </a:pathLst>
            </a:custGeom>
            <a:solidFill>
              <a:srgbClr val="EED4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7456" y="3336416"/>
              <a:ext cx="5342890" cy="3064510"/>
            </a:xfrm>
            <a:custGeom>
              <a:avLst/>
              <a:gdLst/>
              <a:ahLst/>
              <a:cxnLst/>
              <a:rect l="l" t="t" r="r" b="b"/>
              <a:pathLst>
                <a:path w="5342890" h="3064510">
                  <a:moveTo>
                    <a:pt x="0" y="510667"/>
                  </a:moveTo>
                  <a:lnTo>
                    <a:pt x="2337" y="461481"/>
                  </a:lnTo>
                  <a:lnTo>
                    <a:pt x="9208" y="413619"/>
                  </a:lnTo>
                  <a:lnTo>
                    <a:pt x="20397" y="367295"/>
                  </a:lnTo>
                  <a:lnTo>
                    <a:pt x="35691" y="322722"/>
                  </a:lnTo>
                  <a:lnTo>
                    <a:pt x="54876" y="280115"/>
                  </a:lnTo>
                  <a:lnTo>
                    <a:pt x="77738" y="239688"/>
                  </a:lnTo>
                  <a:lnTo>
                    <a:pt x="104062" y="201654"/>
                  </a:lnTo>
                  <a:lnTo>
                    <a:pt x="133636" y="166227"/>
                  </a:lnTo>
                  <a:lnTo>
                    <a:pt x="166244" y="133621"/>
                  </a:lnTo>
                  <a:lnTo>
                    <a:pt x="201673" y="104050"/>
                  </a:lnTo>
                  <a:lnTo>
                    <a:pt x="239708" y="77728"/>
                  </a:lnTo>
                  <a:lnTo>
                    <a:pt x="280136" y="54869"/>
                  </a:lnTo>
                  <a:lnTo>
                    <a:pt x="322744" y="35686"/>
                  </a:lnTo>
                  <a:lnTo>
                    <a:pt x="367315" y="20394"/>
                  </a:lnTo>
                  <a:lnTo>
                    <a:pt x="413638" y="9206"/>
                  </a:lnTo>
                  <a:lnTo>
                    <a:pt x="461497" y="2337"/>
                  </a:lnTo>
                  <a:lnTo>
                    <a:pt x="510679" y="0"/>
                  </a:lnTo>
                  <a:lnTo>
                    <a:pt x="4831715" y="0"/>
                  </a:lnTo>
                  <a:lnTo>
                    <a:pt x="4880900" y="2337"/>
                  </a:lnTo>
                  <a:lnTo>
                    <a:pt x="4928762" y="9206"/>
                  </a:lnTo>
                  <a:lnTo>
                    <a:pt x="4975086" y="20394"/>
                  </a:lnTo>
                  <a:lnTo>
                    <a:pt x="5019659" y="35686"/>
                  </a:lnTo>
                  <a:lnTo>
                    <a:pt x="5062266" y="54869"/>
                  </a:lnTo>
                  <a:lnTo>
                    <a:pt x="5102693" y="77728"/>
                  </a:lnTo>
                  <a:lnTo>
                    <a:pt x="5140727" y="104050"/>
                  </a:lnTo>
                  <a:lnTo>
                    <a:pt x="5176154" y="133621"/>
                  </a:lnTo>
                  <a:lnTo>
                    <a:pt x="5208760" y="166227"/>
                  </a:lnTo>
                  <a:lnTo>
                    <a:pt x="5238331" y="201654"/>
                  </a:lnTo>
                  <a:lnTo>
                    <a:pt x="5264653" y="239688"/>
                  </a:lnTo>
                  <a:lnTo>
                    <a:pt x="5287512" y="280115"/>
                  </a:lnTo>
                  <a:lnTo>
                    <a:pt x="5306695" y="322722"/>
                  </a:lnTo>
                  <a:lnTo>
                    <a:pt x="5321987" y="367295"/>
                  </a:lnTo>
                  <a:lnTo>
                    <a:pt x="5333175" y="413619"/>
                  </a:lnTo>
                  <a:lnTo>
                    <a:pt x="5340044" y="461481"/>
                  </a:lnTo>
                  <a:lnTo>
                    <a:pt x="5342382" y="510667"/>
                  </a:lnTo>
                  <a:lnTo>
                    <a:pt x="5342382" y="2553322"/>
                  </a:lnTo>
                  <a:lnTo>
                    <a:pt x="5340044" y="2602504"/>
                  </a:lnTo>
                  <a:lnTo>
                    <a:pt x="5333175" y="2650363"/>
                  </a:lnTo>
                  <a:lnTo>
                    <a:pt x="5321987" y="2696686"/>
                  </a:lnTo>
                  <a:lnTo>
                    <a:pt x="5306695" y="2741257"/>
                  </a:lnTo>
                  <a:lnTo>
                    <a:pt x="5287512" y="2783865"/>
                  </a:lnTo>
                  <a:lnTo>
                    <a:pt x="5264653" y="2824293"/>
                  </a:lnTo>
                  <a:lnTo>
                    <a:pt x="5238331" y="2862328"/>
                  </a:lnTo>
                  <a:lnTo>
                    <a:pt x="5208760" y="2897757"/>
                  </a:lnTo>
                  <a:lnTo>
                    <a:pt x="5176154" y="2930365"/>
                  </a:lnTo>
                  <a:lnTo>
                    <a:pt x="5140727" y="2959939"/>
                  </a:lnTo>
                  <a:lnTo>
                    <a:pt x="5102693" y="2986263"/>
                  </a:lnTo>
                  <a:lnTo>
                    <a:pt x="5062266" y="3009125"/>
                  </a:lnTo>
                  <a:lnTo>
                    <a:pt x="5019659" y="3028310"/>
                  </a:lnTo>
                  <a:lnTo>
                    <a:pt x="4975086" y="3043604"/>
                  </a:lnTo>
                  <a:lnTo>
                    <a:pt x="4928762" y="3054793"/>
                  </a:lnTo>
                  <a:lnTo>
                    <a:pt x="4880900" y="3061664"/>
                  </a:lnTo>
                  <a:lnTo>
                    <a:pt x="4831715" y="3064002"/>
                  </a:lnTo>
                  <a:lnTo>
                    <a:pt x="510679" y="3064002"/>
                  </a:lnTo>
                  <a:lnTo>
                    <a:pt x="461497" y="3061664"/>
                  </a:lnTo>
                  <a:lnTo>
                    <a:pt x="413638" y="3054793"/>
                  </a:lnTo>
                  <a:lnTo>
                    <a:pt x="367315" y="3043604"/>
                  </a:lnTo>
                  <a:lnTo>
                    <a:pt x="322744" y="3028310"/>
                  </a:lnTo>
                  <a:lnTo>
                    <a:pt x="280136" y="3009125"/>
                  </a:lnTo>
                  <a:lnTo>
                    <a:pt x="239708" y="2986263"/>
                  </a:lnTo>
                  <a:lnTo>
                    <a:pt x="201673" y="2959939"/>
                  </a:lnTo>
                  <a:lnTo>
                    <a:pt x="166244" y="2930365"/>
                  </a:lnTo>
                  <a:lnTo>
                    <a:pt x="133636" y="2897757"/>
                  </a:lnTo>
                  <a:lnTo>
                    <a:pt x="104062" y="2862328"/>
                  </a:lnTo>
                  <a:lnTo>
                    <a:pt x="77738" y="2824293"/>
                  </a:lnTo>
                  <a:lnTo>
                    <a:pt x="54876" y="2783865"/>
                  </a:lnTo>
                  <a:lnTo>
                    <a:pt x="35691" y="2741257"/>
                  </a:lnTo>
                  <a:lnTo>
                    <a:pt x="20397" y="2696686"/>
                  </a:lnTo>
                  <a:lnTo>
                    <a:pt x="9208" y="2650363"/>
                  </a:lnTo>
                  <a:lnTo>
                    <a:pt x="2337" y="2602504"/>
                  </a:lnTo>
                  <a:lnTo>
                    <a:pt x="0" y="2553322"/>
                  </a:lnTo>
                  <a:lnTo>
                    <a:pt x="0" y="510667"/>
                  </a:lnTo>
                  <a:close/>
                </a:path>
              </a:pathLst>
            </a:custGeom>
            <a:ln w="9525">
              <a:solidFill>
                <a:srgbClr val="AC7A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55422" y="3374390"/>
            <a:ext cx="35248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0" marR="2675890" indent="-18478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import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{ </a:t>
            </a:r>
            <a:r>
              <a:rPr sz="1200" spc="-10" dirty="0">
                <a:latin typeface="Courier New"/>
                <a:cs typeface="Courier New"/>
              </a:rPr>
              <a:t>Routes, Route, </a:t>
            </a:r>
            <a:r>
              <a:rPr sz="1200" spc="-20" dirty="0">
                <a:latin typeface="Courier New"/>
                <a:cs typeface="Courier New"/>
              </a:rPr>
              <a:t>Link,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useNavigate,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useParams,}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from </a:t>
            </a:r>
            <a:r>
              <a:rPr sz="1200" spc="-10" dirty="0">
                <a:latin typeface="Courier New"/>
                <a:cs typeface="Courier New"/>
              </a:rPr>
              <a:t>"react-router-dom";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5422" y="4471670"/>
            <a:ext cx="4807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485900" algn="l"/>
                <a:tab pos="3322954" algn="l"/>
              </a:tabLst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User({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name,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pic,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id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})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r>
              <a:rPr sz="1200" dirty="0">
                <a:latin typeface="Courier New"/>
                <a:cs typeface="Courier New"/>
              </a:rPr>
              <a:t>	const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navigate</a:t>
            </a:r>
            <a:r>
              <a:rPr sz="1200" spc="-50" dirty="0">
                <a:latin typeface="Courier New"/>
                <a:cs typeface="Courier New"/>
              </a:rPr>
              <a:t> = </a:t>
            </a:r>
            <a:r>
              <a:rPr sz="1200" spc="-10" dirty="0">
                <a:latin typeface="Courier New"/>
                <a:cs typeface="Courier New"/>
              </a:rPr>
              <a:t>useNavigate();</a:t>
            </a:r>
            <a:r>
              <a:rPr sz="1200" dirty="0">
                <a:latin typeface="Courier New"/>
                <a:cs typeface="Courier New"/>
              </a:rPr>
              <a:t>	return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&lt;section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5422" y="5020309"/>
            <a:ext cx="42564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onClick={()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navigate(`/users/${id}`)} className="user-container"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tabLst>
                <a:tab pos="1115695" algn="l"/>
              </a:tabLst>
            </a:pPr>
            <a:r>
              <a:rPr sz="1200" spc="-50" dirty="0">
                <a:latin typeface="Courier New"/>
                <a:cs typeface="Courier New"/>
              </a:rPr>
              <a:t>&gt;</a:t>
            </a:r>
            <a:r>
              <a:rPr sz="1200" dirty="0">
                <a:latin typeface="Courier New"/>
                <a:cs typeface="Courier New"/>
              </a:rPr>
              <a:t>	&lt;img</a:t>
            </a:r>
            <a:r>
              <a:rPr sz="1200" spc="6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className="user-profile-</a:t>
            </a:r>
            <a:r>
              <a:rPr sz="1200" spc="-20" dirty="0">
                <a:latin typeface="Courier New"/>
                <a:cs typeface="Courier New"/>
              </a:rPr>
              <a:t>pic"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src={pic}</a:t>
            </a:r>
            <a:r>
              <a:rPr sz="1200" spc="-7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alt={name}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5422" y="5752083"/>
            <a:ext cx="4816475" cy="577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&lt;h2</a:t>
            </a:r>
            <a:r>
              <a:rPr sz="1200" spc="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className="user-name"&gt;</a:t>
            </a:r>
            <a:endParaRPr sz="1200">
              <a:latin typeface="Courier New"/>
              <a:cs typeface="Courier New"/>
            </a:endParaRPr>
          </a:p>
          <a:p>
            <a:pPr marL="12700" marR="5080" indent="736600">
              <a:lnSpc>
                <a:spcPts val="1470"/>
              </a:lnSpc>
              <a:spcBef>
                <a:spcPts val="25"/>
              </a:spcBef>
              <a:tabLst>
                <a:tab pos="2782570" algn="l"/>
                <a:tab pos="3610610" algn="l"/>
              </a:tabLst>
            </a:pPr>
            <a:r>
              <a:rPr sz="1200" dirty="0">
                <a:latin typeface="Courier New"/>
                <a:cs typeface="Courier New"/>
              </a:rPr>
              <a:t>Hello,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&lt;span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className="user-first- </a:t>
            </a:r>
            <a:r>
              <a:rPr sz="1200" dirty="0">
                <a:latin typeface="Courier New"/>
                <a:cs typeface="Courier New"/>
              </a:rPr>
              <a:t>name"&gt;{name}&lt;/span&gt;</a:t>
            </a:r>
            <a:r>
              <a:rPr sz="1200" spc="-125" dirty="0">
                <a:latin typeface="Courier New"/>
                <a:cs typeface="Courier New"/>
              </a:rPr>
              <a:t> </a:t>
            </a:r>
            <a:r>
              <a:rPr sz="1200" spc="254" dirty="0">
                <a:latin typeface="Symbola"/>
                <a:cs typeface="Symbola"/>
              </a:rPr>
              <a:t>🎉🔥</a:t>
            </a:r>
            <a:r>
              <a:rPr sz="1200" dirty="0">
                <a:latin typeface="Symbola"/>
                <a:cs typeface="Symbola"/>
              </a:rPr>
              <a:t>	</a:t>
            </a:r>
            <a:r>
              <a:rPr sz="1200" spc="-10" dirty="0">
                <a:latin typeface="Courier New"/>
                <a:cs typeface="Courier New"/>
              </a:rPr>
              <a:t>&lt;/h2&gt;</a:t>
            </a:r>
            <a:r>
              <a:rPr sz="1200" dirty="0">
                <a:latin typeface="Courier New"/>
                <a:cs typeface="Courier New"/>
              </a:rPr>
              <a:t>	</a:t>
            </a:r>
            <a:r>
              <a:rPr sz="1200" spc="-10" dirty="0">
                <a:latin typeface="Courier New"/>
                <a:cs typeface="Courier New"/>
              </a:rPr>
              <a:t>&lt;/section&gt;);}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55027" y="911415"/>
            <a:ext cx="2897505" cy="382905"/>
            <a:chOff x="855027" y="911415"/>
            <a:chExt cx="2897505" cy="38290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2964" y="919352"/>
              <a:ext cx="2881122" cy="36652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62964" y="919352"/>
              <a:ext cx="2881630" cy="367030"/>
            </a:xfrm>
            <a:custGeom>
              <a:avLst/>
              <a:gdLst/>
              <a:ahLst/>
              <a:cxnLst/>
              <a:rect l="l" t="t" r="r" b="b"/>
              <a:pathLst>
                <a:path w="2881629" h="367030">
                  <a:moveTo>
                    <a:pt x="0" y="61087"/>
                  </a:moveTo>
                  <a:lnTo>
                    <a:pt x="4801" y="37290"/>
                  </a:lnTo>
                  <a:lnTo>
                    <a:pt x="17894" y="17875"/>
                  </a:lnTo>
                  <a:lnTo>
                    <a:pt x="37311" y="4794"/>
                  </a:lnTo>
                  <a:lnTo>
                    <a:pt x="61087" y="0"/>
                  </a:lnTo>
                  <a:lnTo>
                    <a:pt x="2820035" y="0"/>
                  </a:lnTo>
                  <a:lnTo>
                    <a:pt x="2843831" y="4794"/>
                  </a:lnTo>
                  <a:lnTo>
                    <a:pt x="2863246" y="17875"/>
                  </a:lnTo>
                  <a:lnTo>
                    <a:pt x="2876327" y="37290"/>
                  </a:lnTo>
                  <a:lnTo>
                    <a:pt x="2881122" y="61087"/>
                  </a:lnTo>
                  <a:lnTo>
                    <a:pt x="2881122" y="305435"/>
                  </a:lnTo>
                  <a:lnTo>
                    <a:pt x="2876327" y="329231"/>
                  </a:lnTo>
                  <a:lnTo>
                    <a:pt x="2863246" y="348646"/>
                  </a:lnTo>
                  <a:lnTo>
                    <a:pt x="2843831" y="361727"/>
                  </a:lnTo>
                  <a:lnTo>
                    <a:pt x="2820035" y="366522"/>
                  </a:lnTo>
                  <a:lnTo>
                    <a:pt x="61087" y="366522"/>
                  </a:lnTo>
                  <a:lnTo>
                    <a:pt x="37311" y="361727"/>
                  </a:lnTo>
                  <a:lnTo>
                    <a:pt x="17894" y="348646"/>
                  </a:lnTo>
                  <a:lnTo>
                    <a:pt x="4801" y="329231"/>
                  </a:lnTo>
                  <a:lnTo>
                    <a:pt x="0" y="305435"/>
                  </a:lnTo>
                  <a:lnTo>
                    <a:pt x="0" y="6108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79849" y="964438"/>
            <a:ext cx="28479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1615">
              <a:lnSpc>
                <a:spcPct val="100000"/>
              </a:lnSpc>
              <a:spcBef>
                <a:spcPts val="95"/>
              </a:spcBef>
            </a:pPr>
            <a:r>
              <a:rPr sz="1400" spc="-50" dirty="0">
                <a:latin typeface="Trebuchet MS"/>
                <a:cs typeface="Trebuchet MS"/>
              </a:rPr>
              <a:t>user</a:t>
            </a:r>
            <a:r>
              <a:rPr sz="1400" spc="-90" dirty="0">
                <a:latin typeface="Trebuchet MS"/>
                <a:cs typeface="Trebuchet MS"/>
              </a:rPr>
              <a:t> </a:t>
            </a:r>
            <a:r>
              <a:rPr sz="1400" dirty="0">
                <a:latin typeface="Courier New"/>
                <a:cs typeface="Courier New"/>
              </a:rPr>
              <a:t>index</a:t>
            </a:r>
            <a:r>
              <a:rPr sz="1400" spc="-530" dirty="0">
                <a:latin typeface="Courier New"/>
                <a:cs typeface="Courier New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is</a:t>
            </a:r>
            <a:r>
              <a:rPr sz="1400" spc="-95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passed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as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dirty="0">
                <a:latin typeface="Courier New"/>
                <a:cs typeface="Courier New"/>
              </a:rPr>
              <a:t>id</a:t>
            </a:r>
            <a:r>
              <a:rPr sz="1400" spc="-525" dirty="0">
                <a:latin typeface="Courier New"/>
                <a:cs typeface="Courier New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prop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55027" y="2936811"/>
            <a:ext cx="3973829" cy="2322195"/>
            <a:chOff x="855027" y="2936811"/>
            <a:chExt cx="3973829" cy="2322195"/>
          </a:xfrm>
        </p:grpSpPr>
        <p:sp>
          <p:nvSpPr>
            <p:cNvPr id="22" name="object 22"/>
            <p:cNvSpPr/>
            <p:nvPr/>
          </p:nvSpPr>
          <p:spPr>
            <a:xfrm>
              <a:off x="976502" y="5024247"/>
              <a:ext cx="3844290" cy="226695"/>
            </a:xfrm>
            <a:custGeom>
              <a:avLst/>
              <a:gdLst/>
              <a:ahLst/>
              <a:cxnLst/>
              <a:rect l="l" t="t" r="r" b="b"/>
              <a:pathLst>
                <a:path w="3844290" h="226695">
                  <a:moveTo>
                    <a:pt x="3806571" y="0"/>
                  </a:moveTo>
                  <a:lnTo>
                    <a:pt x="37719" y="0"/>
                  </a:lnTo>
                  <a:lnTo>
                    <a:pt x="23038" y="2964"/>
                  </a:lnTo>
                  <a:lnTo>
                    <a:pt x="11048" y="11048"/>
                  </a:lnTo>
                  <a:lnTo>
                    <a:pt x="2964" y="23038"/>
                  </a:lnTo>
                  <a:lnTo>
                    <a:pt x="0" y="37718"/>
                  </a:lnTo>
                  <a:lnTo>
                    <a:pt x="0" y="188595"/>
                  </a:lnTo>
                  <a:lnTo>
                    <a:pt x="2964" y="203275"/>
                  </a:lnTo>
                  <a:lnTo>
                    <a:pt x="11049" y="215264"/>
                  </a:lnTo>
                  <a:lnTo>
                    <a:pt x="23038" y="223349"/>
                  </a:lnTo>
                  <a:lnTo>
                    <a:pt x="37719" y="226314"/>
                  </a:lnTo>
                  <a:lnTo>
                    <a:pt x="3806571" y="226314"/>
                  </a:lnTo>
                  <a:lnTo>
                    <a:pt x="3821251" y="223349"/>
                  </a:lnTo>
                  <a:lnTo>
                    <a:pt x="3833241" y="215264"/>
                  </a:lnTo>
                  <a:lnTo>
                    <a:pt x="3841325" y="203275"/>
                  </a:lnTo>
                  <a:lnTo>
                    <a:pt x="3844290" y="188595"/>
                  </a:lnTo>
                  <a:lnTo>
                    <a:pt x="3844290" y="37718"/>
                  </a:lnTo>
                  <a:lnTo>
                    <a:pt x="3841325" y="23038"/>
                  </a:lnTo>
                  <a:lnTo>
                    <a:pt x="3833241" y="11048"/>
                  </a:lnTo>
                  <a:lnTo>
                    <a:pt x="3821251" y="2964"/>
                  </a:lnTo>
                  <a:lnTo>
                    <a:pt x="3806571" y="0"/>
                  </a:lnTo>
                  <a:close/>
                </a:path>
              </a:pathLst>
            </a:custGeom>
            <a:solidFill>
              <a:srgbClr val="2EA2ED">
                <a:alpha val="1882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6502" y="5024247"/>
              <a:ext cx="3844290" cy="226695"/>
            </a:xfrm>
            <a:custGeom>
              <a:avLst/>
              <a:gdLst/>
              <a:ahLst/>
              <a:cxnLst/>
              <a:rect l="l" t="t" r="r" b="b"/>
              <a:pathLst>
                <a:path w="3844290" h="226695">
                  <a:moveTo>
                    <a:pt x="0" y="37718"/>
                  </a:moveTo>
                  <a:lnTo>
                    <a:pt x="2964" y="23038"/>
                  </a:lnTo>
                  <a:lnTo>
                    <a:pt x="11048" y="11048"/>
                  </a:lnTo>
                  <a:lnTo>
                    <a:pt x="23038" y="2964"/>
                  </a:lnTo>
                  <a:lnTo>
                    <a:pt x="37719" y="0"/>
                  </a:lnTo>
                  <a:lnTo>
                    <a:pt x="3806571" y="0"/>
                  </a:lnTo>
                  <a:lnTo>
                    <a:pt x="3821251" y="2964"/>
                  </a:lnTo>
                  <a:lnTo>
                    <a:pt x="3833241" y="11048"/>
                  </a:lnTo>
                  <a:lnTo>
                    <a:pt x="3841325" y="23038"/>
                  </a:lnTo>
                  <a:lnTo>
                    <a:pt x="3844290" y="37718"/>
                  </a:lnTo>
                  <a:lnTo>
                    <a:pt x="3844290" y="188595"/>
                  </a:lnTo>
                  <a:lnTo>
                    <a:pt x="3841325" y="203275"/>
                  </a:lnTo>
                  <a:lnTo>
                    <a:pt x="3833241" y="215264"/>
                  </a:lnTo>
                  <a:lnTo>
                    <a:pt x="3821251" y="223349"/>
                  </a:lnTo>
                  <a:lnTo>
                    <a:pt x="3806571" y="226314"/>
                  </a:lnTo>
                  <a:lnTo>
                    <a:pt x="37719" y="226314"/>
                  </a:lnTo>
                  <a:lnTo>
                    <a:pt x="23038" y="223349"/>
                  </a:lnTo>
                  <a:lnTo>
                    <a:pt x="11049" y="215264"/>
                  </a:lnTo>
                  <a:lnTo>
                    <a:pt x="2964" y="203275"/>
                  </a:lnTo>
                  <a:lnTo>
                    <a:pt x="0" y="188595"/>
                  </a:lnTo>
                  <a:lnTo>
                    <a:pt x="0" y="3771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964" y="2944748"/>
              <a:ext cx="2881122" cy="39166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62964" y="2944748"/>
              <a:ext cx="2881630" cy="391795"/>
            </a:xfrm>
            <a:custGeom>
              <a:avLst/>
              <a:gdLst/>
              <a:ahLst/>
              <a:cxnLst/>
              <a:rect l="l" t="t" r="r" b="b"/>
              <a:pathLst>
                <a:path w="2881629" h="391795">
                  <a:moveTo>
                    <a:pt x="0" y="65277"/>
                  </a:moveTo>
                  <a:lnTo>
                    <a:pt x="5129" y="39862"/>
                  </a:lnTo>
                  <a:lnTo>
                    <a:pt x="19118" y="19113"/>
                  </a:lnTo>
                  <a:lnTo>
                    <a:pt x="39867" y="5127"/>
                  </a:lnTo>
                  <a:lnTo>
                    <a:pt x="65277" y="0"/>
                  </a:lnTo>
                  <a:lnTo>
                    <a:pt x="2815844" y="0"/>
                  </a:lnTo>
                  <a:lnTo>
                    <a:pt x="2841259" y="5127"/>
                  </a:lnTo>
                  <a:lnTo>
                    <a:pt x="2862008" y="19113"/>
                  </a:lnTo>
                  <a:lnTo>
                    <a:pt x="2875994" y="39862"/>
                  </a:lnTo>
                  <a:lnTo>
                    <a:pt x="2881122" y="65277"/>
                  </a:lnTo>
                  <a:lnTo>
                    <a:pt x="2881122" y="326389"/>
                  </a:lnTo>
                  <a:lnTo>
                    <a:pt x="2875994" y="351805"/>
                  </a:lnTo>
                  <a:lnTo>
                    <a:pt x="2862008" y="372554"/>
                  </a:lnTo>
                  <a:lnTo>
                    <a:pt x="2841259" y="386540"/>
                  </a:lnTo>
                  <a:lnTo>
                    <a:pt x="2815844" y="391667"/>
                  </a:lnTo>
                  <a:lnTo>
                    <a:pt x="65277" y="391667"/>
                  </a:lnTo>
                  <a:lnTo>
                    <a:pt x="39867" y="386540"/>
                  </a:lnTo>
                  <a:lnTo>
                    <a:pt x="19118" y="372554"/>
                  </a:lnTo>
                  <a:lnTo>
                    <a:pt x="5129" y="351805"/>
                  </a:lnTo>
                  <a:lnTo>
                    <a:pt x="0" y="326389"/>
                  </a:lnTo>
                  <a:lnTo>
                    <a:pt x="0" y="6527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781800" y="953261"/>
            <a:ext cx="3426460" cy="1654810"/>
            <a:chOff x="6781800" y="953261"/>
            <a:chExt cx="3426460" cy="1654810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81800" y="953261"/>
              <a:ext cx="3425952" cy="14904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4697" y="2327528"/>
              <a:ext cx="1395222" cy="27203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624697" y="2327528"/>
              <a:ext cx="1395730" cy="272415"/>
            </a:xfrm>
            <a:custGeom>
              <a:avLst/>
              <a:gdLst/>
              <a:ahLst/>
              <a:cxnLst/>
              <a:rect l="l" t="t" r="r" b="b"/>
              <a:pathLst>
                <a:path w="1395729" h="272414">
                  <a:moveTo>
                    <a:pt x="0" y="45338"/>
                  </a:moveTo>
                  <a:lnTo>
                    <a:pt x="3565" y="27699"/>
                  </a:lnTo>
                  <a:lnTo>
                    <a:pt x="13287" y="13287"/>
                  </a:lnTo>
                  <a:lnTo>
                    <a:pt x="27699" y="3565"/>
                  </a:lnTo>
                  <a:lnTo>
                    <a:pt x="45339" y="0"/>
                  </a:lnTo>
                  <a:lnTo>
                    <a:pt x="1349883" y="0"/>
                  </a:lnTo>
                  <a:lnTo>
                    <a:pt x="1367522" y="3565"/>
                  </a:lnTo>
                  <a:lnTo>
                    <a:pt x="1381934" y="13287"/>
                  </a:lnTo>
                  <a:lnTo>
                    <a:pt x="1391656" y="27699"/>
                  </a:lnTo>
                  <a:lnTo>
                    <a:pt x="1395222" y="45338"/>
                  </a:lnTo>
                  <a:lnTo>
                    <a:pt x="1395222" y="226694"/>
                  </a:lnTo>
                  <a:lnTo>
                    <a:pt x="1391656" y="244334"/>
                  </a:lnTo>
                  <a:lnTo>
                    <a:pt x="1381934" y="258746"/>
                  </a:lnTo>
                  <a:lnTo>
                    <a:pt x="1367522" y="268468"/>
                  </a:lnTo>
                  <a:lnTo>
                    <a:pt x="1349883" y="272033"/>
                  </a:lnTo>
                  <a:lnTo>
                    <a:pt x="45339" y="272033"/>
                  </a:lnTo>
                  <a:lnTo>
                    <a:pt x="27699" y="268468"/>
                  </a:lnTo>
                  <a:lnTo>
                    <a:pt x="13287" y="258746"/>
                  </a:lnTo>
                  <a:lnTo>
                    <a:pt x="3565" y="244334"/>
                  </a:lnTo>
                  <a:lnTo>
                    <a:pt x="0" y="226694"/>
                  </a:lnTo>
                  <a:lnTo>
                    <a:pt x="0" y="4533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396746" y="3002788"/>
            <a:ext cx="18141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Courier New"/>
                <a:cs typeface="Courier New"/>
              </a:rPr>
              <a:t>onClick</a:t>
            </a:r>
            <a:r>
              <a:rPr sz="1400" spc="-540" dirty="0">
                <a:latin typeface="Courier New"/>
                <a:cs typeface="Courier New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event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handler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052306" y="2333498"/>
            <a:ext cx="5410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45" dirty="0">
                <a:latin typeface="Trebuchet MS"/>
                <a:cs typeface="Trebuchet MS"/>
              </a:rPr>
              <a:t>Output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098855" y="5018532"/>
            <a:ext cx="3195320" cy="1316990"/>
            <a:chOff x="7098855" y="5018532"/>
            <a:chExt cx="3195320" cy="1316990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13854" y="5018532"/>
              <a:ext cx="2993898" cy="105384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6793" y="6039231"/>
              <a:ext cx="3179064" cy="28803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106793" y="6039231"/>
              <a:ext cx="3179445" cy="288290"/>
            </a:xfrm>
            <a:custGeom>
              <a:avLst/>
              <a:gdLst/>
              <a:ahLst/>
              <a:cxnLst/>
              <a:rect l="l" t="t" r="r" b="b"/>
              <a:pathLst>
                <a:path w="3179445" h="288289">
                  <a:moveTo>
                    <a:pt x="0" y="48006"/>
                  </a:moveTo>
                  <a:lnTo>
                    <a:pt x="3768" y="29317"/>
                  </a:lnTo>
                  <a:lnTo>
                    <a:pt x="14049" y="14058"/>
                  </a:lnTo>
                  <a:lnTo>
                    <a:pt x="29307" y="3771"/>
                  </a:lnTo>
                  <a:lnTo>
                    <a:pt x="48006" y="0"/>
                  </a:lnTo>
                  <a:lnTo>
                    <a:pt x="3131058" y="0"/>
                  </a:lnTo>
                  <a:lnTo>
                    <a:pt x="3149756" y="3771"/>
                  </a:lnTo>
                  <a:lnTo>
                    <a:pt x="3165014" y="14058"/>
                  </a:lnTo>
                  <a:lnTo>
                    <a:pt x="3175295" y="29317"/>
                  </a:lnTo>
                  <a:lnTo>
                    <a:pt x="3179064" y="48006"/>
                  </a:lnTo>
                  <a:lnTo>
                    <a:pt x="3179064" y="240030"/>
                  </a:lnTo>
                  <a:lnTo>
                    <a:pt x="3175295" y="258718"/>
                  </a:lnTo>
                  <a:lnTo>
                    <a:pt x="3165014" y="273977"/>
                  </a:lnTo>
                  <a:lnTo>
                    <a:pt x="3149756" y="284264"/>
                  </a:lnTo>
                  <a:lnTo>
                    <a:pt x="3131058" y="288036"/>
                  </a:lnTo>
                  <a:lnTo>
                    <a:pt x="48006" y="288036"/>
                  </a:lnTo>
                  <a:lnTo>
                    <a:pt x="29307" y="284264"/>
                  </a:lnTo>
                  <a:lnTo>
                    <a:pt x="14049" y="273977"/>
                  </a:lnTo>
                  <a:lnTo>
                    <a:pt x="3768" y="258718"/>
                  </a:lnTo>
                  <a:lnTo>
                    <a:pt x="0" y="240030"/>
                  </a:lnTo>
                  <a:lnTo>
                    <a:pt x="0" y="48006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280147" y="6053327"/>
            <a:ext cx="28308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rebuchet MS"/>
                <a:cs typeface="Trebuchet MS"/>
              </a:rPr>
              <a:t>Output </a:t>
            </a:r>
            <a:r>
              <a:rPr sz="1400" spc="-50" dirty="0">
                <a:latin typeface="Trebuchet MS"/>
                <a:cs typeface="Trebuchet MS"/>
              </a:rPr>
              <a:t>when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user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types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80" dirty="0">
                <a:latin typeface="Trebuchet MS"/>
                <a:cs typeface="Trebuchet MS"/>
              </a:rPr>
              <a:t>a </a:t>
            </a:r>
            <a:r>
              <a:rPr sz="1400" spc="-60" dirty="0">
                <a:latin typeface="Trebuchet MS"/>
                <a:cs typeface="Trebuchet MS"/>
              </a:rPr>
              <a:t>random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URL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035230" y="2889694"/>
            <a:ext cx="5352415" cy="2056764"/>
            <a:chOff x="6035230" y="2889694"/>
            <a:chExt cx="5352415" cy="2056764"/>
          </a:xfrm>
        </p:grpSpPr>
        <p:sp>
          <p:nvSpPr>
            <p:cNvPr id="38" name="object 38"/>
            <p:cNvSpPr/>
            <p:nvPr/>
          </p:nvSpPr>
          <p:spPr>
            <a:xfrm>
              <a:off x="6039992" y="2894457"/>
              <a:ext cx="5342890" cy="2047239"/>
            </a:xfrm>
            <a:custGeom>
              <a:avLst/>
              <a:gdLst/>
              <a:ahLst/>
              <a:cxnLst/>
              <a:rect l="l" t="t" r="r" b="b"/>
              <a:pathLst>
                <a:path w="5342890" h="2047239">
                  <a:moveTo>
                    <a:pt x="5001260" y="0"/>
                  </a:moveTo>
                  <a:lnTo>
                    <a:pt x="341122" y="0"/>
                  </a:lnTo>
                  <a:lnTo>
                    <a:pt x="294845" y="3115"/>
                  </a:lnTo>
                  <a:lnTo>
                    <a:pt x="250457" y="12189"/>
                  </a:lnTo>
                  <a:lnTo>
                    <a:pt x="208365" y="26814"/>
                  </a:lnTo>
                  <a:lnTo>
                    <a:pt x="168975" y="46585"/>
                  </a:lnTo>
                  <a:lnTo>
                    <a:pt x="132696" y="71093"/>
                  </a:lnTo>
                  <a:lnTo>
                    <a:pt x="99933" y="99933"/>
                  </a:lnTo>
                  <a:lnTo>
                    <a:pt x="71093" y="132696"/>
                  </a:lnTo>
                  <a:lnTo>
                    <a:pt x="46585" y="168975"/>
                  </a:lnTo>
                  <a:lnTo>
                    <a:pt x="26814" y="208365"/>
                  </a:lnTo>
                  <a:lnTo>
                    <a:pt x="12189" y="250457"/>
                  </a:lnTo>
                  <a:lnTo>
                    <a:pt x="3115" y="294845"/>
                  </a:lnTo>
                  <a:lnTo>
                    <a:pt x="0" y="341122"/>
                  </a:lnTo>
                  <a:lnTo>
                    <a:pt x="0" y="1705610"/>
                  </a:lnTo>
                  <a:lnTo>
                    <a:pt x="3115" y="1751886"/>
                  </a:lnTo>
                  <a:lnTo>
                    <a:pt x="12189" y="1796274"/>
                  </a:lnTo>
                  <a:lnTo>
                    <a:pt x="26814" y="1838366"/>
                  </a:lnTo>
                  <a:lnTo>
                    <a:pt x="46585" y="1877756"/>
                  </a:lnTo>
                  <a:lnTo>
                    <a:pt x="71093" y="1914035"/>
                  </a:lnTo>
                  <a:lnTo>
                    <a:pt x="99933" y="1946798"/>
                  </a:lnTo>
                  <a:lnTo>
                    <a:pt x="132696" y="1975638"/>
                  </a:lnTo>
                  <a:lnTo>
                    <a:pt x="168975" y="2000146"/>
                  </a:lnTo>
                  <a:lnTo>
                    <a:pt x="208365" y="2019917"/>
                  </a:lnTo>
                  <a:lnTo>
                    <a:pt x="250457" y="2034542"/>
                  </a:lnTo>
                  <a:lnTo>
                    <a:pt x="294845" y="2043616"/>
                  </a:lnTo>
                  <a:lnTo>
                    <a:pt x="341122" y="2046732"/>
                  </a:lnTo>
                  <a:lnTo>
                    <a:pt x="5001260" y="2046732"/>
                  </a:lnTo>
                  <a:lnTo>
                    <a:pt x="5047536" y="2043616"/>
                  </a:lnTo>
                  <a:lnTo>
                    <a:pt x="5091924" y="2034542"/>
                  </a:lnTo>
                  <a:lnTo>
                    <a:pt x="5134016" y="2019917"/>
                  </a:lnTo>
                  <a:lnTo>
                    <a:pt x="5173406" y="2000146"/>
                  </a:lnTo>
                  <a:lnTo>
                    <a:pt x="5209685" y="1975638"/>
                  </a:lnTo>
                  <a:lnTo>
                    <a:pt x="5242448" y="1946798"/>
                  </a:lnTo>
                  <a:lnTo>
                    <a:pt x="5271288" y="1914035"/>
                  </a:lnTo>
                  <a:lnTo>
                    <a:pt x="5295796" y="1877756"/>
                  </a:lnTo>
                  <a:lnTo>
                    <a:pt x="5315567" y="1838366"/>
                  </a:lnTo>
                  <a:lnTo>
                    <a:pt x="5330192" y="1796274"/>
                  </a:lnTo>
                  <a:lnTo>
                    <a:pt x="5339266" y="1751886"/>
                  </a:lnTo>
                  <a:lnTo>
                    <a:pt x="5342382" y="1705610"/>
                  </a:lnTo>
                  <a:lnTo>
                    <a:pt x="5342382" y="341122"/>
                  </a:lnTo>
                  <a:lnTo>
                    <a:pt x="5339266" y="294845"/>
                  </a:lnTo>
                  <a:lnTo>
                    <a:pt x="5330192" y="250457"/>
                  </a:lnTo>
                  <a:lnTo>
                    <a:pt x="5315567" y="208365"/>
                  </a:lnTo>
                  <a:lnTo>
                    <a:pt x="5295796" y="168975"/>
                  </a:lnTo>
                  <a:lnTo>
                    <a:pt x="5271288" y="132696"/>
                  </a:lnTo>
                  <a:lnTo>
                    <a:pt x="5242448" y="99933"/>
                  </a:lnTo>
                  <a:lnTo>
                    <a:pt x="5209685" y="71093"/>
                  </a:lnTo>
                  <a:lnTo>
                    <a:pt x="5173406" y="46585"/>
                  </a:lnTo>
                  <a:lnTo>
                    <a:pt x="5134016" y="26814"/>
                  </a:lnTo>
                  <a:lnTo>
                    <a:pt x="5091924" y="12189"/>
                  </a:lnTo>
                  <a:lnTo>
                    <a:pt x="5047536" y="3115"/>
                  </a:lnTo>
                  <a:lnTo>
                    <a:pt x="5001260" y="0"/>
                  </a:lnTo>
                  <a:close/>
                </a:path>
              </a:pathLst>
            </a:custGeom>
            <a:solidFill>
              <a:srgbClr val="EED4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039992" y="2894457"/>
              <a:ext cx="5342890" cy="2047239"/>
            </a:xfrm>
            <a:custGeom>
              <a:avLst/>
              <a:gdLst/>
              <a:ahLst/>
              <a:cxnLst/>
              <a:rect l="l" t="t" r="r" b="b"/>
              <a:pathLst>
                <a:path w="5342890" h="2047239">
                  <a:moveTo>
                    <a:pt x="0" y="341122"/>
                  </a:moveTo>
                  <a:lnTo>
                    <a:pt x="3115" y="294845"/>
                  </a:lnTo>
                  <a:lnTo>
                    <a:pt x="12189" y="250457"/>
                  </a:lnTo>
                  <a:lnTo>
                    <a:pt x="26814" y="208365"/>
                  </a:lnTo>
                  <a:lnTo>
                    <a:pt x="46585" y="168975"/>
                  </a:lnTo>
                  <a:lnTo>
                    <a:pt x="71093" y="132696"/>
                  </a:lnTo>
                  <a:lnTo>
                    <a:pt x="99933" y="99933"/>
                  </a:lnTo>
                  <a:lnTo>
                    <a:pt x="132696" y="71093"/>
                  </a:lnTo>
                  <a:lnTo>
                    <a:pt x="168975" y="46585"/>
                  </a:lnTo>
                  <a:lnTo>
                    <a:pt x="208365" y="26814"/>
                  </a:lnTo>
                  <a:lnTo>
                    <a:pt x="250457" y="12189"/>
                  </a:lnTo>
                  <a:lnTo>
                    <a:pt x="294845" y="3115"/>
                  </a:lnTo>
                  <a:lnTo>
                    <a:pt x="341122" y="0"/>
                  </a:lnTo>
                  <a:lnTo>
                    <a:pt x="5001260" y="0"/>
                  </a:lnTo>
                  <a:lnTo>
                    <a:pt x="5047536" y="3115"/>
                  </a:lnTo>
                  <a:lnTo>
                    <a:pt x="5091924" y="12189"/>
                  </a:lnTo>
                  <a:lnTo>
                    <a:pt x="5134016" y="26814"/>
                  </a:lnTo>
                  <a:lnTo>
                    <a:pt x="5173406" y="46585"/>
                  </a:lnTo>
                  <a:lnTo>
                    <a:pt x="5209685" y="71093"/>
                  </a:lnTo>
                  <a:lnTo>
                    <a:pt x="5242448" y="99933"/>
                  </a:lnTo>
                  <a:lnTo>
                    <a:pt x="5271288" y="132696"/>
                  </a:lnTo>
                  <a:lnTo>
                    <a:pt x="5295796" y="168975"/>
                  </a:lnTo>
                  <a:lnTo>
                    <a:pt x="5315567" y="208365"/>
                  </a:lnTo>
                  <a:lnTo>
                    <a:pt x="5330192" y="250457"/>
                  </a:lnTo>
                  <a:lnTo>
                    <a:pt x="5339266" y="294845"/>
                  </a:lnTo>
                  <a:lnTo>
                    <a:pt x="5342382" y="341122"/>
                  </a:lnTo>
                  <a:lnTo>
                    <a:pt x="5342382" y="1705610"/>
                  </a:lnTo>
                  <a:lnTo>
                    <a:pt x="5339266" y="1751886"/>
                  </a:lnTo>
                  <a:lnTo>
                    <a:pt x="5330192" y="1796274"/>
                  </a:lnTo>
                  <a:lnTo>
                    <a:pt x="5315567" y="1838366"/>
                  </a:lnTo>
                  <a:lnTo>
                    <a:pt x="5295796" y="1877756"/>
                  </a:lnTo>
                  <a:lnTo>
                    <a:pt x="5271288" y="1914035"/>
                  </a:lnTo>
                  <a:lnTo>
                    <a:pt x="5242448" y="1946798"/>
                  </a:lnTo>
                  <a:lnTo>
                    <a:pt x="5209685" y="1975638"/>
                  </a:lnTo>
                  <a:lnTo>
                    <a:pt x="5173406" y="2000146"/>
                  </a:lnTo>
                  <a:lnTo>
                    <a:pt x="5134016" y="2019917"/>
                  </a:lnTo>
                  <a:lnTo>
                    <a:pt x="5091924" y="2034542"/>
                  </a:lnTo>
                  <a:lnTo>
                    <a:pt x="5047536" y="2043616"/>
                  </a:lnTo>
                  <a:lnTo>
                    <a:pt x="5001260" y="2046732"/>
                  </a:lnTo>
                  <a:lnTo>
                    <a:pt x="341122" y="2046732"/>
                  </a:lnTo>
                  <a:lnTo>
                    <a:pt x="294845" y="2043616"/>
                  </a:lnTo>
                  <a:lnTo>
                    <a:pt x="250457" y="2034542"/>
                  </a:lnTo>
                  <a:lnTo>
                    <a:pt x="208365" y="2019917"/>
                  </a:lnTo>
                  <a:lnTo>
                    <a:pt x="168975" y="2000146"/>
                  </a:lnTo>
                  <a:lnTo>
                    <a:pt x="132696" y="1975638"/>
                  </a:lnTo>
                  <a:lnTo>
                    <a:pt x="99933" y="1946798"/>
                  </a:lnTo>
                  <a:lnTo>
                    <a:pt x="71093" y="1914035"/>
                  </a:lnTo>
                  <a:lnTo>
                    <a:pt x="46585" y="1877756"/>
                  </a:lnTo>
                  <a:lnTo>
                    <a:pt x="26814" y="1838366"/>
                  </a:lnTo>
                  <a:lnTo>
                    <a:pt x="12189" y="1796274"/>
                  </a:lnTo>
                  <a:lnTo>
                    <a:pt x="3115" y="1751886"/>
                  </a:lnTo>
                  <a:lnTo>
                    <a:pt x="0" y="1705610"/>
                  </a:lnTo>
                  <a:lnTo>
                    <a:pt x="0" y="341122"/>
                  </a:lnTo>
                  <a:close/>
                </a:path>
              </a:pathLst>
            </a:custGeom>
            <a:ln w="9525">
              <a:solidFill>
                <a:srgbClr val="AC7A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218935" y="3429508"/>
            <a:ext cx="260159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0" marR="649605" indent="-18478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NotFound()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 </a:t>
            </a: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&lt;div&gt;</a:t>
            </a:r>
            <a:endParaRPr sz="1200">
              <a:latin typeface="Courier New"/>
              <a:cs typeface="Courier New"/>
            </a:endParaRPr>
          </a:p>
          <a:p>
            <a:pPr marL="56451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&lt;h1&gt;404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Not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found&lt;/h1&gt;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753036" y="1710626"/>
            <a:ext cx="768985" cy="520700"/>
            <a:chOff x="5753036" y="1710626"/>
            <a:chExt cx="768985" cy="520700"/>
          </a:xfrm>
        </p:grpSpPr>
        <p:sp>
          <p:nvSpPr>
            <p:cNvPr id="42" name="object 42"/>
            <p:cNvSpPr/>
            <p:nvPr/>
          </p:nvSpPr>
          <p:spPr>
            <a:xfrm>
              <a:off x="5764148" y="1721739"/>
              <a:ext cx="746760" cy="498475"/>
            </a:xfrm>
            <a:custGeom>
              <a:avLst/>
              <a:gdLst/>
              <a:ahLst/>
              <a:cxnLst/>
              <a:rect l="l" t="t" r="r" b="b"/>
              <a:pathLst>
                <a:path w="746759" h="498475">
                  <a:moveTo>
                    <a:pt x="497586" y="0"/>
                  </a:moveTo>
                  <a:lnTo>
                    <a:pt x="497586" y="124587"/>
                  </a:lnTo>
                  <a:lnTo>
                    <a:pt x="0" y="124587"/>
                  </a:lnTo>
                  <a:lnTo>
                    <a:pt x="0" y="373761"/>
                  </a:lnTo>
                  <a:lnTo>
                    <a:pt x="497586" y="373761"/>
                  </a:lnTo>
                  <a:lnTo>
                    <a:pt x="497586" y="498348"/>
                  </a:lnTo>
                  <a:lnTo>
                    <a:pt x="746760" y="249174"/>
                  </a:lnTo>
                  <a:lnTo>
                    <a:pt x="497586" y="0"/>
                  </a:lnTo>
                  <a:close/>
                </a:path>
              </a:pathLst>
            </a:custGeom>
            <a:solidFill>
              <a:srgbClr val="D99C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764148" y="1721739"/>
              <a:ext cx="746760" cy="498475"/>
            </a:xfrm>
            <a:custGeom>
              <a:avLst/>
              <a:gdLst/>
              <a:ahLst/>
              <a:cxnLst/>
              <a:rect l="l" t="t" r="r" b="b"/>
              <a:pathLst>
                <a:path w="746759" h="498475">
                  <a:moveTo>
                    <a:pt x="0" y="124587"/>
                  </a:moveTo>
                  <a:lnTo>
                    <a:pt x="497586" y="124587"/>
                  </a:lnTo>
                  <a:lnTo>
                    <a:pt x="497586" y="0"/>
                  </a:lnTo>
                  <a:lnTo>
                    <a:pt x="746760" y="249174"/>
                  </a:lnTo>
                  <a:lnTo>
                    <a:pt x="497586" y="498348"/>
                  </a:lnTo>
                  <a:lnTo>
                    <a:pt x="497586" y="373761"/>
                  </a:lnTo>
                  <a:lnTo>
                    <a:pt x="0" y="373761"/>
                  </a:lnTo>
                  <a:lnTo>
                    <a:pt x="0" y="124587"/>
                  </a:lnTo>
                  <a:close/>
                </a:path>
              </a:pathLst>
            </a:custGeom>
            <a:ln w="222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4023423" y="1149921"/>
            <a:ext cx="1554480" cy="272415"/>
            <a:chOff x="4023423" y="1149921"/>
            <a:chExt cx="1554480" cy="272415"/>
          </a:xfrm>
        </p:grpSpPr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1360" y="1157858"/>
              <a:ext cx="1538477" cy="25603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031360" y="1157858"/>
              <a:ext cx="1538605" cy="256540"/>
            </a:xfrm>
            <a:custGeom>
              <a:avLst/>
              <a:gdLst/>
              <a:ahLst/>
              <a:cxnLst/>
              <a:rect l="l" t="t" r="r" b="b"/>
              <a:pathLst>
                <a:path w="1538604" h="256540">
                  <a:moveTo>
                    <a:pt x="0" y="42672"/>
                  </a:moveTo>
                  <a:lnTo>
                    <a:pt x="3345" y="26038"/>
                  </a:lnTo>
                  <a:lnTo>
                    <a:pt x="12477" y="12477"/>
                  </a:lnTo>
                  <a:lnTo>
                    <a:pt x="26038" y="3345"/>
                  </a:lnTo>
                  <a:lnTo>
                    <a:pt x="42672" y="0"/>
                  </a:lnTo>
                  <a:lnTo>
                    <a:pt x="1495806" y="0"/>
                  </a:lnTo>
                  <a:lnTo>
                    <a:pt x="1512439" y="3345"/>
                  </a:lnTo>
                  <a:lnTo>
                    <a:pt x="1526000" y="12477"/>
                  </a:lnTo>
                  <a:lnTo>
                    <a:pt x="1535132" y="26038"/>
                  </a:lnTo>
                  <a:lnTo>
                    <a:pt x="1538478" y="42672"/>
                  </a:lnTo>
                  <a:lnTo>
                    <a:pt x="1538478" y="213360"/>
                  </a:lnTo>
                  <a:lnTo>
                    <a:pt x="1535132" y="229993"/>
                  </a:lnTo>
                  <a:lnTo>
                    <a:pt x="1526000" y="243554"/>
                  </a:lnTo>
                  <a:lnTo>
                    <a:pt x="1512439" y="252686"/>
                  </a:lnTo>
                  <a:lnTo>
                    <a:pt x="1495806" y="256032"/>
                  </a:lnTo>
                  <a:lnTo>
                    <a:pt x="42672" y="256032"/>
                  </a:lnTo>
                  <a:lnTo>
                    <a:pt x="26038" y="252686"/>
                  </a:lnTo>
                  <a:lnTo>
                    <a:pt x="12477" y="243554"/>
                  </a:lnTo>
                  <a:lnTo>
                    <a:pt x="3345" y="229993"/>
                  </a:lnTo>
                  <a:lnTo>
                    <a:pt x="0" y="213360"/>
                  </a:lnTo>
                  <a:lnTo>
                    <a:pt x="0" y="4267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8418639" y="2808795"/>
            <a:ext cx="2755265" cy="2200275"/>
            <a:chOff x="8418639" y="2808795"/>
            <a:chExt cx="2755265" cy="2200275"/>
          </a:xfrm>
        </p:grpSpPr>
        <p:sp>
          <p:nvSpPr>
            <p:cNvPr id="48" name="object 48"/>
            <p:cNvSpPr/>
            <p:nvPr/>
          </p:nvSpPr>
          <p:spPr>
            <a:xfrm>
              <a:off x="8426577" y="4616576"/>
              <a:ext cx="396240" cy="384175"/>
            </a:xfrm>
            <a:custGeom>
              <a:avLst/>
              <a:gdLst/>
              <a:ahLst/>
              <a:cxnLst/>
              <a:rect l="l" t="t" r="r" b="b"/>
              <a:pathLst>
                <a:path w="396240" h="384175">
                  <a:moveTo>
                    <a:pt x="297180" y="0"/>
                  </a:moveTo>
                  <a:lnTo>
                    <a:pt x="99060" y="0"/>
                  </a:lnTo>
                  <a:lnTo>
                    <a:pt x="99060" y="192024"/>
                  </a:lnTo>
                  <a:lnTo>
                    <a:pt x="0" y="192024"/>
                  </a:lnTo>
                  <a:lnTo>
                    <a:pt x="198120" y="384048"/>
                  </a:lnTo>
                  <a:lnTo>
                    <a:pt x="396240" y="192024"/>
                  </a:lnTo>
                  <a:lnTo>
                    <a:pt x="297180" y="192024"/>
                  </a:lnTo>
                  <a:lnTo>
                    <a:pt x="297180" y="0"/>
                  </a:lnTo>
                  <a:close/>
                </a:path>
              </a:pathLst>
            </a:custGeom>
            <a:solidFill>
              <a:srgbClr val="D99C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426577" y="4616576"/>
              <a:ext cx="396240" cy="384175"/>
            </a:xfrm>
            <a:custGeom>
              <a:avLst/>
              <a:gdLst/>
              <a:ahLst/>
              <a:cxnLst/>
              <a:rect l="l" t="t" r="r" b="b"/>
              <a:pathLst>
                <a:path w="396240" h="384175">
                  <a:moveTo>
                    <a:pt x="0" y="192024"/>
                  </a:moveTo>
                  <a:lnTo>
                    <a:pt x="99060" y="192024"/>
                  </a:lnTo>
                  <a:lnTo>
                    <a:pt x="99060" y="0"/>
                  </a:lnTo>
                  <a:lnTo>
                    <a:pt x="297180" y="0"/>
                  </a:lnTo>
                  <a:lnTo>
                    <a:pt x="297180" y="192024"/>
                  </a:lnTo>
                  <a:lnTo>
                    <a:pt x="396240" y="192024"/>
                  </a:lnTo>
                  <a:lnTo>
                    <a:pt x="198120" y="384048"/>
                  </a:lnTo>
                  <a:lnTo>
                    <a:pt x="0" y="192024"/>
                  </a:lnTo>
                  <a:close/>
                </a:path>
              </a:pathLst>
            </a:custGeom>
            <a:ln w="15875">
              <a:solidFill>
                <a:srgbClr val="9F70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28251" y="2816732"/>
              <a:ext cx="1537716" cy="25603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628251" y="2816732"/>
              <a:ext cx="1537970" cy="256540"/>
            </a:xfrm>
            <a:custGeom>
              <a:avLst/>
              <a:gdLst/>
              <a:ahLst/>
              <a:cxnLst/>
              <a:rect l="l" t="t" r="r" b="b"/>
              <a:pathLst>
                <a:path w="1537970" h="256539">
                  <a:moveTo>
                    <a:pt x="0" y="42672"/>
                  </a:moveTo>
                  <a:lnTo>
                    <a:pt x="3345" y="26038"/>
                  </a:lnTo>
                  <a:lnTo>
                    <a:pt x="12477" y="12477"/>
                  </a:lnTo>
                  <a:lnTo>
                    <a:pt x="26038" y="3345"/>
                  </a:lnTo>
                  <a:lnTo>
                    <a:pt x="42672" y="0"/>
                  </a:lnTo>
                  <a:lnTo>
                    <a:pt x="1495044" y="0"/>
                  </a:lnTo>
                  <a:lnTo>
                    <a:pt x="1511677" y="3345"/>
                  </a:lnTo>
                  <a:lnTo>
                    <a:pt x="1525238" y="12477"/>
                  </a:lnTo>
                  <a:lnTo>
                    <a:pt x="1534370" y="26038"/>
                  </a:lnTo>
                  <a:lnTo>
                    <a:pt x="1537716" y="42672"/>
                  </a:lnTo>
                  <a:lnTo>
                    <a:pt x="1537716" y="213360"/>
                  </a:lnTo>
                  <a:lnTo>
                    <a:pt x="1534370" y="229993"/>
                  </a:lnTo>
                  <a:lnTo>
                    <a:pt x="1525238" y="243554"/>
                  </a:lnTo>
                  <a:lnTo>
                    <a:pt x="1511677" y="252686"/>
                  </a:lnTo>
                  <a:lnTo>
                    <a:pt x="1495044" y="256032"/>
                  </a:lnTo>
                  <a:lnTo>
                    <a:pt x="42672" y="256032"/>
                  </a:lnTo>
                  <a:lnTo>
                    <a:pt x="26038" y="252686"/>
                  </a:lnTo>
                  <a:lnTo>
                    <a:pt x="12477" y="243554"/>
                  </a:lnTo>
                  <a:lnTo>
                    <a:pt x="3345" y="229993"/>
                  </a:lnTo>
                  <a:lnTo>
                    <a:pt x="0" y="213360"/>
                  </a:lnTo>
                  <a:lnTo>
                    <a:pt x="0" y="4267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320794" y="1171447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9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907599" y="3293427"/>
            <a:ext cx="1553845" cy="272415"/>
            <a:chOff x="3907599" y="3293427"/>
            <a:chExt cx="1553845" cy="272415"/>
          </a:xfrm>
        </p:grpSpPr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15536" y="3301365"/>
              <a:ext cx="1537715" cy="25603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915536" y="3301365"/>
              <a:ext cx="1537970" cy="256540"/>
            </a:xfrm>
            <a:custGeom>
              <a:avLst/>
              <a:gdLst/>
              <a:ahLst/>
              <a:cxnLst/>
              <a:rect l="l" t="t" r="r" b="b"/>
              <a:pathLst>
                <a:path w="1537970" h="256539">
                  <a:moveTo>
                    <a:pt x="0" y="42672"/>
                  </a:moveTo>
                  <a:lnTo>
                    <a:pt x="3345" y="26038"/>
                  </a:lnTo>
                  <a:lnTo>
                    <a:pt x="12477" y="12477"/>
                  </a:lnTo>
                  <a:lnTo>
                    <a:pt x="26038" y="3345"/>
                  </a:lnTo>
                  <a:lnTo>
                    <a:pt x="42672" y="0"/>
                  </a:lnTo>
                  <a:lnTo>
                    <a:pt x="1495044" y="0"/>
                  </a:lnTo>
                  <a:lnTo>
                    <a:pt x="1511677" y="3345"/>
                  </a:lnTo>
                  <a:lnTo>
                    <a:pt x="1525238" y="12477"/>
                  </a:lnTo>
                  <a:lnTo>
                    <a:pt x="1534370" y="26038"/>
                  </a:lnTo>
                  <a:lnTo>
                    <a:pt x="1537716" y="42672"/>
                  </a:lnTo>
                  <a:lnTo>
                    <a:pt x="1537716" y="213360"/>
                  </a:lnTo>
                  <a:lnTo>
                    <a:pt x="1534370" y="229993"/>
                  </a:lnTo>
                  <a:lnTo>
                    <a:pt x="1525238" y="243554"/>
                  </a:lnTo>
                  <a:lnTo>
                    <a:pt x="1511677" y="252686"/>
                  </a:lnTo>
                  <a:lnTo>
                    <a:pt x="1495044" y="256032"/>
                  </a:lnTo>
                  <a:lnTo>
                    <a:pt x="42672" y="256032"/>
                  </a:lnTo>
                  <a:lnTo>
                    <a:pt x="26038" y="252686"/>
                  </a:lnTo>
                  <a:lnTo>
                    <a:pt x="12477" y="243554"/>
                  </a:lnTo>
                  <a:lnTo>
                    <a:pt x="3345" y="229993"/>
                  </a:lnTo>
                  <a:lnTo>
                    <a:pt x="0" y="213360"/>
                  </a:lnTo>
                  <a:lnTo>
                    <a:pt x="0" y="4267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166361" y="3315208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10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78332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836598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9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6218935" y="2779775"/>
            <a:ext cx="4698365" cy="492759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11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200" dirty="0">
                <a:latin typeface="Courier New"/>
                <a:cs typeface="Courier New"/>
              </a:rPr>
              <a:t>&lt;Route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path="*"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element={&lt;NotFound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/&gt;}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6305">
              <a:lnSpc>
                <a:spcPct val="100000"/>
              </a:lnSpc>
              <a:spcBef>
                <a:spcPts val="100"/>
              </a:spcBef>
            </a:pPr>
            <a:r>
              <a:rPr spc="-175" dirty="0">
                <a:latin typeface="Arial"/>
                <a:cs typeface="Arial"/>
              </a:rPr>
              <a:t>USING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195" dirty="0">
                <a:latin typeface="Arial"/>
                <a:cs typeface="Arial"/>
              </a:rPr>
              <a:t>ROUTING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235" dirty="0">
                <a:latin typeface="Arial"/>
                <a:cs typeface="Arial"/>
              </a:rPr>
              <a:t>MODULES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[3-</a:t>
            </a:r>
            <a:r>
              <a:rPr spc="-25" dirty="0">
                <a:latin typeface="Arial"/>
                <a:cs typeface="Arial"/>
              </a:rPr>
              <a:t>3]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28438" y="1820417"/>
            <a:ext cx="5436870" cy="570865"/>
            <a:chOff x="5028438" y="1820417"/>
            <a:chExt cx="5436870" cy="5708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8438" y="1820417"/>
              <a:ext cx="5436870" cy="359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8797" y="2029586"/>
              <a:ext cx="2097024" cy="3535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38797" y="2029586"/>
              <a:ext cx="2097405" cy="353695"/>
            </a:xfrm>
            <a:custGeom>
              <a:avLst/>
              <a:gdLst/>
              <a:ahLst/>
              <a:cxnLst/>
              <a:rect l="l" t="t" r="r" b="b"/>
              <a:pathLst>
                <a:path w="2097404" h="353694">
                  <a:moveTo>
                    <a:pt x="0" y="58927"/>
                  </a:moveTo>
                  <a:lnTo>
                    <a:pt x="4635" y="36004"/>
                  </a:lnTo>
                  <a:lnTo>
                    <a:pt x="17272" y="17271"/>
                  </a:lnTo>
                  <a:lnTo>
                    <a:pt x="36004" y="4635"/>
                  </a:lnTo>
                  <a:lnTo>
                    <a:pt x="58927" y="0"/>
                  </a:lnTo>
                  <a:lnTo>
                    <a:pt x="2038095" y="0"/>
                  </a:lnTo>
                  <a:lnTo>
                    <a:pt x="2061019" y="4635"/>
                  </a:lnTo>
                  <a:lnTo>
                    <a:pt x="2079752" y="17271"/>
                  </a:lnTo>
                  <a:lnTo>
                    <a:pt x="2092388" y="36004"/>
                  </a:lnTo>
                  <a:lnTo>
                    <a:pt x="2097024" y="58927"/>
                  </a:lnTo>
                  <a:lnTo>
                    <a:pt x="2097024" y="294639"/>
                  </a:lnTo>
                  <a:lnTo>
                    <a:pt x="2092388" y="317563"/>
                  </a:lnTo>
                  <a:lnTo>
                    <a:pt x="2079752" y="336295"/>
                  </a:lnTo>
                  <a:lnTo>
                    <a:pt x="2061019" y="348932"/>
                  </a:lnTo>
                  <a:lnTo>
                    <a:pt x="2038095" y="353567"/>
                  </a:lnTo>
                  <a:lnTo>
                    <a:pt x="58927" y="353567"/>
                  </a:lnTo>
                  <a:lnTo>
                    <a:pt x="36004" y="348932"/>
                  </a:lnTo>
                  <a:lnTo>
                    <a:pt x="17272" y="336295"/>
                  </a:lnTo>
                  <a:lnTo>
                    <a:pt x="4635" y="317563"/>
                  </a:lnTo>
                  <a:lnTo>
                    <a:pt x="0" y="294639"/>
                  </a:lnTo>
                  <a:lnTo>
                    <a:pt x="0" y="5892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020881" y="2523807"/>
            <a:ext cx="5409565" cy="3881120"/>
            <a:chOff x="5020881" y="2523807"/>
            <a:chExt cx="5409565" cy="38811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88636" y="2596134"/>
              <a:ext cx="5341620" cy="346024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028819" y="2531745"/>
              <a:ext cx="1729105" cy="315595"/>
            </a:xfrm>
            <a:custGeom>
              <a:avLst/>
              <a:gdLst/>
              <a:ahLst/>
              <a:cxnLst/>
              <a:rect l="l" t="t" r="r" b="b"/>
              <a:pathLst>
                <a:path w="1729104" h="315594">
                  <a:moveTo>
                    <a:pt x="1676400" y="0"/>
                  </a:moveTo>
                  <a:lnTo>
                    <a:pt x="52577" y="0"/>
                  </a:lnTo>
                  <a:lnTo>
                    <a:pt x="32093" y="4125"/>
                  </a:lnTo>
                  <a:lnTo>
                    <a:pt x="15382" y="15382"/>
                  </a:lnTo>
                  <a:lnTo>
                    <a:pt x="4125" y="32093"/>
                  </a:lnTo>
                  <a:lnTo>
                    <a:pt x="0" y="52577"/>
                  </a:lnTo>
                  <a:lnTo>
                    <a:pt x="0" y="262889"/>
                  </a:lnTo>
                  <a:lnTo>
                    <a:pt x="4125" y="283374"/>
                  </a:lnTo>
                  <a:lnTo>
                    <a:pt x="15382" y="300085"/>
                  </a:lnTo>
                  <a:lnTo>
                    <a:pt x="32093" y="311342"/>
                  </a:lnTo>
                  <a:lnTo>
                    <a:pt x="52577" y="315467"/>
                  </a:lnTo>
                  <a:lnTo>
                    <a:pt x="1676400" y="315467"/>
                  </a:lnTo>
                  <a:lnTo>
                    <a:pt x="1696884" y="311342"/>
                  </a:lnTo>
                  <a:lnTo>
                    <a:pt x="1713595" y="300085"/>
                  </a:lnTo>
                  <a:lnTo>
                    <a:pt x="1724852" y="283374"/>
                  </a:lnTo>
                  <a:lnTo>
                    <a:pt x="1728977" y="262889"/>
                  </a:lnTo>
                  <a:lnTo>
                    <a:pt x="1728977" y="52577"/>
                  </a:lnTo>
                  <a:lnTo>
                    <a:pt x="1724852" y="32093"/>
                  </a:lnTo>
                  <a:lnTo>
                    <a:pt x="1713595" y="15382"/>
                  </a:lnTo>
                  <a:lnTo>
                    <a:pt x="1696884" y="4125"/>
                  </a:lnTo>
                  <a:lnTo>
                    <a:pt x="1676400" y="0"/>
                  </a:lnTo>
                  <a:close/>
                </a:path>
              </a:pathLst>
            </a:custGeom>
            <a:solidFill>
              <a:srgbClr val="2EA2ED">
                <a:alpha val="1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28819" y="2531745"/>
              <a:ext cx="1729105" cy="315595"/>
            </a:xfrm>
            <a:custGeom>
              <a:avLst/>
              <a:gdLst/>
              <a:ahLst/>
              <a:cxnLst/>
              <a:rect l="l" t="t" r="r" b="b"/>
              <a:pathLst>
                <a:path w="1729104" h="315594">
                  <a:moveTo>
                    <a:pt x="0" y="52577"/>
                  </a:moveTo>
                  <a:lnTo>
                    <a:pt x="4125" y="32093"/>
                  </a:lnTo>
                  <a:lnTo>
                    <a:pt x="15382" y="15382"/>
                  </a:lnTo>
                  <a:lnTo>
                    <a:pt x="32093" y="4125"/>
                  </a:lnTo>
                  <a:lnTo>
                    <a:pt x="52577" y="0"/>
                  </a:lnTo>
                  <a:lnTo>
                    <a:pt x="1676400" y="0"/>
                  </a:lnTo>
                  <a:lnTo>
                    <a:pt x="1696884" y="4125"/>
                  </a:lnTo>
                  <a:lnTo>
                    <a:pt x="1713595" y="15382"/>
                  </a:lnTo>
                  <a:lnTo>
                    <a:pt x="1724852" y="32093"/>
                  </a:lnTo>
                  <a:lnTo>
                    <a:pt x="1728977" y="52577"/>
                  </a:lnTo>
                  <a:lnTo>
                    <a:pt x="1728977" y="262889"/>
                  </a:lnTo>
                  <a:lnTo>
                    <a:pt x="1724852" y="283374"/>
                  </a:lnTo>
                  <a:lnTo>
                    <a:pt x="1713595" y="300085"/>
                  </a:lnTo>
                  <a:lnTo>
                    <a:pt x="1696884" y="311342"/>
                  </a:lnTo>
                  <a:lnTo>
                    <a:pt x="1676400" y="315467"/>
                  </a:lnTo>
                  <a:lnTo>
                    <a:pt x="52577" y="315467"/>
                  </a:lnTo>
                  <a:lnTo>
                    <a:pt x="32093" y="311342"/>
                  </a:lnTo>
                  <a:lnTo>
                    <a:pt x="15382" y="300085"/>
                  </a:lnTo>
                  <a:lnTo>
                    <a:pt x="4125" y="283374"/>
                  </a:lnTo>
                  <a:lnTo>
                    <a:pt x="0" y="262889"/>
                  </a:lnTo>
                  <a:lnTo>
                    <a:pt x="0" y="5257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8797" y="6043041"/>
              <a:ext cx="2097024" cy="35356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138797" y="6043041"/>
              <a:ext cx="2097405" cy="353695"/>
            </a:xfrm>
            <a:custGeom>
              <a:avLst/>
              <a:gdLst/>
              <a:ahLst/>
              <a:cxnLst/>
              <a:rect l="l" t="t" r="r" b="b"/>
              <a:pathLst>
                <a:path w="2097404" h="353695">
                  <a:moveTo>
                    <a:pt x="0" y="58928"/>
                  </a:moveTo>
                  <a:lnTo>
                    <a:pt x="4635" y="35988"/>
                  </a:lnTo>
                  <a:lnTo>
                    <a:pt x="17272" y="17257"/>
                  </a:lnTo>
                  <a:lnTo>
                    <a:pt x="36004" y="4630"/>
                  </a:lnTo>
                  <a:lnTo>
                    <a:pt x="58927" y="0"/>
                  </a:lnTo>
                  <a:lnTo>
                    <a:pt x="2038095" y="0"/>
                  </a:lnTo>
                  <a:lnTo>
                    <a:pt x="2061019" y="4630"/>
                  </a:lnTo>
                  <a:lnTo>
                    <a:pt x="2079752" y="17257"/>
                  </a:lnTo>
                  <a:lnTo>
                    <a:pt x="2092388" y="35988"/>
                  </a:lnTo>
                  <a:lnTo>
                    <a:pt x="2097024" y="58928"/>
                  </a:lnTo>
                  <a:lnTo>
                    <a:pt x="2097024" y="294640"/>
                  </a:lnTo>
                  <a:lnTo>
                    <a:pt x="2092388" y="317579"/>
                  </a:lnTo>
                  <a:lnTo>
                    <a:pt x="2079752" y="336310"/>
                  </a:lnTo>
                  <a:lnTo>
                    <a:pt x="2061019" y="348937"/>
                  </a:lnTo>
                  <a:lnTo>
                    <a:pt x="2038095" y="353568"/>
                  </a:lnTo>
                  <a:lnTo>
                    <a:pt x="58927" y="353568"/>
                  </a:lnTo>
                  <a:lnTo>
                    <a:pt x="36004" y="348937"/>
                  </a:lnTo>
                  <a:lnTo>
                    <a:pt x="17272" y="336310"/>
                  </a:lnTo>
                  <a:lnTo>
                    <a:pt x="4635" y="317579"/>
                  </a:lnTo>
                  <a:lnTo>
                    <a:pt x="0" y="294640"/>
                  </a:lnTo>
                  <a:lnTo>
                    <a:pt x="0" y="5892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73620" y="2545143"/>
            <a:ext cx="3596004" cy="2392045"/>
            <a:chOff x="773620" y="2545143"/>
            <a:chExt cx="3596004" cy="2392045"/>
          </a:xfrm>
        </p:grpSpPr>
        <p:sp>
          <p:nvSpPr>
            <p:cNvPr id="14" name="object 14"/>
            <p:cNvSpPr/>
            <p:nvPr/>
          </p:nvSpPr>
          <p:spPr>
            <a:xfrm>
              <a:off x="778383" y="2754248"/>
              <a:ext cx="3586479" cy="2047875"/>
            </a:xfrm>
            <a:custGeom>
              <a:avLst/>
              <a:gdLst/>
              <a:ahLst/>
              <a:cxnLst/>
              <a:rect l="l" t="t" r="r" b="b"/>
              <a:pathLst>
                <a:path w="3586479" h="2047875">
                  <a:moveTo>
                    <a:pt x="3244723" y="0"/>
                  </a:moveTo>
                  <a:lnTo>
                    <a:pt x="341261" y="0"/>
                  </a:lnTo>
                  <a:lnTo>
                    <a:pt x="294953" y="3115"/>
                  </a:lnTo>
                  <a:lnTo>
                    <a:pt x="250538" y="12189"/>
                  </a:lnTo>
                  <a:lnTo>
                    <a:pt x="208424" y="26816"/>
                  </a:lnTo>
                  <a:lnTo>
                    <a:pt x="169017" y="46590"/>
                  </a:lnTo>
                  <a:lnTo>
                    <a:pt x="132723" y="71103"/>
                  </a:lnTo>
                  <a:lnTo>
                    <a:pt x="99950" y="99949"/>
                  </a:lnTo>
                  <a:lnTo>
                    <a:pt x="71104" y="132721"/>
                  </a:lnTo>
                  <a:lnTo>
                    <a:pt x="46590" y="169013"/>
                  </a:lnTo>
                  <a:lnTo>
                    <a:pt x="26817" y="208418"/>
                  </a:lnTo>
                  <a:lnTo>
                    <a:pt x="12189" y="250531"/>
                  </a:lnTo>
                  <a:lnTo>
                    <a:pt x="3115" y="294943"/>
                  </a:lnTo>
                  <a:lnTo>
                    <a:pt x="0" y="341249"/>
                  </a:lnTo>
                  <a:lnTo>
                    <a:pt x="0" y="1706245"/>
                  </a:lnTo>
                  <a:lnTo>
                    <a:pt x="3115" y="1752550"/>
                  </a:lnTo>
                  <a:lnTo>
                    <a:pt x="12189" y="1796962"/>
                  </a:lnTo>
                  <a:lnTo>
                    <a:pt x="26817" y="1839075"/>
                  </a:lnTo>
                  <a:lnTo>
                    <a:pt x="46590" y="1878480"/>
                  </a:lnTo>
                  <a:lnTo>
                    <a:pt x="71104" y="1914772"/>
                  </a:lnTo>
                  <a:lnTo>
                    <a:pt x="99950" y="1947545"/>
                  </a:lnTo>
                  <a:lnTo>
                    <a:pt x="132723" y="1976390"/>
                  </a:lnTo>
                  <a:lnTo>
                    <a:pt x="169017" y="2000903"/>
                  </a:lnTo>
                  <a:lnTo>
                    <a:pt x="208424" y="2020677"/>
                  </a:lnTo>
                  <a:lnTo>
                    <a:pt x="250538" y="2035304"/>
                  </a:lnTo>
                  <a:lnTo>
                    <a:pt x="294953" y="2044378"/>
                  </a:lnTo>
                  <a:lnTo>
                    <a:pt x="341261" y="2047494"/>
                  </a:lnTo>
                  <a:lnTo>
                    <a:pt x="3244723" y="2047494"/>
                  </a:lnTo>
                  <a:lnTo>
                    <a:pt x="3291028" y="2044378"/>
                  </a:lnTo>
                  <a:lnTo>
                    <a:pt x="3335440" y="2035304"/>
                  </a:lnTo>
                  <a:lnTo>
                    <a:pt x="3377553" y="2020677"/>
                  </a:lnTo>
                  <a:lnTo>
                    <a:pt x="3416958" y="2000903"/>
                  </a:lnTo>
                  <a:lnTo>
                    <a:pt x="3453250" y="1976390"/>
                  </a:lnTo>
                  <a:lnTo>
                    <a:pt x="3486023" y="1947545"/>
                  </a:lnTo>
                  <a:lnTo>
                    <a:pt x="3514868" y="1914772"/>
                  </a:lnTo>
                  <a:lnTo>
                    <a:pt x="3539381" y="1878480"/>
                  </a:lnTo>
                  <a:lnTo>
                    <a:pt x="3559155" y="1839075"/>
                  </a:lnTo>
                  <a:lnTo>
                    <a:pt x="3573782" y="1796962"/>
                  </a:lnTo>
                  <a:lnTo>
                    <a:pt x="3582856" y="1752550"/>
                  </a:lnTo>
                  <a:lnTo>
                    <a:pt x="3585972" y="1706245"/>
                  </a:lnTo>
                  <a:lnTo>
                    <a:pt x="3585972" y="341249"/>
                  </a:lnTo>
                  <a:lnTo>
                    <a:pt x="3582856" y="294943"/>
                  </a:lnTo>
                  <a:lnTo>
                    <a:pt x="3573782" y="250531"/>
                  </a:lnTo>
                  <a:lnTo>
                    <a:pt x="3559155" y="208418"/>
                  </a:lnTo>
                  <a:lnTo>
                    <a:pt x="3539381" y="169013"/>
                  </a:lnTo>
                  <a:lnTo>
                    <a:pt x="3514868" y="132721"/>
                  </a:lnTo>
                  <a:lnTo>
                    <a:pt x="3486023" y="99949"/>
                  </a:lnTo>
                  <a:lnTo>
                    <a:pt x="3453250" y="71103"/>
                  </a:lnTo>
                  <a:lnTo>
                    <a:pt x="3416958" y="46590"/>
                  </a:lnTo>
                  <a:lnTo>
                    <a:pt x="3377553" y="26816"/>
                  </a:lnTo>
                  <a:lnTo>
                    <a:pt x="3335440" y="12189"/>
                  </a:lnTo>
                  <a:lnTo>
                    <a:pt x="3291028" y="3115"/>
                  </a:lnTo>
                  <a:lnTo>
                    <a:pt x="3244723" y="0"/>
                  </a:lnTo>
                  <a:close/>
                </a:path>
              </a:pathLst>
            </a:custGeom>
            <a:solidFill>
              <a:srgbClr val="EED4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8383" y="2754248"/>
              <a:ext cx="3586479" cy="2047875"/>
            </a:xfrm>
            <a:custGeom>
              <a:avLst/>
              <a:gdLst/>
              <a:ahLst/>
              <a:cxnLst/>
              <a:rect l="l" t="t" r="r" b="b"/>
              <a:pathLst>
                <a:path w="3586479" h="2047875">
                  <a:moveTo>
                    <a:pt x="0" y="341249"/>
                  </a:moveTo>
                  <a:lnTo>
                    <a:pt x="3115" y="294943"/>
                  </a:lnTo>
                  <a:lnTo>
                    <a:pt x="12189" y="250531"/>
                  </a:lnTo>
                  <a:lnTo>
                    <a:pt x="26817" y="208418"/>
                  </a:lnTo>
                  <a:lnTo>
                    <a:pt x="46590" y="169013"/>
                  </a:lnTo>
                  <a:lnTo>
                    <a:pt x="71104" y="132721"/>
                  </a:lnTo>
                  <a:lnTo>
                    <a:pt x="99950" y="99949"/>
                  </a:lnTo>
                  <a:lnTo>
                    <a:pt x="132723" y="71103"/>
                  </a:lnTo>
                  <a:lnTo>
                    <a:pt x="169017" y="46590"/>
                  </a:lnTo>
                  <a:lnTo>
                    <a:pt x="208424" y="26816"/>
                  </a:lnTo>
                  <a:lnTo>
                    <a:pt x="250538" y="12189"/>
                  </a:lnTo>
                  <a:lnTo>
                    <a:pt x="294953" y="3115"/>
                  </a:lnTo>
                  <a:lnTo>
                    <a:pt x="341261" y="0"/>
                  </a:lnTo>
                  <a:lnTo>
                    <a:pt x="3244723" y="0"/>
                  </a:lnTo>
                  <a:lnTo>
                    <a:pt x="3291028" y="3115"/>
                  </a:lnTo>
                  <a:lnTo>
                    <a:pt x="3335440" y="12189"/>
                  </a:lnTo>
                  <a:lnTo>
                    <a:pt x="3377553" y="26816"/>
                  </a:lnTo>
                  <a:lnTo>
                    <a:pt x="3416958" y="46590"/>
                  </a:lnTo>
                  <a:lnTo>
                    <a:pt x="3453250" y="71103"/>
                  </a:lnTo>
                  <a:lnTo>
                    <a:pt x="3486023" y="99949"/>
                  </a:lnTo>
                  <a:lnTo>
                    <a:pt x="3514868" y="132721"/>
                  </a:lnTo>
                  <a:lnTo>
                    <a:pt x="3539381" y="169013"/>
                  </a:lnTo>
                  <a:lnTo>
                    <a:pt x="3559155" y="208418"/>
                  </a:lnTo>
                  <a:lnTo>
                    <a:pt x="3573782" y="250531"/>
                  </a:lnTo>
                  <a:lnTo>
                    <a:pt x="3582856" y="294943"/>
                  </a:lnTo>
                  <a:lnTo>
                    <a:pt x="3585972" y="341249"/>
                  </a:lnTo>
                  <a:lnTo>
                    <a:pt x="3585972" y="1706245"/>
                  </a:lnTo>
                  <a:lnTo>
                    <a:pt x="3582856" y="1752550"/>
                  </a:lnTo>
                  <a:lnTo>
                    <a:pt x="3573782" y="1796962"/>
                  </a:lnTo>
                  <a:lnTo>
                    <a:pt x="3559155" y="1839075"/>
                  </a:lnTo>
                  <a:lnTo>
                    <a:pt x="3539381" y="1878480"/>
                  </a:lnTo>
                  <a:lnTo>
                    <a:pt x="3514868" y="1914772"/>
                  </a:lnTo>
                  <a:lnTo>
                    <a:pt x="3486023" y="1947545"/>
                  </a:lnTo>
                  <a:lnTo>
                    <a:pt x="3453250" y="1976390"/>
                  </a:lnTo>
                  <a:lnTo>
                    <a:pt x="3416958" y="2000903"/>
                  </a:lnTo>
                  <a:lnTo>
                    <a:pt x="3377553" y="2020677"/>
                  </a:lnTo>
                  <a:lnTo>
                    <a:pt x="3335440" y="2035304"/>
                  </a:lnTo>
                  <a:lnTo>
                    <a:pt x="3291028" y="2044378"/>
                  </a:lnTo>
                  <a:lnTo>
                    <a:pt x="3244723" y="2047494"/>
                  </a:lnTo>
                  <a:lnTo>
                    <a:pt x="341261" y="2047494"/>
                  </a:lnTo>
                  <a:lnTo>
                    <a:pt x="294953" y="2044378"/>
                  </a:lnTo>
                  <a:lnTo>
                    <a:pt x="250538" y="2035304"/>
                  </a:lnTo>
                  <a:lnTo>
                    <a:pt x="208424" y="2020677"/>
                  </a:lnTo>
                  <a:lnTo>
                    <a:pt x="169017" y="2000903"/>
                  </a:lnTo>
                  <a:lnTo>
                    <a:pt x="132723" y="1976390"/>
                  </a:lnTo>
                  <a:lnTo>
                    <a:pt x="99950" y="1947545"/>
                  </a:lnTo>
                  <a:lnTo>
                    <a:pt x="71104" y="1914772"/>
                  </a:lnTo>
                  <a:lnTo>
                    <a:pt x="46590" y="1878480"/>
                  </a:lnTo>
                  <a:lnTo>
                    <a:pt x="26817" y="1839075"/>
                  </a:lnTo>
                  <a:lnTo>
                    <a:pt x="12189" y="1796962"/>
                  </a:lnTo>
                  <a:lnTo>
                    <a:pt x="3115" y="1752550"/>
                  </a:lnTo>
                  <a:lnTo>
                    <a:pt x="0" y="1706245"/>
                  </a:lnTo>
                  <a:lnTo>
                    <a:pt x="0" y="341249"/>
                  </a:lnTo>
                  <a:close/>
                </a:path>
              </a:pathLst>
            </a:custGeom>
            <a:ln w="9525">
              <a:solidFill>
                <a:srgbClr val="AC7A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2470" y="2553080"/>
              <a:ext cx="1987295" cy="27203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82470" y="2553080"/>
              <a:ext cx="1987550" cy="272415"/>
            </a:xfrm>
            <a:custGeom>
              <a:avLst/>
              <a:gdLst/>
              <a:ahLst/>
              <a:cxnLst/>
              <a:rect l="l" t="t" r="r" b="b"/>
              <a:pathLst>
                <a:path w="1987550" h="272414">
                  <a:moveTo>
                    <a:pt x="0" y="45338"/>
                  </a:moveTo>
                  <a:lnTo>
                    <a:pt x="3565" y="27699"/>
                  </a:lnTo>
                  <a:lnTo>
                    <a:pt x="13287" y="13287"/>
                  </a:lnTo>
                  <a:lnTo>
                    <a:pt x="27699" y="3565"/>
                  </a:lnTo>
                  <a:lnTo>
                    <a:pt x="45339" y="0"/>
                  </a:lnTo>
                  <a:lnTo>
                    <a:pt x="1941957" y="0"/>
                  </a:lnTo>
                  <a:lnTo>
                    <a:pt x="1959596" y="3565"/>
                  </a:lnTo>
                  <a:lnTo>
                    <a:pt x="1974008" y="13287"/>
                  </a:lnTo>
                  <a:lnTo>
                    <a:pt x="1983730" y="27699"/>
                  </a:lnTo>
                  <a:lnTo>
                    <a:pt x="1987295" y="45338"/>
                  </a:lnTo>
                  <a:lnTo>
                    <a:pt x="1987295" y="226694"/>
                  </a:lnTo>
                  <a:lnTo>
                    <a:pt x="1983730" y="244334"/>
                  </a:lnTo>
                  <a:lnTo>
                    <a:pt x="1974008" y="258746"/>
                  </a:lnTo>
                  <a:lnTo>
                    <a:pt x="1959596" y="268468"/>
                  </a:lnTo>
                  <a:lnTo>
                    <a:pt x="1941957" y="272033"/>
                  </a:lnTo>
                  <a:lnTo>
                    <a:pt x="45339" y="272033"/>
                  </a:lnTo>
                  <a:lnTo>
                    <a:pt x="27699" y="268468"/>
                  </a:lnTo>
                  <a:lnTo>
                    <a:pt x="13287" y="258746"/>
                  </a:lnTo>
                  <a:lnTo>
                    <a:pt x="3565" y="244334"/>
                  </a:lnTo>
                  <a:lnTo>
                    <a:pt x="0" y="226694"/>
                  </a:lnTo>
                  <a:lnTo>
                    <a:pt x="0" y="4533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5397" y="4673726"/>
              <a:ext cx="1348739" cy="25526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795397" y="4673726"/>
              <a:ext cx="1348740" cy="255270"/>
            </a:xfrm>
            <a:custGeom>
              <a:avLst/>
              <a:gdLst/>
              <a:ahLst/>
              <a:cxnLst/>
              <a:rect l="l" t="t" r="r" b="b"/>
              <a:pathLst>
                <a:path w="1348739" h="255270">
                  <a:moveTo>
                    <a:pt x="0" y="42545"/>
                  </a:moveTo>
                  <a:lnTo>
                    <a:pt x="3343" y="25985"/>
                  </a:lnTo>
                  <a:lnTo>
                    <a:pt x="12461" y="12461"/>
                  </a:lnTo>
                  <a:lnTo>
                    <a:pt x="25985" y="3343"/>
                  </a:lnTo>
                  <a:lnTo>
                    <a:pt x="42545" y="0"/>
                  </a:lnTo>
                  <a:lnTo>
                    <a:pt x="1306195" y="0"/>
                  </a:lnTo>
                  <a:lnTo>
                    <a:pt x="1322754" y="3343"/>
                  </a:lnTo>
                  <a:lnTo>
                    <a:pt x="1336278" y="12461"/>
                  </a:lnTo>
                  <a:lnTo>
                    <a:pt x="1345396" y="25985"/>
                  </a:lnTo>
                  <a:lnTo>
                    <a:pt x="1348740" y="42545"/>
                  </a:lnTo>
                  <a:lnTo>
                    <a:pt x="1348740" y="212725"/>
                  </a:lnTo>
                  <a:lnTo>
                    <a:pt x="1345396" y="229284"/>
                  </a:lnTo>
                  <a:lnTo>
                    <a:pt x="1336278" y="242808"/>
                  </a:lnTo>
                  <a:lnTo>
                    <a:pt x="1322754" y="251926"/>
                  </a:lnTo>
                  <a:lnTo>
                    <a:pt x="1306195" y="255270"/>
                  </a:lnTo>
                  <a:lnTo>
                    <a:pt x="42545" y="255270"/>
                  </a:lnTo>
                  <a:lnTo>
                    <a:pt x="25985" y="251926"/>
                  </a:lnTo>
                  <a:lnTo>
                    <a:pt x="12461" y="242808"/>
                  </a:lnTo>
                  <a:lnTo>
                    <a:pt x="3343" y="229284"/>
                  </a:lnTo>
                  <a:lnTo>
                    <a:pt x="0" y="212725"/>
                  </a:lnTo>
                  <a:lnTo>
                    <a:pt x="0" y="42545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490206" y="2076195"/>
            <a:ext cx="13957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75" dirty="0">
                <a:latin typeface="Trebuchet MS"/>
                <a:cs typeface="Trebuchet MS"/>
              </a:rPr>
              <a:t>URL</a:t>
            </a:r>
            <a:r>
              <a:rPr sz="1400" spc="-95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to</a:t>
            </a:r>
            <a:r>
              <a:rPr sz="1400" spc="-9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be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Changed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8332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36598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10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622540" y="6089903"/>
            <a:ext cx="11296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75" dirty="0">
                <a:latin typeface="Trebuchet MS"/>
                <a:cs typeface="Trebuchet MS"/>
              </a:rPr>
              <a:t>URL</a:t>
            </a:r>
            <a:r>
              <a:rPr sz="1400" spc="-95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Redirected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6817" y="2488860"/>
            <a:ext cx="3032125" cy="240728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722630">
              <a:lnSpc>
                <a:spcPct val="100000"/>
              </a:lnSpc>
              <a:spcBef>
                <a:spcPts val="650"/>
              </a:spcBef>
            </a:pPr>
            <a:r>
              <a:rPr sz="1400" spc="-85" dirty="0">
                <a:latin typeface="Trebuchet MS"/>
                <a:cs typeface="Trebuchet MS"/>
              </a:rPr>
              <a:t>Redirect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to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80" dirty="0">
                <a:latin typeface="Trebuchet MS"/>
                <a:cs typeface="Trebuchet MS"/>
              </a:rPr>
              <a:t>a </a:t>
            </a:r>
            <a:r>
              <a:rPr sz="1400" spc="-60" dirty="0">
                <a:latin typeface="Trebuchet MS"/>
                <a:cs typeface="Trebuchet MS"/>
              </a:rPr>
              <a:t>new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URL</a:t>
            </a:r>
            <a:endParaRPr sz="1400">
              <a:latin typeface="Trebuchet MS"/>
              <a:cs typeface="Trebuchet MS"/>
            </a:endParaRPr>
          </a:p>
          <a:p>
            <a:pPr marL="196850" marR="2183765" indent="-92710">
              <a:lnSpc>
                <a:spcPct val="100000"/>
              </a:lnSpc>
              <a:spcBef>
                <a:spcPts val="475"/>
              </a:spcBef>
            </a:pPr>
            <a:r>
              <a:rPr sz="1200" dirty="0">
                <a:latin typeface="Courier New"/>
                <a:cs typeface="Courier New"/>
              </a:rPr>
              <a:t>import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{ </a:t>
            </a:r>
            <a:r>
              <a:rPr sz="1200" spc="-10" dirty="0">
                <a:latin typeface="Courier New"/>
                <a:cs typeface="Courier New"/>
              </a:rPr>
              <a:t>Routes, Route, Link,</a:t>
            </a:r>
            <a:endParaRPr sz="1200">
              <a:latin typeface="Courier New"/>
              <a:cs typeface="Courier New"/>
            </a:endParaRPr>
          </a:p>
          <a:p>
            <a:pPr marL="196850" marR="1724025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useNavigate, useParams,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}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from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"react-router-dom";</a:t>
            </a:r>
            <a:endParaRPr sz="1200">
              <a:latin typeface="Courier New"/>
              <a:cs typeface="Courier New"/>
            </a:endParaRPr>
          </a:p>
          <a:p>
            <a:pPr marL="12700" marR="620395" indent="9207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&lt;Route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path="/people" </a:t>
            </a:r>
            <a:r>
              <a:rPr sz="1200" dirty="0">
                <a:latin typeface="Courier New"/>
                <a:cs typeface="Courier New"/>
              </a:rPr>
              <a:t>element={&lt;Navigate</a:t>
            </a:r>
            <a:r>
              <a:rPr sz="1200" spc="-1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replace </a:t>
            </a:r>
            <a:r>
              <a:rPr sz="1200" dirty="0">
                <a:latin typeface="Courier New"/>
                <a:cs typeface="Courier New"/>
              </a:rPr>
              <a:t>to="/users"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/&gt;}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2007235">
              <a:lnSpc>
                <a:spcPct val="100000"/>
              </a:lnSpc>
              <a:spcBef>
                <a:spcPts val="204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12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34840">
              <a:lnSpc>
                <a:spcPct val="100000"/>
              </a:lnSpc>
              <a:spcBef>
                <a:spcPts val="100"/>
              </a:spcBef>
            </a:pPr>
            <a:r>
              <a:rPr spc="-165" dirty="0">
                <a:latin typeface="Arial"/>
                <a:cs typeface="Arial"/>
              </a:rPr>
              <a:t>SUMMARY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8332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36598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11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4900" y="1782013"/>
            <a:ext cx="6797040" cy="344741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05" dirty="0">
                <a:latin typeface="Trebuchet MS"/>
                <a:cs typeface="Trebuchet MS"/>
              </a:rPr>
              <a:t>SPA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250" dirty="0">
                <a:latin typeface="Trebuchet MS"/>
                <a:cs typeface="Trebuchet MS"/>
              </a:rPr>
              <a:t>–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Single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Page Application,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which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is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popularized </a:t>
            </a:r>
            <a:r>
              <a:rPr sz="2000" spc="-95" dirty="0">
                <a:latin typeface="Trebuchet MS"/>
                <a:cs typeface="Trebuchet MS"/>
              </a:rPr>
              <a:t>by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ReactJS.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05" dirty="0">
                <a:latin typeface="Trebuchet MS"/>
                <a:cs typeface="Trebuchet MS"/>
              </a:rPr>
              <a:t>SPA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is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fast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and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does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not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require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refresh.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7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35" dirty="0">
                <a:latin typeface="Trebuchet MS"/>
                <a:cs typeface="Trebuchet MS"/>
              </a:rPr>
              <a:t>Two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types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of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routers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are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Browser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and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Hash.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20" dirty="0">
                <a:latin typeface="Trebuchet MS"/>
                <a:cs typeface="Trebuchet MS"/>
              </a:rPr>
              <a:t>Link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component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causes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a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no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refresh.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20" dirty="0">
                <a:latin typeface="Courier New"/>
                <a:cs typeface="Courier New"/>
              </a:rPr>
              <a:t>useNavigate</a:t>
            </a:r>
            <a:r>
              <a:rPr sz="2000" spc="-700" dirty="0">
                <a:latin typeface="Courier New"/>
                <a:cs typeface="Courier New"/>
              </a:rPr>
              <a:t> </a:t>
            </a:r>
            <a:r>
              <a:rPr sz="2000" spc="250" dirty="0">
                <a:latin typeface="Trebuchet MS"/>
                <a:cs typeface="Trebuchet MS"/>
              </a:rPr>
              <a:t>–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Programmatically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changes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URL.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20" dirty="0">
                <a:latin typeface="Courier New"/>
                <a:cs typeface="Courier New"/>
              </a:rPr>
              <a:t>useParams</a:t>
            </a:r>
            <a:r>
              <a:rPr sz="2000" spc="-720" dirty="0">
                <a:latin typeface="Courier New"/>
                <a:cs typeface="Courier New"/>
              </a:rPr>
              <a:t> </a:t>
            </a:r>
            <a:r>
              <a:rPr sz="2000" spc="250" dirty="0">
                <a:latin typeface="Trebuchet MS"/>
                <a:cs typeface="Trebuchet MS"/>
              </a:rPr>
              <a:t>–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Extracts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value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from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URL.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7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latin typeface="Courier New"/>
                <a:cs typeface="Courier New"/>
              </a:rPr>
              <a:t>path=*</a:t>
            </a:r>
            <a:r>
              <a:rPr sz="2000" spc="5" dirty="0">
                <a:latin typeface="Courier New"/>
                <a:cs typeface="Courier New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for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matching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404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page.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69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05" dirty="0">
                <a:latin typeface="Trebuchet MS"/>
                <a:cs typeface="Trebuchet MS"/>
              </a:rPr>
              <a:t>Redirection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is</a:t>
            </a:r>
            <a:r>
              <a:rPr sz="2000" spc="-110" dirty="0">
                <a:latin typeface="Trebuchet MS"/>
                <a:cs typeface="Trebuchet MS"/>
              </a:rPr>
              <a:t> achieved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by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Navigate </a:t>
            </a:r>
            <a:r>
              <a:rPr sz="2000" spc="-10" dirty="0">
                <a:latin typeface="Trebuchet MS"/>
                <a:cs typeface="Trebuchet MS"/>
              </a:rPr>
              <a:t>component.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39417" y="2985770"/>
            <a:ext cx="30587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10" dirty="0">
                <a:latin typeface="Arial"/>
                <a:cs typeface="Arial"/>
              </a:rPr>
              <a:t>SESSION</a:t>
            </a:r>
            <a:r>
              <a:rPr sz="4800" spc="-10" dirty="0">
                <a:latin typeface="Arial"/>
                <a:cs typeface="Arial"/>
              </a:rPr>
              <a:t> </a:t>
            </a:r>
            <a:r>
              <a:rPr sz="4800" spc="-25" dirty="0">
                <a:latin typeface="Arial"/>
                <a:cs typeface="Arial"/>
              </a:rPr>
              <a:t>06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6566" y="3881882"/>
            <a:ext cx="33115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5" dirty="0">
                <a:solidFill>
                  <a:srgbClr val="7E7E7E"/>
                </a:solidFill>
                <a:latin typeface="Georgia"/>
                <a:cs typeface="Georgia"/>
              </a:rPr>
              <a:t>STYLING</a:t>
            </a:r>
            <a:r>
              <a:rPr sz="2000" spc="-70" dirty="0">
                <a:solidFill>
                  <a:srgbClr val="7E7E7E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7E7E7E"/>
                </a:solidFill>
                <a:latin typeface="Georgia"/>
                <a:cs typeface="Georgia"/>
              </a:rPr>
              <a:t>REACT</a:t>
            </a:r>
            <a:r>
              <a:rPr sz="2000" spc="-60" dirty="0">
                <a:solidFill>
                  <a:srgbClr val="7E7E7E"/>
                </a:solidFill>
                <a:latin typeface="Georgia"/>
                <a:cs typeface="Georgia"/>
              </a:rPr>
              <a:t> </a:t>
            </a:r>
            <a:r>
              <a:rPr sz="2000" spc="-80" dirty="0">
                <a:solidFill>
                  <a:srgbClr val="7E7E7E"/>
                </a:solidFill>
                <a:latin typeface="Georgia"/>
                <a:cs typeface="Georgia"/>
              </a:rPr>
              <a:t>ELEMENTS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21515" y="1542622"/>
            <a:ext cx="4841240" cy="3637915"/>
            <a:chOff x="6321515" y="1542622"/>
            <a:chExt cx="4841240" cy="36379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6009" y="1542622"/>
              <a:ext cx="4438056" cy="36321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21515" y="5166117"/>
              <a:ext cx="4841240" cy="14604"/>
            </a:xfrm>
            <a:custGeom>
              <a:avLst/>
              <a:gdLst/>
              <a:ahLst/>
              <a:cxnLst/>
              <a:rect l="l" t="t" r="r" b="b"/>
              <a:pathLst>
                <a:path w="4841240" h="14604">
                  <a:moveTo>
                    <a:pt x="4841059" y="0"/>
                  </a:moveTo>
                  <a:lnTo>
                    <a:pt x="0" y="0"/>
                  </a:lnTo>
                  <a:lnTo>
                    <a:pt x="21015" y="8972"/>
                  </a:lnTo>
                  <a:lnTo>
                    <a:pt x="60994" y="14087"/>
                  </a:lnTo>
                  <a:lnTo>
                    <a:pt x="4780064" y="14087"/>
                  </a:lnTo>
                  <a:lnTo>
                    <a:pt x="4820043" y="8972"/>
                  </a:lnTo>
                  <a:lnTo>
                    <a:pt x="484105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816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OBJECTIVES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7796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66063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399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91055" y="2041144"/>
            <a:ext cx="623189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Trebuchet MS"/>
                <a:cs typeface="Trebuchet MS"/>
              </a:rPr>
              <a:t>In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this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session, </a:t>
            </a:r>
            <a:r>
              <a:rPr sz="2400" spc="-160" dirty="0">
                <a:latin typeface="Trebuchet MS"/>
                <a:cs typeface="Trebuchet MS"/>
              </a:rPr>
              <a:t>the</a:t>
            </a:r>
            <a:r>
              <a:rPr sz="2400" spc="-275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topics</a:t>
            </a:r>
            <a:r>
              <a:rPr sz="2400" spc="-29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discussed</a:t>
            </a:r>
            <a:r>
              <a:rPr sz="2400" spc="-265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are</a:t>
            </a:r>
            <a:r>
              <a:rPr sz="2400" spc="-27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as</a:t>
            </a:r>
            <a:r>
              <a:rPr sz="2400" spc="-29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follows: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45" dirty="0">
                <a:latin typeface="Trebuchet MS"/>
                <a:cs typeface="Trebuchet MS"/>
              </a:rPr>
              <a:t>Explain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160" dirty="0">
                <a:latin typeface="Trebuchet MS"/>
                <a:cs typeface="Trebuchet MS"/>
              </a:rPr>
              <a:t>inline,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internal,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and</a:t>
            </a:r>
            <a:r>
              <a:rPr sz="2400" spc="-160" dirty="0">
                <a:latin typeface="Trebuchet MS"/>
                <a:cs typeface="Trebuchet MS"/>
              </a:rPr>
              <a:t> external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styles</a:t>
            </a: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45" dirty="0">
                <a:latin typeface="Trebuchet MS"/>
                <a:cs typeface="Trebuchet MS"/>
              </a:rPr>
              <a:t>Explain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160" dirty="0">
                <a:latin typeface="Trebuchet MS"/>
                <a:cs typeface="Trebuchet MS"/>
              </a:rPr>
              <a:t>different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styling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methods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in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ReactJS</a:t>
            </a: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50" dirty="0">
                <a:latin typeface="Trebuchet MS"/>
                <a:cs typeface="Trebuchet MS"/>
              </a:rPr>
              <a:t>Illustrate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the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usage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of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60" dirty="0">
                <a:latin typeface="Trebuchet MS"/>
                <a:cs typeface="Trebuchet MS"/>
              </a:rPr>
              <a:t>different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styling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55" dirty="0">
                <a:latin typeface="Trebuchet MS"/>
                <a:cs typeface="Trebuchet MS"/>
              </a:rPr>
              <a:t>methods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9614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CORE</a:t>
            </a:r>
            <a:r>
              <a:rPr spc="-110" dirty="0"/>
              <a:t> </a:t>
            </a:r>
            <a:r>
              <a:rPr spc="70" dirty="0"/>
              <a:t>CONCEPTS</a:t>
            </a:r>
            <a:r>
              <a:rPr spc="-105" dirty="0"/>
              <a:t> </a:t>
            </a:r>
            <a:r>
              <a:rPr spc="55" dirty="0"/>
              <a:t>OF</a:t>
            </a:r>
            <a:r>
              <a:rPr spc="-100" dirty="0"/>
              <a:t> </a:t>
            </a:r>
            <a:r>
              <a:rPr spc="-70" dirty="0"/>
              <a:t>REACTJS</a:t>
            </a:r>
            <a:r>
              <a:rPr spc="-105" dirty="0"/>
              <a:t> </a:t>
            </a:r>
            <a:r>
              <a:rPr spc="-35" dirty="0"/>
              <a:t>[1-</a:t>
            </a:r>
            <a:r>
              <a:rPr spc="-25" dirty="0"/>
              <a:t>4]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839275" y="1354899"/>
            <a:ext cx="4839335" cy="851535"/>
            <a:chOff x="2839275" y="1354899"/>
            <a:chExt cx="4839335" cy="851535"/>
          </a:xfrm>
        </p:grpSpPr>
        <p:sp>
          <p:nvSpPr>
            <p:cNvPr id="5" name="object 5"/>
            <p:cNvSpPr/>
            <p:nvPr/>
          </p:nvSpPr>
          <p:spPr>
            <a:xfrm>
              <a:off x="2847213" y="1362836"/>
              <a:ext cx="4823460" cy="835660"/>
            </a:xfrm>
            <a:custGeom>
              <a:avLst/>
              <a:gdLst/>
              <a:ahLst/>
              <a:cxnLst/>
              <a:rect l="l" t="t" r="r" b="b"/>
              <a:pathLst>
                <a:path w="4823459" h="835660">
                  <a:moveTo>
                    <a:pt x="4739894" y="0"/>
                  </a:moveTo>
                  <a:lnTo>
                    <a:pt x="83566" y="0"/>
                  </a:lnTo>
                  <a:lnTo>
                    <a:pt x="51006" y="6556"/>
                  </a:lnTo>
                  <a:lnTo>
                    <a:pt x="24447" y="24447"/>
                  </a:lnTo>
                  <a:lnTo>
                    <a:pt x="6556" y="51006"/>
                  </a:lnTo>
                  <a:lnTo>
                    <a:pt x="0" y="83565"/>
                  </a:lnTo>
                  <a:lnTo>
                    <a:pt x="0" y="751585"/>
                  </a:lnTo>
                  <a:lnTo>
                    <a:pt x="6556" y="784145"/>
                  </a:lnTo>
                  <a:lnTo>
                    <a:pt x="24447" y="810704"/>
                  </a:lnTo>
                  <a:lnTo>
                    <a:pt x="51006" y="828595"/>
                  </a:lnTo>
                  <a:lnTo>
                    <a:pt x="83566" y="835151"/>
                  </a:lnTo>
                  <a:lnTo>
                    <a:pt x="4739894" y="835151"/>
                  </a:lnTo>
                  <a:lnTo>
                    <a:pt x="4772453" y="828595"/>
                  </a:lnTo>
                  <a:lnTo>
                    <a:pt x="4799012" y="810704"/>
                  </a:lnTo>
                  <a:lnTo>
                    <a:pt x="4816903" y="784145"/>
                  </a:lnTo>
                  <a:lnTo>
                    <a:pt x="4823460" y="751585"/>
                  </a:lnTo>
                  <a:lnTo>
                    <a:pt x="4823460" y="83565"/>
                  </a:lnTo>
                  <a:lnTo>
                    <a:pt x="4816903" y="51006"/>
                  </a:lnTo>
                  <a:lnTo>
                    <a:pt x="4799012" y="24447"/>
                  </a:lnTo>
                  <a:lnTo>
                    <a:pt x="4772453" y="6556"/>
                  </a:lnTo>
                  <a:lnTo>
                    <a:pt x="4739894" y="0"/>
                  </a:lnTo>
                  <a:close/>
                </a:path>
              </a:pathLst>
            </a:custGeom>
            <a:solidFill>
              <a:srgbClr val="D99C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47213" y="1362836"/>
              <a:ext cx="4823460" cy="835660"/>
            </a:xfrm>
            <a:custGeom>
              <a:avLst/>
              <a:gdLst/>
              <a:ahLst/>
              <a:cxnLst/>
              <a:rect l="l" t="t" r="r" b="b"/>
              <a:pathLst>
                <a:path w="4823459" h="835660">
                  <a:moveTo>
                    <a:pt x="0" y="83565"/>
                  </a:moveTo>
                  <a:lnTo>
                    <a:pt x="6556" y="51006"/>
                  </a:lnTo>
                  <a:lnTo>
                    <a:pt x="24447" y="24447"/>
                  </a:lnTo>
                  <a:lnTo>
                    <a:pt x="51006" y="6556"/>
                  </a:lnTo>
                  <a:lnTo>
                    <a:pt x="83566" y="0"/>
                  </a:lnTo>
                  <a:lnTo>
                    <a:pt x="4739894" y="0"/>
                  </a:lnTo>
                  <a:lnTo>
                    <a:pt x="4772453" y="6556"/>
                  </a:lnTo>
                  <a:lnTo>
                    <a:pt x="4799012" y="24447"/>
                  </a:lnTo>
                  <a:lnTo>
                    <a:pt x="4816903" y="51006"/>
                  </a:lnTo>
                  <a:lnTo>
                    <a:pt x="4823460" y="83565"/>
                  </a:lnTo>
                  <a:lnTo>
                    <a:pt x="4823460" y="751585"/>
                  </a:lnTo>
                  <a:lnTo>
                    <a:pt x="4816903" y="784145"/>
                  </a:lnTo>
                  <a:lnTo>
                    <a:pt x="4799012" y="810704"/>
                  </a:lnTo>
                  <a:lnTo>
                    <a:pt x="4772453" y="828595"/>
                  </a:lnTo>
                  <a:lnTo>
                    <a:pt x="4739894" y="835151"/>
                  </a:lnTo>
                  <a:lnTo>
                    <a:pt x="83566" y="835151"/>
                  </a:lnTo>
                  <a:lnTo>
                    <a:pt x="51006" y="828595"/>
                  </a:lnTo>
                  <a:lnTo>
                    <a:pt x="24447" y="810704"/>
                  </a:lnTo>
                  <a:lnTo>
                    <a:pt x="6556" y="784145"/>
                  </a:lnTo>
                  <a:lnTo>
                    <a:pt x="0" y="751585"/>
                  </a:lnTo>
                  <a:lnTo>
                    <a:pt x="0" y="83565"/>
                  </a:lnTo>
                  <a:close/>
                </a:path>
              </a:pathLst>
            </a:custGeom>
            <a:ln w="158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20238" y="1621028"/>
            <a:ext cx="10572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Virtual </a:t>
            </a:r>
            <a:r>
              <a:rPr sz="1600" spc="35" dirty="0">
                <a:solidFill>
                  <a:srgbClr val="FFFFFF"/>
                </a:solidFill>
                <a:latin typeface="Trebuchet MS"/>
                <a:cs typeface="Trebuchet MS"/>
              </a:rPr>
              <a:t>DOM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99701" y="2306637"/>
            <a:ext cx="4839335" cy="852169"/>
            <a:chOff x="3199701" y="2306637"/>
            <a:chExt cx="4839335" cy="852169"/>
          </a:xfrm>
        </p:grpSpPr>
        <p:sp>
          <p:nvSpPr>
            <p:cNvPr id="9" name="object 9"/>
            <p:cNvSpPr/>
            <p:nvPr/>
          </p:nvSpPr>
          <p:spPr>
            <a:xfrm>
              <a:off x="3207639" y="2314575"/>
              <a:ext cx="4823460" cy="836294"/>
            </a:xfrm>
            <a:custGeom>
              <a:avLst/>
              <a:gdLst/>
              <a:ahLst/>
              <a:cxnLst/>
              <a:rect l="l" t="t" r="r" b="b"/>
              <a:pathLst>
                <a:path w="4823459" h="836294">
                  <a:moveTo>
                    <a:pt x="4739894" y="0"/>
                  </a:moveTo>
                  <a:lnTo>
                    <a:pt x="83566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5"/>
                  </a:lnTo>
                  <a:lnTo>
                    <a:pt x="0" y="752347"/>
                  </a:lnTo>
                  <a:lnTo>
                    <a:pt x="6574" y="784854"/>
                  </a:lnTo>
                  <a:lnTo>
                    <a:pt x="24495" y="811418"/>
                  </a:lnTo>
                  <a:lnTo>
                    <a:pt x="51059" y="829339"/>
                  </a:lnTo>
                  <a:lnTo>
                    <a:pt x="83566" y="835913"/>
                  </a:lnTo>
                  <a:lnTo>
                    <a:pt x="4739894" y="835913"/>
                  </a:lnTo>
                  <a:lnTo>
                    <a:pt x="4772400" y="829339"/>
                  </a:lnTo>
                  <a:lnTo>
                    <a:pt x="4798964" y="811418"/>
                  </a:lnTo>
                  <a:lnTo>
                    <a:pt x="4816885" y="784854"/>
                  </a:lnTo>
                  <a:lnTo>
                    <a:pt x="4823460" y="752347"/>
                  </a:lnTo>
                  <a:lnTo>
                    <a:pt x="4823460" y="83565"/>
                  </a:lnTo>
                  <a:lnTo>
                    <a:pt x="4816885" y="51059"/>
                  </a:lnTo>
                  <a:lnTo>
                    <a:pt x="4798964" y="24495"/>
                  </a:lnTo>
                  <a:lnTo>
                    <a:pt x="4772400" y="6574"/>
                  </a:lnTo>
                  <a:lnTo>
                    <a:pt x="4739894" y="0"/>
                  </a:lnTo>
                  <a:close/>
                </a:path>
              </a:pathLst>
            </a:custGeom>
            <a:solidFill>
              <a:srgbClr val="D58F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07639" y="2314575"/>
              <a:ext cx="4823460" cy="836294"/>
            </a:xfrm>
            <a:custGeom>
              <a:avLst/>
              <a:gdLst/>
              <a:ahLst/>
              <a:cxnLst/>
              <a:rect l="l" t="t" r="r" b="b"/>
              <a:pathLst>
                <a:path w="4823459" h="836294">
                  <a:moveTo>
                    <a:pt x="0" y="83565"/>
                  </a:move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6" y="0"/>
                  </a:lnTo>
                  <a:lnTo>
                    <a:pt x="4739894" y="0"/>
                  </a:lnTo>
                  <a:lnTo>
                    <a:pt x="4772400" y="6574"/>
                  </a:lnTo>
                  <a:lnTo>
                    <a:pt x="4798964" y="24495"/>
                  </a:lnTo>
                  <a:lnTo>
                    <a:pt x="4816885" y="51059"/>
                  </a:lnTo>
                  <a:lnTo>
                    <a:pt x="4823460" y="83565"/>
                  </a:lnTo>
                  <a:lnTo>
                    <a:pt x="4823460" y="752347"/>
                  </a:lnTo>
                  <a:lnTo>
                    <a:pt x="4816885" y="784854"/>
                  </a:lnTo>
                  <a:lnTo>
                    <a:pt x="4798964" y="811418"/>
                  </a:lnTo>
                  <a:lnTo>
                    <a:pt x="4772400" y="829339"/>
                  </a:lnTo>
                  <a:lnTo>
                    <a:pt x="4739894" y="835913"/>
                  </a:lnTo>
                  <a:lnTo>
                    <a:pt x="83566" y="835913"/>
                  </a:lnTo>
                  <a:lnTo>
                    <a:pt x="51059" y="829339"/>
                  </a:lnTo>
                  <a:lnTo>
                    <a:pt x="24495" y="811418"/>
                  </a:lnTo>
                  <a:lnTo>
                    <a:pt x="6574" y="784854"/>
                  </a:lnTo>
                  <a:lnTo>
                    <a:pt x="0" y="752347"/>
                  </a:lnTo>
                  <a:lnTo>
                    <a:pt x="0" y="83565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280409" y="2572766"/>
            <a:ext cx="10775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Components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60127" y="3258375"/>
            <a:ext cx="4838700" cy="852169"/>
            <a:chOff x="3560127" y="3258375"/>
            <a:chExt cx="4838700" cy="852169"/>
          </a:xfrm>
        </p:grpSpPr>
        <p:sp>
          <p:nvSpPr>
            <p:cNvPr id="13" name="object 13"/>
            <p:cNvSpPr/>
            <p:nvPr/>
          </p:nvSpPr>
          <p:spPr>
            <a:xfrm>
              <a:off x="3568065" y="3266313"/>
              <a:ext cx="4822825" cy="836294"/>
            </a:xfrm>
            <a:custGeom>
              <a:avLst/>
              <a:gdLst/>
              <a:ahLst/>
              <a:cxnLst/>
              <a:rect l="l" t="t" r="r" b="b"/>
              <a:pathLst>
                <a:path w="4822825" h="836295">
                  <a:moveTo>
                    <a:pt x="4739132" y="0"/>
                  </a:moveTo>
                  <a:lnTo>
                    <a:pt x="83566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5"/>
                  </a:lnTo>
                  <a:lnTo>
                    <a:pt x="0" y="752347"/>
                  </a:lnTo>
                  <a:lnTo>
                    <a:pt x="6574" y="784854"/>
                  </a:lnTo>
                  <a:lnTo>
                    <a:pt x="24495" y="811418"/>
                  </a:lnTo>
                  <a:lnTo>
                    <a:pt x="51059" y="829339"/>
                  </a:lnTo>
                  <a:lnTo>
                    <a:pt x="83566" y="835913"/>
                  </a:lnTo>
                  <a:lnTo>
                    <a:pt x="4739132" y="835913"/>
                  </a:lnTo>
                  <a:lnTo>
                    <a:pt x="4771638" y="829339"/>
                  </a:lnTo>
                  <a:lnTo>
                    <a:pt x="4798202" y="811418"/>
                  </a:lnTo>
                  <a:lnTo>
                    <a:pt x="4816123" y="784854"/>
                  </a:lnTo>
                  <a:lnTo>
                    <a:pt x="4822698" y="752347"/>
                  </a:lnTo>
                  <a:lnTo>
                    <a:pt x="4822698" y="83565"/>
                  </a:lnTo>
                  <a:lnTo>
                    <a:pt x="4816123" y="51059"/>
                  </a:lnTo>
                  <a:lnTo>
                    <a:pt x="4798202" y="24495"/>
                  </a:lnTo>
                  <a:lnTo>
                    <a:pt x="4771638" y="6574"/>
                  </a:lnTo>
                  <a:lnTo>
                    <a:pt x="4739132" y="0"/>
                  </a:lnTo>
                  <a:close/>
                </a:path>
              </a:pathLst>
            </a:custGeom>
            <a:solidFill>
              <a:srgbClr val="D381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68065" y="3266313"/>
              <a:ext cx="4822825" cy="836294"/>
            </a:xfrm>
            <a:custGeom>
              <a:avLst/>
              <a:gdLst/>
              <a:ahLst/>
              <a:cxnLst/>
              <a:rect l="l" t="t" r="r" b="b"/>
              <a:pathLst>
                <a:path w="4822825" h="836295">
                  <a:moveTo>
                    <a:pt x="0" y="83565"/>
                  </a:move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6" y="0"/>
                  </a:lnTo>
                  <a:lnTo>
                    <a:pt x="4739132" y="0"/>
                  </a:lnTo>
                  <a:lnTo>
                    <a:pt x="4771638" y="6574"/>
                  </a:lnTo>
                  <a:lnTo>
                    <a:pt x="4798202" y="24495"/>
                  </a:lnTo>
                  <a:lnTo>
                    <a:pt x="4816123" y="51059"/>
                  </a:lnTo>
                  <a:lnTo>
                    <a:pt x="4822698" y="83565"/>
                  </a:lnTo>
                  <a:lnTo>
                    <a:pt x="4822698" y="752347"/>
                  </a:lnTo>
                  <a:lnTo>
                    <a:pt x="4816123" y="784854"/>
                  </a:lnTo>
                  <a:lnTo>
                    <a:pt x="4798202" y="811418"/>
                  </a:lnTo>
                  <a:lnTo>
                    <a:pt x="4771638" y="829339"/>
                  </a:lnTo>
                  <a:lnTo>
                    <a:pt x="4739132" y="835913"/>
                  </a:lnTo>
                  <a:lnTo>
                    <a:pt x="83566" y="835913"/>
                  </a:lnTo>
                  <a:lnTo>
                    <a:pt x="51059" y="829339"/>
                  </a:lnTo>
                  <a:lnTo>
                    <a:pt x="24495" y="811418"/>
                  </a:lnTo>
                  <a:lnTo>
                    <a:pt x="6574" y="784854"/>
                  </a:lnTo>
                  <a:lnTo>
                    <a:pt x="0" y="752347"/>
                  </a:lnTo>
                  <a:lnTo>
                    <a:pt x="0" y="83565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640582" y="3524758"/>
            <a:ext cx="17830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Properties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States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919791" y="4210113"/>
            <a:ext cx="4839335" cy="852169"/>
            <a:chOff x="3919791" y="4210113"/>
            <a:chExt cx="4839335" cy="852169"/>
          </a:xfrm>
        </p:grpSpPr>
        <p:sp>
          <p:nvSpPr>
            <p:cNvPr id="17" name="object 17"/>
            <p:cNvSpPr/>
            <p:nvPr/>
          </p:nvSpPr>
          <p:spPr>
            <a:xfrm>
              <a:off x="3927728" y="4218051"/>
              <a:ext cx="4823460" cy="836294"/>
            </a:xfrm>
            <a:custGeom>
              <a:avLst/>
              <a:gdLst/>
              <a:ahLst/>
              <a:cxnLst/>
              <a:rect l="l" t="t" r="r" b="b"/>
              <a:pathLst>
                <a:path w="4823459" h="836295">
                  <a:moveTo>
                    <a:pt x="4739894" y="0"/>
                  </a:moveTo>
                  <a:lnTo>
                    <a:pt x="83566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6"/>
                  </a:lnTo>
                  <a:lnTo>
                    <a:pt x="0" y="752348"/>
                  </a:lnTo>
                  <a:lnTo>
                    <a:pt x="6574" y="784854"/>
                  </a:lnTo>
                  <a:lnTo>
                    <a:pt x="24495" y="811418"/>
                  </a:lnTo>
                  <a:lnTo>
                    <a:pt x="51059" y="829339"/>
                  </a:lnTo>
                  <a:lnTo>
                    <a:pt x="83566" y="835914"/>
                  </a:lnTo>
                  <a:lnTo>
                    <a:pt x="4739894" y="835914"/>
                  </a:lnTo>
                  <a:lnTo>
                    <a:pt x="4772400" y="829339"/>
                  </a:lnTo>
                  <a:lnTo>
                    <a:pt x="4798964" y="811418"/>
                  </a:lnTo>
                  <a:lnTo>
                    <a:pt x="4816885" y="784854"/>
                  </a:lnTo>
                  <a:lnTo>
                    <a:pt x="4823460" y="752348"/>
                  </a:lnTo>
                  <a:lnTo>
                    <a:pt x="4823460" y="83566"/>
                  </a:lnTo>
                  <a:lnTo>
                    <a:pt x="4816885" y="51059"/>
                  </a:lnTo>
                  <a:lnTo>
                    <a:pt x="4798964" y="24495"/>
                  </a:lnTo>
                  <a:lnTo>
                    <a:pt x="4772400" y="6574"/>
                  </a:lnTo>
                  <a:lnTo>
                    <a:pt x="4739894" y="0"/>
                  </a:lnTo>
                  <a:close/>
                </a:path>
              </a:pathLst>
            </a:custGeom>
            <a:solidFill>
              <a:srgbClr val="D17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27728" y="4218051"/>
              <a:ext cx="4823460" cy="836294"/>
            </a:xfrm>
            <a:custGeom>
              <a:avLst/>
              <a:gdLst/>
              <a:ahLst/>
              <a:cxnLst/>
              <a:rect l="l" t="t" r="r" b="b"/>
              <a:pathLst>
                <a:path w="4823459" h="836295">
                  <a:moveTo>
                    <a:pt x="0" y="83566"/>
                  </a:move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6" y="0"/>
                  </a:lnTo>
                  <a:lnTo>
                    <a:pt x="4739894" y="0"/>
                  </a:lnTo>
                  <a:lnTo>
                    <a:pt x="4772400" y="6574"/>
                  </a:lnTo>
                  <a:lnTo>
                    <a:pt x="4798964" y="24495"/>
                  </a:lnTo>
                  <a:lnTo>
                    <a:pt x="4816885" y="51059"/>
                  </a:lnTo>
                  <a:lnTo>
                    <a:pt x="4823460" y="83566"/>
                  </a:lnTo>
                  <a:lnTo>
                    <a:pt x="4823460" y="752348"/>
                  </a:lnTo>
                  <a:lnTo>
                    <a:pt x="4816885" y="784854"/>
                  </a:lnTo>
                  <a:lnTo>
                    <a:pt x="4798964" y="811418"/>
                  </a:lnTo>
                  <a:lnTo>
                    <a:pt x="4772400" y="829339"/>
                  </a:lnTo>
                  <a:lnTo>
                    <a:pt x="4739894" y="835914"/>
                  </a:lnTo>
                  <a:lnTo>
                    <a:pt x="83566" y="835914"/>
                  </a:lnTo>
                  <a:lnTo>
                    <a:pt x="51059" y="829339"/>
                  </a:lnTo>
                  <a:lnTo>
                    <a:pt x="24495" y="811418"/>
                  </a:lnTo>
                  <a:lnTo>
                    <a:pt x="6574" y="784854"/>
                  </a:lnTo>
                  <a:lnTo>
                    <a:pt x="0" y="752348"/>
                  </a:lnTo>
                  <a:lnTo>
                    <a:pt x="0" y="83566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000753" y="4476496"/>
            <a:ext cx="2882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FFFFFF"/>
                </a:solidFill>
                <a:latin typeface="Trebuchet MS"/>
                <a:cs typeface="Trebuchet MS"/>
              </a:rPr>
              <a:t>JSX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280217" y="5161851"/>
            <a:ext cx="4838700" cy="852169"/>
            <a:chOff x="4280217" y="5161851"/>
            <a:chExt cx="4838700" cy="852169"/>
          </a:xfrm>
        </p:grpSpPr>
        <p:sp>
          <p:nvSpPr>
            <p:cNvPr id="21" name="object 21"/>
            <p:cNvSpPr/>
            <p:nvPr/>
          </p:nvSpPr>
          <p:spPr>
            <a:xfrm>
              <a:off x="4288154" y="5169789"/>
              <a:ext cx="4822825" cy="836294"/>
            </a:xfrm>
            <a:custGeom>
              <a:avLst/>
              <a:gdLst/>
              <a:ahLst/>
              <a:cxnLst/>
              <a:rect l="l" t="t" r="r" b="b"/>
              <a:pathLst>
                <a:path w="4822825" h="836295">
                  <a:moveTo>
                    <a:pt x="4739132" y="0"/>
                  </a:moveTo>
                  <a:lnTo>
                    <a:pt x="83566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6"/>
                  </a:lnTo>
                  <a:lnTo>
                    <a:pt x="0" y="752322"/>
                  </a:lnTo>
                  <a:lnTo>
                    <a:pt x="6574" y="784859"/>
                  </a:lnTo>
                  <a:lnTo>
                    <a:pt x="24495" y="811429"/>
                  </a:lnTo>
                  <a:lnTo>
                    <a:pt x="51059" y="829344"/>
                  </a:lnTo>
                  <a:lnTo>
                    <a:pt x="83566" y="835914"/>
                  </a:lnTo>
                  <a:lnTo>
                    <a:pt x="4739132" y="835914"/>
                  </a:lnTo>
                  <a:lnTo>
                    <a:pt x="4771638" y="829344"/>
                  </a:lnTo>
                  <a:lnTo>
                    <a:pt x="4798202" y="811429"/>
                  </a:lnTo>
                  <a:lnTo>
                    <a:pt x="4816123" y="784859"/>
                  </a:lnTo>
                  <a:lnTo>
                    <a:pt x="4822698" y="752322"/>
                  </a:lnTo>
                  <a:lnTo>
                    <a:pt x="4822698" y="83566"/>
                  </a:lnTo>
                  <a:lnTo>
                    <a:pt x="4816123" y="51059"/>
                  </a:lnTo>
                  <a:lnTo>
                    <a:pt x="4798202" y="24495"/>
                  </a:lnTo>
                  <a:lnTo>
                    <a:pt x="4771638" y="6574"/>
                  </a:lnTo>
                  <a:lnTo>
                    <a:pt x="4739132" y="0"/>
                  </a:lnTo>
                  <a:close/>
                </a:path>
              </a:pathLst>
            </a:custGeom>
            <a:solidFill>
              <a:srgbClr val="CE66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88154" y="5169789"/>
              <a:ext cx="4822825" cy="836294"/>
            </a:xfrm>
            <a:custGeom>
              <a:avLst/>
              <a:gdLst/>
              <a:ahLst/>
              <a:cxnLst/>
              <a:rect l="l" t="t" r="r" b="b"/>
              <a:pathLst>
                <a:path w="4822825" h="836295">
                  <a:moveTo>
                    <a:pt x="0" y="83566"/>
                  </a:move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6" y="0"/>
                  </a:lnTo>
                  <a:lnTo>
                    <a:pt x="4739132" y="0"/>
                  </a:lnTo>
                  <a:lnTo>
                    <a:pt x="4771638" y="6574"/>
                  </a:lnTo>
                  <a:lnTo>
                    <a:pt x="4798202" y="24495"/>
                  </a:lnTo>
                  <a:lnTo>
                    <a:pt x="4816123" y="51059"/>
                  </a:lnTo>
                  <a:lnTo>
                    <a:pt x="4822698" y="83566"/>
                  </a:lnTo>
                  <a:lnTo>
                    <a:pt x="4822698" y="752322"/>
                  </a:lnTo>
                  <a:lnTo>
                    <a:pt x="4816123" y="784859"/>
                  </a:lnTo>
                  <a:lnTo>
                    <a:pt x="4798202" y="811429"/>
                  </a:lnTo>
                  <a:lnTo>
                    <a:pt x="4771638" y="829344"/>
                  </a:lnTo>
                  <a:lnTo>
                    <a:pt x="4739132" y="835914"/>
                  </a:lnTo>
                  <a:lnTo>
                    <a:pt x="83566" y="835914"/>
                  </a:lnTo>
                  <a:lnTo>
                    <a:pt x="51059" y="829344"/>
                  </a:lnTo>
                  <a:lnTo>
                    <a:pt x="24495" y="811429"/>
                  </a:lnTo>
                  <a:lnTo>
                    <a:pt x="6574" y="784859"/>
                  </a:lnTo>
                  <a:lnTo>
                    <a:pt x="0" y="752322"/>
                  </a:lnTo>
                  <a:lnTo>
                    <a:pt x="0" y="83566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360926" y="5428234"/>
            <a:ext cx="15138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FFFFFF"/>
                </a:solidFill>
                <a:latin typeface="Trebuchet MS"/>
                <a:cs typeface="Trebuchet MS"/>
              </a:rPr>
              <a:t>Lifecycle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Methods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119429" y="1965261"/>
            <a:ext cx="1640205" cy="3409950"/>
            <a:chOff x="7119429" y="1965261"/>
            <a:chExt cx="1640205" cy="3409950"/>
          </a:xfrm>
        </p:grpSpPr>
        <p:sp>
          <p:nvSpPr>
            <p:cNvPr id="25" name="object 25"/>
            <p:cNvSpPr/>
            <p:nvPr/>
          </p:nvSpPr>
          <p:spPr>
            <a:xfrm>
              <a:off x="7127367" y="1973198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60">
                  <a:moveTo>
                    <a:pt x="421005" y="0"/>
                  </a:moveTo>
                  <a:lnTo>
                    <a:pt x="122301" y="0"/>
                  </a:lnTo>
                  <a:lnTo>
                    <a:pt x="122301" y="298830"/>
                  </a:lnTo>
                  <a:lnTo>
                    <a:pt x="0" y="298830"/>
                  </a:lnTo>
                  <a:lnTo>
                    <a:pt x="271653" y="543305"/>
                  </a:lnTo>
                  <a:lnTo>
                    <a:pt x="543306" y="298830"/>
                  </a:lnTo>
                  <a:lnTo>
                    <a:pt x="421005" y="298830"/>
                  </a:lnTo>
                  <a:lnTo>
                    <a:pt x="421005" y="0"/>
                  </a:lnTo>
                  <a:close/>
                </a:path>
              </a:pathLst>
            </a:custGeom>
            <a:solidFill>
              <a:srgbClr val="F0DEC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27367" y="1973198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60">
                  <a:moveTo>
                    <a:pt x="0" y="298830"/>
                  </a:moveTo>
                  <a:lnTo>
                    <a:pt x="122301" y="298830"/>
                  </a:lnTo>
                  <a:lnTo>
                    <a:pt x="122301" y="0"/>
                  </a:lnTo>
                  <a:lnTo>
                    <a:pt x="421005" y="0"/>
                  </a:lnTo>
                  <a:lnTo>
                    <a:pt x="421005" y="298830"/>
                  </a:lnTo>
                  <a:lnTo>
                    <a:pt x="543306" y="298830"/>
                  </a:lnTo>
                  <a:lnTo>
                    <a:pt x="271653" y="543305"/>
                  </a:lnTo>
                  <a:lnTo>
                    <a:pt x="0" y="298830"/>
                  </a:lnTo>
                  <a:close/>
                </a:path>
              </a:pathLst>
            </a:custGeom>
            <a:ln w="15875">
              <a:solidFill>
                <a:srgbClr val="F0D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87793" y="2924936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60">
                  <a:moveTo>
                    <a:pt x="421005" y="0"/>
                  </a:moveTo>
                  <a:lnTo>
                    <a:pt x="122301" y="0"/>
                  </a:lnTo>
                  <a:lnTo>
                    <a:pt x="122301" y="298831"/>
                  </a:lnTo>
                  <a:lnTo>
                    <a:pt x="0" y="298831"/>
                  </a:lnTo>
                  <a:lnTo>
                    <a:pt x="271653" y="543306"/>
                  </a:lnTo>
                  <a:lnTo>
                    <a:pt x="543306" y="298831"/>
                  </a:lnTo>
                  <a:lnTo>
                    <a:pt x="421005" y="298831"/>
                  </a:lnTo>
                  <a:lnTo>
                    <a:pt x="421005" y="0"/>
                  </a:lnTo>
                  <a:close/>
                </a:path>
              </a:pathLst>
            </a:custGeom>
            <a:solidFill>
              <a:srgbClr val="EFDAC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87793" y="2924936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60">
                  <a:moveTo>
                    <a:pt x="0" y="298831"/>
                  </a:moveTo>
                  <a:lnTo>
                    <a:pt x="122301" y="298831"/>
                  </a:lnTo>
                  <a:lnTo>
                    <a:pt x="122301" y="0"/>
                  </a:lnTo>
                  <a:lnTo>
                    <a:pt x="421005" y="0"/>
                  </a:lnTo>
                  <a:lnTo>
                    <a:pt x="421005" y="298831"/>
                  </a:lnTo>
                  <a:lnTo>
                    <a:pt x="543306" y="298831"/>
                  </a:lnTo>
                  <a:lnTo>
                    <a:pt x="271653" y="543306"/>
                  </a:lnTo>
                  <a:lnTo>
                    <a:pt x="0" y="298831"/>
                  </a:lnTo>
                  <a:close/>
                </a:path>
              </a:pathLst>
            </a:custGeom>
            <a:ln w="15875">
              <a:solidFill>
                <a:srgbClr val="EFDA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47457" y="3862958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60">
                  <a:moveTo>
                    <a:pt x="421005" y="0"/>
                  </a:moveTo>
                  <a:lnTo>
                    <a:pt x="122301" y="0"/>
                  </a:lnTo>
                  <a:lnTo>
                    <a:pt x="122301" y="298831"/>
                  </a:lnTo>
                  <a:lnTo>
                    <a:pt x="0" y="298831"/>
                  </a:lnTo>
                  <a:lnTo>
                    <a:pt x="271653" y="543306"/>
                  </a:lnTo>
                  <a:lnTo>
                    <a:pt x="543306" y="298831"/>
                  </a:lnTo>
                  <a:lnTo>
                    <a:pt x="421005" y="298831"/>
                  </a:lnTo>
                  <a:lnTo>
                    <a:pt x="421005" y="0"/>
                  </a:lnTo>
                  <a:close/>
                </a:path>
              </a:pathLst>
            </a:custGeom>
            <a:solidFill>
              <a:srgbClr val="EDD6C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847457" y="3862958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60">
                  <a:moveTo>
                    <a:pt x="0" y="298831"/>
                  </a:moveTo>
                  <a:lnTo>
                    <a:pt x="122301" y="298831"/>
                  </a:lnTo>
                  <a:lnTo>
                    <a:pt x="122301" y="0"/>
                  </a:lnTo>
                  <a:lnTo>
                    <a:pt x="421005" y="0"/>
                  </a:lnTo>
                  <a:lnTo>
                    <a:pt x="421005" y="298831"/>
                  </a:lnTo>
                  <a:lnTo>
                    <a:pt x="543306" y="298831"/>
                  </a:lnTo>
                  <a:lnTo>
                    <a:pt x="271653" y="543306"/>
                  </a:lnTo>
                  <a:lnTo>
                    <a:pt x="0" y="298831"/>
                  </a:lnTo>
                  <a:close/>
                </a:path>
              </a:pathLst>
            </a:custGeom>
            <a:ln w="15875">
              <a:solidFill>
                <a:srgbClr val="EDD6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207883" y="4823841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60">
                  <a:moveTo>
                    <a:pt x="421005" y="0"/>
                  </a:moveTo>
                  <a:lnTo>
                    <a:pt x="122301" y="0"/>
                  </a:lnTo>
                  <a:lnTo>
                    <a:pt x="122301" y="298830"/>
                  </a:lnTo>
                  <a:lnTo>
                    <a:pt x="0" y="298830"/>
                  </a:lnTo>
                  <a:lnTo>
                    <a:pt x="271653" y="543305"/>
                  </a:lnTo>
                  <a:lnTo>
                    <a:pt x="543306" y="298830"/>
                  </a:lnTo>
                  <a:lnTo>
                    <a:pt x="421005" y="298830"/>
                  </a:lnTo>
                  <a:lnTo>
                    <a:pt x="421005" y="0"/>
                  </a:lnTo>
                  <a:close/>
                </a:path>
              </a:pathLst>
            </a:custGeom>
            <a:solidFill>
              <a:srgbClr val="ECD2CD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207883" y="4823841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60">
                  <a:moveTo>
                    <a:pt x="0" y="298830"/>
                  </a:moveTo>
                  <a:lnTo>
                    <a:pt x="122301" y="298830"/>
                  </a:lnTo>
                  <a:lnTo>
                    <a:pt x="122301" y="0"/>
                  </a:lnTo>
                  <a:lnTo>
                    <a:pt x="421005" y="0"/>
                  </a:lnTo>
                  <a:lnTo>
                    <a:pt x="421005" y="298830"/>
                  </a:lnTo>
                  <a:lnTo>
                    <a:pt x="543306" y="298830"/>
                  </a:lnTo>
                  <a:lnTo>
                    <a:pt x="271653" y="543305"/>
                  </a:lnTo>
                  <a:lnTo>
                    <a:pt x="0" y="298830"/>
                  </a:lnTo>
                  <a:close/>
                </a:path>
              </a:pathLst>
            </a:custGeom>
            <a:ln w="15875">
              <a:solidFill>
                <a:srgbClr val="ECD2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43025" y="649376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01292" y="649376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995659" y="6490715"/>
            <a:ext cx="2432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latin typeface="Trebuchet MS"/>
                <a:cs typeface="Trebuchet MS"/>
              </a:rPr>
              <a:t>6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7885" y="316992"/>
            <a:ext cx="89376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APPLYING</a:t>
            </a:r>
            <a:r>
              <a:rPr sz="3200" spc="-95" dirty="0"/>
              <a:t> </a:t>
            </a:r>
            <a:r>
              <a:rPr sz="3200" spc="60" dirty="0"/>
              <a:t>BASIC</a:t>
            </a:r>
            <a:r>
              <a:rPr sz="3200" spc="-100" dirty="0"/>
              <a:t> </a:t>
            </a:r>
            <a:r>
              <a:rPr sz="3200" spc="-35" dirty="0"/>
              <a:t>STYLE</a:t>
            </a:r>
            <a:r>
              <a:rPr sz="3200" spc="-85" dirty="0"/>
              <a:t> </a:t>
            </a:r>
            <a:r>
              <a:rPr sz="3200" dirty="0"/>
              <a:t>TO</a:t>
            </a:r>
            <a:r>
              <a:rPr sz="3200" spc="-105" dirty="0"/>
              <a:t> </a:t>
            </a:r>
            <a:r>
              <a:rPr sz="3200" spc="95" dirty="0"/>
              <a:t>HTML</a:t>
            </a:r>
            <a:r>
              <a:rPr sz="3200" spc="-100" dirty="0"/>
              <a:t> </a:t>
            </a:r>
            <a:r>
              <a:rPr sz="3200" spc="50" dirty="0"/>
              <a:t>ELEMENTS</a:t>
            </a:r>
            <a:r>
              <a:rPr sz="3200" spc="-85" dirty="0"/>
              <a:t> </a:t>
            </a:r>
            <a:r>
              <a:rPr sz="3200" spc="-30" dirty="0"/>
              <a:t>[1-</a:t>
            </a:r>
            <a:r>
              <a:rPr sz="3200" spc="-25" dirty="0"/>
              <a:t>2]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2243391" y="4554537"/>
            <a:ext cx="666750" cy="432434"/>
            <a:chOff x="2243391" y="4554537"/>
            <a:chExt cx="666750" cy="432434"/>
          </a:xfrm>
        </p:grpSpPr>
        <p:sp>
          <p:nvSpPr>
            <p:cNvPr id="5" name="object 5"/>
            <p:cNvSpPr/>
            <p:nvPr/>
          </p:nvSpPr>
          <p:spPr>
            <a:xfrm>
              <a:off x="2251329" y="4562475"/>
              <a:ext cx="650875" cy="416559"/>
            </a:xfrm>
            <a:custGeom>
              <a:avLst/>
              <a:gdLst/>
              <a:ahLst/>
              <a:cxnLst/>
              <a:rect l="l" t="t" r="r" b="b"/>
              <a:pathLst>
                <a:path w="650875" h="416560">
                  <a:moveTo>
                    <a:pt x="488061" y="0"/>
                  </a:moveTo>
                  <a:lnTo>
                    <a:pt x="162687" y="0"/>
                  </a:lnTo>
                  <a:lnTo>
                    <a:pt x="162687" y="208025"/>
                  </a:lnTo>
                  <a:lnTo>
                    <a:pt x="0" y="208025"/>
                  </a:lnTo>
                  <a:lnTo>
                    <a:pt x="325374" y="416051"/>
                  </a:lnTo>
                  <a:lnTo>
                    <a:pt x="650748" y="208025"/>
                  </a:lnTo>
                  <a:lnTo>
                    <a:pt x="488061" y="208025"/>
                  </a:lnTo>
                  <a:lnTo>
                    <a:pt x="488061" y="0"/>
                  </a:lnTo>
                  <a:close/>
                </a:path>
              </a:pathLst>
            </a:custGeom>
            <a:solidFill>
              <a:srgbClr val="CEB6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51329" y="4562475"/>
              <a:ext cx="650875" cy="416559"/>
            </a:xfrm>
            <a:custGeom>
              <a:avLst/>
              <a:gdLst/>
              <a:ahLst/>
              <a:cxnLst/>
              <a:rect l="l" t="t" r="r" b="b"/>
              <a:pathLst>
                <a:path w="650875" h="416560">
                  <a:moveTo>
                    <a:pt x="0" y="208025"/>
                  </a:moveTo>
                  <a:lnTo>
                    <a:pt x="162687" y="208025"/>
                  </a:lnTo>
                  <a:lnTo>
                    <a:pt x="162687" y="0"/>
                  </a:lnTo>
                  <a:lnTo>
                    <a:pt x="488061" y="0"/>
                  </a:lnTo>
                  <a:lnTo>
                    <a:pt x="488061" y="208025"/>
                  </a:lnTo>
                  <a:lnTo>
                    <a:pt x="650748" y="208025"/>
                  </a:lnTo>
                  <a:lnTo>
                    <a:pt x="325374" y="416051"/>
                  </a:lnTo>
                  <a:lnTo>
                    <a:pt x="0" y="208025"/>
                  </a:lnTo>
                  <a:close/>
                </a:path>
              </a:pathLst>
            </a:custGeom>
            <a:ln w="15875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24304" y="5126482"/>
            <a:ext cx="13036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latin typeface="Trebuchet MS"/>
                <a:cs typeface="Trebuchet MS"/>
              </a:rPr>
              <a:t>Styling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HTML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0635" y="1559935"/>
            <a:ext cx="3652042" cy="292349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390648" y="3311397"/>
            <a:ext cx="617220" cy="43370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05410" marR="5080" indent="-93345">
              <a:lnSpc>
                <a:spcPts val="1540"/>
              </a:lnSpc>
              <a:spcBef>
                <a:spcPts val="265"/>
              </a:spcBef>
            </a:pP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External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styles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67180" y="2432812"/>
            <a:ext cx="588645" cy="43370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90805" marR="5080" indent="-78740">
              <a:lnSpc>
                <a:spcPts val="1540"/>
              </a:lnSpc>
              <a:spcBef>
                <a:spcPts val="265"/>
              </a:spcBef>
            </a:pP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Internal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styles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42767" y="2149601"/>
            <a:ext cx="430530" cy="43370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905">
              <a:lnSpc>
                <a:spcPts val="1540"/>
              </a:lnSpc>
              <a:spcBef>
                <a:spcPts val="265"/>
              </a:spcBef>
            </a:pP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Inline 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styles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32767" y="1134681"/>
            <a:ext cx="5825490" cy="3226435"/>
            <a:chOff x="5632767" y="1134681"/>
            <a:chExt cx="5825490" cy="322643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0704" y="1142619"/>
              <a:ext cx="5809487" cy="321030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40704" y="1142619"/>
              <a:ext cx="5809615" cy="3210560"/>
            </a:xfrm>
            <a:custGeom>
              <a:avLst/>
              <a:gdLst/>
              <a:ahLst/>
              <a:cxnLst/>
              <a:rect l="l" t="t" r="r" b="b"/>
              <a:pathLst>
                <a:path w="5809615" h="3210560">
                  <a:moveTo>
                    <a:pt x="0" y="535051"/>
                  </a:moveTo>
                  <a:lnTo>
                    <a:pt x="2186" y="486346"/>
                  </a:lnTo>
                  <a:lnTo>
                    <a:pt x="8619" y="438867"/>
                  </a:lnTo>
                  <a:lnTo>
                    <a:pt x="19110" y="392803"/>
                  </a:lnTo>
                  <a:lnTo>
                    <a:pt x="33470" y="348342"/>
                  </a:lnTo>
                  <a:lnTo>
                    <a:pt x="51511" y="305674"/>
                  </a:lnTo>
                  <a:lnTo>
                    <a:pt x="73043" y="264987"/>
                  </a:lnTo>
                  <a:lnTo>
                    <a:pt x="97878" y="226470"/>
                  </a:lnTo>
                  <a:lnTo>
                    <a:pt x="125827" y="190312"/>
                  </a:lnTo>
                  <a:lnTo>
                    <a:pt x="156702" y="156702"/>
                  </a:lnTo>
                  <a:lnTo>
                    <a:pt x="190312" y="125827"/>
                  </a:lnTo>
                  <a:lnTo>
                    <a:pt x="226470" y="97878"/>
                  </a:lnTo>
                  <a:lnTo>
                    <a:pt x="264987" y="73043"/>
                  </a:lnTo>
                  <a:lnTo>
                    <a:pt x="305674" y="51511"/>
                  </a:lnTo>
                  <a:lnTo>
                    <a:pt x="348342" y="33470"/>
                  </a:lnTo>
                  <a:lnTo>
                    <a:pt x="392803" y="19110"/>
                  </a:lnTo>
                  <a:lnTo>
                    <a:pt x="438867" y="8619"/>
                  </a:lnTo>
                  <a:lnTo>
                    <a:pt x="486346" y="2186"/>
                  </a:lnTo>
                  <a:lnTo>
                    <a:pt x="535051" y="0"/>
                  </a:lnTo>
                  <a:lnTo>
                    <a:pt x="5274437" y="0"/>
                  </a:lnTo>
                  <a:lnTo>
                    <a:pt x="5323141" y="2186"/>
                  </a:lnTo>
                  <a:lnTo>
                    <a:pt x="5370620" y="8619"/>
                  </a:lnTo>
                  <a:lnTo>
                    <a:pt x="5416684" y="19110"/>
                  </a:lnTo>
                  <a:lnTo>
                    <a:pt x="5461145" y="33470"/>
                  </a:lnTo>
                  <a:lnTo>
                    <a:pt x="5503813" y="51511"/>
                  </a:lnTo>
                  <a:lnTo>
                    <a:pt x="5544500" y="73043"/>
                  </a:lnTo>
                  <a:lnTo>
                    <a:pt x="5583017" y="97878"/>
                  </a:lnTo>
                  <a:lnTo>
                    <a:pt x="5619175" y="125827"/>
                  </a:lnTo>
                  <a:lnTo>
                    <a:pt x="5652785" y="156702"/>
                  </a:lnTo>
                  <a:lnTo>
                    <a:pt x="5683660" y="190312"/>
                  </a:lnTo>
                  <a:lnTo>
                    <a:pt x="5711609" y="226470"/>
                  </a:lnTo>
                  <a:lnTo>
                    <a:pt x="5736444" y="264987"/>
                  </a:lnTo>
                  <a:lnTo>
                    <a:pt x="5757976" y="305674"/>
                  </a:lnTo>
                  <a:lnTo>
                    <a:pt x="5776017" y="348342"/>
                  </a:lnTo>
                  <a:lnTo>
                    <a:pt x="5790377" y="392803"/>
                  </a:lnTo>
                  <a:lnTo>
                    <a:pt x="5800868" y="438867"/>
                  </a:lnTo>
                  <a:lnTo>
                    <a:pt x="5807301" y="486346"/>
                  </a:lnTo>
                  <a:lnTo>
                    <a:pt x="5809488" y="535051"/>
                  </a:lnTo>
                  <a:lnTo>
                    <a:pt x="5809488" y="2675255"/>
                  </a:lnTo>
                  <a:lnTo>
                    <a:pt x="5807301" y="2723959"/>
                  </a:lnTo>
                  <a:lnTo>
                    <a:pt x="5800868" y="2771438"/>
                  </a:lnTo>
                  <a:lnTo>
                    <a:pt x="5790377" y="2817502"/>
                  </a:lnTo>
                  <a:lnTo>
                    <a:pt x="5776017" y="2861963"/>
                  </a:lnTo>
                  <a:lnTo>
                    <a:pt x="5757976" y="2904631"/>
                  </a:lnTo>
                  <a:lnTo>
                    <a:pt x="5736444" y="2945318"/>
                  </a:lnTo>
                  <a:lnTo>
                    <a:pt x="5711609" y="2983835"/>
                  </a:lnTo>
                  <a:lnTo>
                    <a:pt x="5683660" y="3019993"/>
                  </a:lnTo>
                  <a:lnTo>
                    <a:pt x="5652785" y="3053603"/>
                  </a:lnTo>
                  <a:lnTo>
                    <a:pt x="5619175" y="3084478"/>
                  </a:lnTo>
                  <a:lnTo>
                    <a:pt x="5583017" y="3112427"/>
                  </a:lnTo>
                  <a:lnTo>
                    <a:pt x="5544500" y="3137262"/>
                  </a:lnTo>
                  <a:lnTo>
                    <a:pt x="5503813" y="3158794"/>
                  </a:lnTo>
                  <a:lnTo>
                    <a:pt x="5461145" y="3176835"/>
                  </a:lnTo>
                  <a:lnTo>
                    <a:pt x="5416684" y="3191195"/>
                  </a:lnTo>
                  <a:lnTo>
                    <a:pt x="5370620" y="3201686"/>
                  </a:lnTo>
                  <a:lnTo>
                    <a:pt x="5323141" y="3208119"/>
                  </a:lnTo>
                  <a:lnTo>
                    <a:pt x="5274437" y="3210306"/>
                  </a:lnTo>
                  <a:lnTo>
                    <a:pt x="535051" y="3210306"/>
                  </a:lnTo>
                  <a:lnTo>
                    <a:pt x="486346" y="3208119"/>
                  </a:lnTo>
                  <a:lnTo>
                    <a:pt x="438867" y="3201686"/>
                  </a:lnTo>
                  <a:lnTo>
                    <a:pt x="392803" y="3191195"/>
                  </a:lnTo>
                  <a:lnTo>
                    <a:pt x="348342" y="3176835"/>
                  </a:lnTo>
                  <a:lnTo>
                    <a:pt x="305674" y="3158794"/>
                  </a:lnTo>
                  <a:lnTo>
                    <a:pt x="264987" y="3137262"/>
                  </a:lnTo>
                  <a:lnTo>
                    <a:pt x="226470" y="3112427"/>
                  </a:lnTo>
                  <a:lnTo>
                    <a:pt x="190312" y="3084478"/>
                  </a:lnTo>
                  <a:lnTo>
                    <a:pt x="156702" y="3053603"/>
                  </a:lnTo>
                  <a:lnTo>
                    <a:pt x="125827" y="3019993"/>
                  </a:lnTo>
                  <a:lnTo>
                    <a:pt x="97878" y="2983835"/>
                  </a:lnTo>
                  <a:lnTo>
                    <a:pt x="73043" y="2945318"/>
                  </a:lnTo>
                  <a:lnTo>
                    <a:pt x="51511" y="2904631"/>
                  </a:lnTo>
                  <a:lnTo>
                    <a:pt x="33470" y="2861963"/>
                  </a:lnTo>
                  <a:lnTo>
                    <a:pt x="19110" y="2817502"/>
                  </a:lnTo>
                  <a:lnTo>
                    <a:pt x="8619" y="2771438"/>
                  </a:lnTo>
                  <a:lnTo>
                    <a:pt x="2186" y="2723959"/>
                  </a:lnTo>
                  <a:lnTo>
                    <a:pt x="0" y="2675255"/>
                  </a:lnTo>
                  <a:lnTo>
                    <a:pt x="0" y="53505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060694" y="1253490"/>
            <a:ext cx="576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&lt;html&gt;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&lt;head&gt;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44335" y="1619250"/>
            <a:ext cx="3336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&lt;title&gt;There</a:t>
            </a:r>
            <a:r>
              <a:rPr sz="12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ways</a:t>
            </a:r>
            <a:r>
              <a:rPr sz="12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of</a:t>
            </a:r>
            <a:r>
              <a:rPr sz="12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styling&lt;/title&gt;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&lt;meta</a:t>
            </a:r>
            <a:r>
              <a:rPr sz="12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charset="UTF-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8"</a:t>
            </a:r>
            <a:r>
              <a:rPr sz="12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60694" y="1984755"/>
            <a:ext cx="6692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&lt;/head&gt;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&lt;body&gt;</a:t>
            </a:r>
            <a:endParaRPr sz="1200">
              <a:latin typeface="Courier New"/>
              <a:cs typeface="Courier New"/>
            </a:endParaRPr>
          </a:p>
          <a:p>
            <a:pPr marL="196215">
              <a:lnSpc>
                <a:spcPct val="100000"/>
              </a:lnSpc>
            </a:pPr>
            <a:r>
              <a:rPr sz="1200" spc="-20" dirty="0">
                <a:solidFill>
                  <a:srgbClr val="FFFFFF"/>
                </a:solidFill>
                <a:latin typeface="Courier New"/>
                <a:cs typeface="Courier New"/>
              </a:rPr>
              <a:t>&lt;img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28740" y="2533903"/>
            <a:ext cx="195833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style="</a:t>
            </a:r>
            <a:endParaRPr sz="1200">
              <a:latin typeface="Courier New"/>
              <a:cs typeface="Courier New"/>
            </a:endParaRPr>
          </a:p>
          <a:p>
            <a:pPr marL="196850" marR="508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height:</a:t>
            </a:r>
            <a:r>
              <a:rPr sz="12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200px; aspect-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ratio:</a:t>
            </a:r>
            <a:r>
              <a:rPr sz="12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ourier New"/>
                <a:cs typeface="Courier New"/>
              </a:rPr>
              <a:t>1/1;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border-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radius:</a:t>
            </a:r>
            <a:r>
              <a:rPr sz="12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ourier New"/>
                <a:cs typeface="Courier New"/>
              </a:rPr>
              <a:t>50%;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object-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fit: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cover;”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76290" y="3448304"/>
            <a:ext cx="51758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src="https://images.pexels.com/photos/1704488/pexels- photo1704488.jpeg?auto=compress&amp;cs=tinysrgb&amp;dpr=1&amp;w=500”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alt="Mark"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tabLst>
                <a:tab pos="748665" algn="l"/>
              </a:tabLst>
            </a:pPr>
            <a:r>
              <a:rPr sz="1200" spc="-25" dirty="0">
                <a:solidFill>
                  <a:srgbClr val="FFFFFF"/>
                </a:solidFill>
                <a:latin typeface="Courier New"/>
                <a:cs typeface="Courier New"/>
              </a:rPr>
              <a:t>/&gt;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	&lt;/body&gt;</a:t>
            </a:r>
            <a:r>
              <a:rPr sz="12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&lt;/html&gt;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174735" y="3896105"/>
            <a:ext cx="3063240" cy="2632710"/>
            <a:chOff x="8174735" y="3896105"/>
            <a:chExt cx="3063240" cy="263271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4735" y="3896105"/>
              <a:ext cx="2612135" cy="26228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7394" y="6134480"/>
              <a:ext cx="1592579" cy="38633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637394" y="6134480"/>
              <a:ext cx="1592580" cy="386715"/>
            </a:xfrm>
            <a:custGeom>
              <a:avLst/>
              <a:gdLst/>
              <a:ahLst/>
              <a:cxnLst/>
              <a:rect l="l" t="t" r="r" b="b"/>
              <a:pathLst>
                <a:path w="1592579" h="386715">
                  <a:moveTo>
                    <a:pt x="0" y="64389"/>
                  </a:moveTo>
                  <a:lnTo>
                    <a:pt x="5060" y="39326"/>
                  </a:lnTo>
                  <a:lnTo>
                    <a:pt x="18859" y="18859"/>
                  </a:lnTo>
                  <a:lnTo>
                    <a:pt x="39326" y="5060"/>
                  </a:lnTo>
                  <a:lnTo>
                    <a:pt x="64389" y="0"/>
                  </a:lnTo>
                  <a:lnTo>
                    <a:pt x="1528191" y="0"/>
                  </a:lnTo>
                  <a:lnTo>
                    <a:pt x="1553253" y="5060"/>
                  </a:lnTo>
                  <a:lnTo>
                    <a:pt x="1573720" y="18859"/>
                  </a:lnTo>
                  <a:lnTo>
                    <a:pt x="1587519" y="39326"/>
                  </a:lnTo>
                  <a:lnTo>
                    <a:pt x="1592580" y="64389"/>
                  </a:lnTo>
                  <a:lnTo>
                    <a:pt x="1592580" y="321945"/>
                  </a:lnTo>
                  <a:lnTo>
                    <a:pt x="1587519" y="347007"/>
                  </a:lnTo>
                  <a:lnTo>
                    <a:pt x="1573720" y="367474"/>
                  </a:lnTo>
                  <a:lnTo>
                    <a:pt x="1553253" y="381273"/>
                  </a:lnTo>
                  <a:lnTo>
                    <a:pt x="1528191" y="386334"/>
                  </a:lnTo>
                  <a:lnTo>
                    <a:pt x="64389" y="386334"/>
                  </a:lnTo>
                  <a:lnTo>
                    <a:pt x="39326" y="381273"/>
                  </a:lnTo>
                  <a:lnTo>
                    <a:pt x="18859" y="367474"/>
                  </a:lnTo>
                  <a:lnTo>
                    <a:pt x="5060" y="347007"/>
                  </a:lnTo>
                  <a:lnTo>
                    <a:pt x="0" y="321945"/>
                  </a:lnTo>
                  <a:lnTo>
                    <a:pt x="0" y="6438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654762" y="6165088"/>
            <a:ext cx="155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609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11103" y="1315275"/>
            <a:ext cx="4164965" cy="2209165"/>
            <a:chOff x="4511103" y="1315275"/>
            <a:chExt cx="4164965" cy="2209165"/>
          </a:xfrm>
        </p:grpSpPr>
        <p:sp>
          <p:nvSpPr>
            <p:cNvPr id="26" name="object 26"/>
            <p:cNvSpPr/>
            <p:nvPr/>
          </p:nvSpPr>
          <p:spPr>
            <a:xfrm>
              <a:off x="5953124" y="2540888"/>
              <a:ext cx="2715260" cy="975360"/>
            </a:xfrm>
            <a:custGeom>
              <a:avLst/>
              <a:gdLst/>
              <a:ahLst/>
              <a:cxnLst/>
              <a:rect l="l" t="t" r="r" b="b"/>
              <a:pathLst>
                <a:path w="2715259" h="975360">
                  <a:moveTo>
                    <a:pt x="2552446" y="0"/>
                  </a:moveTo>
                  <a:lnTo>
                    <a:pt x="162560" y="0"/>
                  </a:lnTo>
                  <a:lnTo>
                    <a:pt x="119341" y="5806"/>
                  </a:lnTo>
                  <a:lnTo>
                    <a:pt x="80508" y="22192"/>
                  </a:lnTo>
                  <a:lnTo>
                    <a:pt x="47609" y="47609"/>
                  </a:lnTo>
                  <a:lnTo>
                    <a:pt x="22192" y="80508"/>
                  </a:lnTo>
                  <a:lnTo>
                    <a:pt x="5806" y="119341"/>
                  </a:lnTo>
                  <a:lnTo>
                    <a:pt x="0" y="162560"/>
                  </a:lnTo>
                  <a:lnTo>
                    <a:pt x="0" y="812800"/>
                  </a:lnTo>
                  <a:lnTo>
                    <a:pt x="5806" y="856018"/>
                  </a:lnTo>
                  <a:lnTo>
                    <a:pt x="22192" y="894851"/>
                  </a:lnTo>
                  <a:lnTo>
                    <a:pt x="47609" y="927750"/>
                  </a:lnTo>
                  <a:lnTo>
                    <a:pt x="80508" y="953167"/>
                  </a:lnTo>
                  <a:lnTo>
                    <a:pt x="119341" y="969553"/>
                  </a:lnTo>
                  <a:lnTo>
                    <a:pt x="162560" y="975360"/>
                  </a:lnTo>
                  <a:lnTo>
                    <a:pt x="2552446" y="975360"/>
                  </a:lnTo>
                  <a:lnTo>
                    <a:pt x="2595664" y="969553"/>
                  </a:lnTo>
                  <a:lnTo>
                    <a:pt x="2634497" y="953167"/>
                  </a:lnTo>
                  <a:lnTo>
                    <a:pt x="2667396" y="927750"/>
                  </a:lnTo>
                  <a:lnTo>
                    <a:pt x="2692813" y="894851"/>
                  </a:lnTo>
                  <a:lnTo>
                    <a:pt x="2709199" y="856018"/>
                  </a:lnTo>
                  <a:lnTo>
                    <a:pt x="2715006" y="812800"/>
                  </a:lnTo>
                  <a:lnTo>
                    <a:pt x="2715006" y="162560"/>
                  </a:lnTo>
                  <a:lnTo>
                    <a:pt x="2709199" y="119341"/>
                  </a:lnTo>
                  <a:lnTo>
                    <a:pt x="2692813" y="80508"/>
                  </a:lnTo>
                  <a:lnTo>
                    <a:pt x="2667396" y="47609"/>
                  </a:lnTo>
                  <a:lnTo>
                    <a:pt x="2634497" y="22192"/>
                  </a:lnTo>
                  <a:lnTo>
                    <a:pt x="2595664" y="5806"/>
                  </a:lnTo>
                  <a:lnTo>
                    <a:pt x="2552446" y="0"/>
                  </a:lnTo>
                  <a:close/>
                </a:path>
              </a:pathLst>
            </a:custGeom>
            <a:solidFill>
              <a:srgbClr val="E8C48B">
                <a:alpha val="4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53124" y="2540888"/>
              <a:ext cx="2715260" cy="975360"/>
            </a:xfrm>
            <a:custGeom>
              <a:avLst/>
              <a:gdLst/>
              <a:ahLst/>
              <a:cxnLst/>
              <a:rect l="l" t="t" r="r" b="b"/>
              <a:pathLst>
                <a:path w="2715259" h="975360">
                  <a:moveTo>
                    <a:pt x="0" y="162560"/>
                  </a:moveTo>
                  <a:lnTo>
                    <a:pt x="5806" y="119341"/>
                  </a:lnTo>
                  <a:lnTo>
                    <a:pt x="22192" y="80508"/>
                  </a:lnTo>
                  <a:lnTo>
                    <a:pt x="47609" y="47609"/>
                  </a:lnTo>
                  <a:lnTo>
                    <a:pt x="80508" y="22192"/>
                  </a:lnTo>
                  <a:lnTo>
                    <a:pt x="119341" y="5806"/>
                  </a:lnTo>
                  <a:lnTo>
                    <a:pt x="162560" y="0"/>
                  </a:lnTo>
                  <a:lnTo>
                    <a:pt x="2552446" y="0"/>
                  </a:lnTo>
                  <a:lnTo>
                    <a:pt x="2595664" y="5806"/>
                  </a:lnTo>
                  <a:lnTo>
                    <a:pt x="2634497" y="22192"/>
                  </a:lnTo>
                  <a:lnTo>
                    <a:pt x="2667396" y="47609"/>
                  </a:lnTo>
                  <a:lnTo>
                    <a:pt x="2692813" y="80508"/>
                  </a:lnTo>
                  <a:lnTo>
                    <a:pt x="2709199" y="119341"/>
                  </a:lnTo>
                  <a:lnTo>
                    <a:pt x="2715006" y="162560"/>
                  </a:lnTo>
                  <a:lnTo>
                    <a:pt x="2715006" y="812800"/>
                  </a:lnTo>
                  <a:lnTo>
                    <a:pt x="2709199" y="856018"/>
                  </a:lnTo>
                  <a:lnTo>
                    <a:pt x="2692813" y="894851"/>
                  </a:lnTo>
                  <a:lnTo>
                    <a:pt x="2667396" y="927750"/>
                  </a:lnTo>
                  <a:lnTo>
                    <a:pt x="2634497" y="953167"/>
                  </a:lnTo>
                  <a:lnTo>
                    <a:pt x="2595664" y="969553"/>
                  </a:lnTo>
                  <a:lnTo>
                    <a:pt x="2552446" y="975360"/>
                  </a:lnTo>
                  <a:lnTo>
                    <a:pt x="162560" y="975360"/>
                  </a:lnTo>
                  <a:lnTo>
                    <a:pt x="119341" y="969553"/>
                  </a:lnTo>
                  <a:lnTo>
                    <a:pt x="80508" y="953167"/>
                  </a:lnTo>
                  <a:lnTo>
                    <a:pt x="47609" y="927750"/>
                  </a:lnTo>
                  <a:lnTo>
                    <a:pt x="22192" y="894851"/>
                  </a:lnTo>
                  <a:lnTo>
                    <a:pt x="5806" y="856018"/>
                  </a:lnTo>
                  <a:lnTo>
                    <a:pt x="0" y="812800"/>
                  </a:lnTo>
                  <a:lnTo>
                    <a:pt x="0" y="16256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19040" y="1323213"/>
              <a:ext cx="1205865" cy="1026160"/>
            </a:xfrm>
            <a:custGeom>
              <a:avLst/>
              <a:gdLst/>
              <a:ahLst/>
              <a:cxnLst/>
              <a:rect l="l" t="t" r="r" b="b"/>
              <a:pathLst>
                <a:path w="1205864" h="1026160">
                  <a:moveTo>
                    <a:pt x="692658" y="0"/>
                  </a:moveTo>
                  <a:lnTo>
                    <a:pt x="692658" y="256412"/>
                  </a:lnTo>
                  <a:lnTo>
                    <a:pt x="0" y="256412"/>
                  </a:lnTo>
                  <a:lnTo>
                    <a:pt x="0" y="769239"/>
                  </a:lnTo>
                  <a:lnTo>
                    <a:pt x="692658" y="769239"/>
                  </a:lnTo>
                  <a:lnTo>
                    <a:pt x="692658" y="1025651"/>
                  </a:lnTo>
                  <a:lnTo>
                    <a:pt x="1205484" y="512825"/>
                  </a:lnTo>
                  <a:lnTo>
                    <a:pt x="692658" y="0"/>
                  </a:lnTo>
                  <a:close/>
                </a:path>
              </a:pathLst>
            </a:custGeom>
            <a:solidFill>
              <a:srgbClr val="ECD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19040" y="1323213"/>
              <a:ext cx="1205865" cy="1026160"/>
            </a:xfrm>
            <a:custGeom>
              <a:avLst/>
              <a:gdLst/>
              <a:ahLst/>
              <a:cxnLst/>
              <a:rect l="l" t="t" r="r" b="b"/>
              <a:pathLst>
                <a:path w="1205864" h="1026160">
                  <a:moveTo>
                    <a:pt x="0" y="256412"/>
                  </a:moveTo>
                  <a:lnTo>
                    <a:pt x="692658" y="256412"/>
                  </a:lnTo>
                  <a:lnTo>
                    <a:pt x="692658" y="0"/>
                  </a:lnTo>
                  <a:lnTo>
                    <a:pt x="1205484" y="512825"/>
                  </a:lnTo>
                  <a:lnTo>
                    <a:pt x="692658" y="1025651"/>
                  </a:lnTo>
                  <a:lnTo>
                    <a:pt x="692658" y="769239"/>
                  </a:lnTo>
                  <a:lnTo>
                    <a:pt x="0" y="769239"/>
                  </a:lnTo>
                  <a:lnTo>
                    <a:pt x="0" y="25641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740147" y="1566163"/>
            <a:ext cx="5067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43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latin typeface="Trebuchet MS"/>
                <a:cs typeface="Trebuchet MS"/>
              </a:rPr>
              <a:t>Inline </a:t>
            </a:r>
            <a:r>
              <a:rPr sz="1600" spc="-75" dirty="0">
                <a:latin typeface="Trebuchet MS"/>
                <a:cs typeface="Trebuchet MS"/>
              </a:rPr>
              <a:t>Styles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628445" y="1066101"/>
            <a:ext cx="1861820" cy="271145"/>
            <a:chOff x="7628445" y="1066101"/>
            <a:chExt cx="1861820" cy="271145"/>
          </a:xfrm>
        </p:grpSpPr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36382" y="1074038"/>
              <a:ext cx="1845563" cy="25527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636382" y="1074038"/>
              <a:ext cx="1845945" cy="255270"/>
            </a:xfrm>
            <a:custGeom>
              <a:avLst/>
              <a:gdLst/>
              <a:ahLst/>
              <a:cxnLst/>
              <a:rect l="l" t="t" r="r" b="b"/>
              <a:pathLst>
                <a:path w="1845945" h="255269">
                  <a:moveTo>
                    <a:pt x="0" y="42545"/>
                  </a:moveTo>
                  <a:lnTo>
                    <a:pt x="3343" y="25985"/>
                  </a:lnTo>
                  <a:lnTo>
                    <a:pt x="12461" y="12461"/>
                  </a:lnTo>
                  <a:lnTo>
                    <a:pt x="25985" y="3343"/>
                  </a:lnTo>
                  <a:lnTo>
                    <a:pt x="42545" y="0"/>
                  </a:lnTo>
                  <a:lnTo>
                    <a:pt x="1803019" y="0"/>
                  </a:lnTo>
                  <a:lnTo>
                    <a:pt x="1819578" y="3343"/>
                  </a:lnTo>
                  <a:lnTo>
                    <a:pt x="1833102" y="12461"/>
                  </a:lnTo>
                  <a:lnTo>
                    <a:pt x="1842220" y="25985"/>
                  </a:lnTo>
                  <a:lnTo>
                    <a:pt x="1845564" y="42545"/>
                  </a:lnTo>
                  <a:lnTo>
                    <a:pt x="1845564" y="212725"/>
                  </a:lnTo>
                  <a:lnTo>
                    <a:pt x="1842220" y="229284"/>
                  </a:lnTo>
                  <a:lnTo>
                    <a:pt x="1833102" y="242808"/>
                  </a:lnTo>
                  <a:lnTo>
                    <a:pt x="1819578" y="251926"/>
                  </a:lnTo>
                  <a:lnTo>
                    <a:pt x="1803019" y="255270"/>
                  </a:lnTo>
                  <a:lnTo>
                    <a:pt x="42545" y="255270"/>
                  </a:lnTo>
                  <a:lnTo>
                    <a:pt x="25985" y="251926"/>
                  </a:lnTo>
                  <a:lnTo>
                    <a:pt x="12461" y="242808"/>
                  </a:lnTo>
                  <a:lnTo>
                    <a:pt x="3343" y="229284"/>
                  </a:lnTo>
                  <a:lnTo>
                    <a:pt x="0" y="212725"/>
                  </a:lnTo>
                  <a:lnTo>
                    <a:pt x="0" y="42545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000238" y="1070609"/>
            <a:ext cx="111823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rebuchet MS"/>
                <a:cs typeface="Trebuchet MS"/>
              </a:rPr>
              <a:t>Code</a:t>
            </a:r>
            <a:r>
              <a:rPr sz="1400" spc="-65" dirty="0">
                <a:latin typeface="Trebuchet MS"/>
                <a:cs typeface="Trebuchet MS"/>
              </a:rPr>
              <a:t> Snippet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1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07796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66063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399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3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7885" y="316992"/>
            <a:ext cx="89376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APPLYING</a:t>
            </a:r>
            <a:r>
              <a:rPr sz="3200" spc="-95" dirty="0"/>
              <a:t> </a:t>
            </a:r>
            <a:r>
              <a:rPr sz="3200" spc="60" dirty="0"/>
              <a:t>BASIC</a:t>
            </a:r>
            <a:r>
              <a:rPr sz="3200" spc="-100" dirty="0"/>
              <a:t> </a:t>
            </a:r>
            <a:r>
              <a:rPr sz="3200" spc="-35" dirty="0"/>
              <a:t>STYLE</a:t>
            </a:r>
            <a:r>
              <a:rPr sz="3200" spc="-85" dirty="0"/>
              <a:t> </a:t>
            </a:r>
            <a:r>
              <a:rPr sz="3200" dirty="0"/>
              <a:t>TO</a:t>
            </a:r>
            <a:r>
              <a:rPr sz="3200" spc="-105" dirty="0"/>
              <a:t> </a:t>
            </a:r>
            <a:r>
              <a:rPr sz="3200" spc="95" dirty="0"/>
              <a:t>HTML</a:t>
            </a:r>
            <a:r>
              <a:rPr sz="3200" spc="-100" dirty="0"/>
              <a:t> </a:t>
            </a:r>
            <a:r>
              <a:rPr sz="3200" spc="50" dirty="0"/>
              <a:t>ELEMENTS</a:t>
            </a:r>
            <a:r>
              <a:rPr sz="3200" spc="-85" dirty="0"/>
              <a:t> </a:t>
            </a:r>
            <a:r>
              <a:rPr sz="3200" spc="-30" dirty="0"/>
              <a:t>[2-</a:t>
            </a:r>
            <a:r>
              <a:rPr sz="3200" spc="-25" dirty="0"/>
              <a:t>2]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1228407" y="1024953"/>
            <a:ext cx="4752975" cy="5498465"/>
            <a:chOff x="1228407" y="1024953"/>
            <a:chExt cx="4752975" cy="54984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6344" y="1032891"/>
              <a:ext cx="4736591" cy="548259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36344" y="1032891"/>
              <a:ext cx="4737100" cy="5482590"/>
            </a:xfrm>
            <a:custGeom>
              <a:avLst/>
              <a:gdLst/>
              <a:ahLst/>
              <a:cxnLst/>
              <a:rect l="l" t="t" r="r" b="b"/>
              <a:pathLst>
                <a:path w="4737100" h="5482590">
                  <a:moveTo>
                    <a:pt x="0" y="789431"/>
                  </a:moveTo>
                  <a:lnTo>
                    <a:pt x="1440" y="741342"/>
                  </a:lnTo>
                  <a:lnTo>
                    <a:pt x="5707" y="694014"/>
                  </a:lnTo>
                  <a:lnTo>
                    <a:pt x="12718" y="647530"/>
                  </a:lnTo>
                  <a:lnTo>
                    <a:pt x="22391" y="601974"/>
                  </a:lnTo>
                  <a:lnTo>
                    <a:pt x="34641" y="557427"/>
                  </a:lnTo>
                  <a:lnTo>
                    <a:pt x="49388" y="513973"/>
                  </a:lnTo>
                  <a:lnTo>
                    <a:pt x="66549" y="471694"/>
                  </a:lnTo>
                  <a:lnTo>
                    <a:pt x="86040" y="430672"/>
                  </a:lnTo>
                  <a:lnTo>
                    <a:pt x="107780" y="390990"/>
                  </a:lnTo>
                  <a:lnTo>
                    <a:pt x="131686" y="352731"/>
                  </a:lnTo>
                  <a:lnTo>
                    <a:pt x="157675" y="315977"/>
                  </a:lnTo>
                  <a:lnTo>
                    <a:pt x="185664" y="280811"/>
                  </a:lnTo>
                  <a:lnTo>
                    <a:pt x="215572" y="247315"/>
                  </a:lnTo>
                  <a:lnTo>
                    <a:pt x="247315" y="215572"/>
                  </a:lnTo>
                  <a:lnTo>
                    <a:pt x="280811" y="185664"/>
                  </a:lnTo>
                  <a:lnTo>
                    <a:pt x="315977" y="157675"/>
                  </a:lnTo>
                  <a:lnTo>
                    <a:pt x="352731" y="131686"/>
                  </a:lnTo>
                  <a:lnTo>
                    <a:pt x="390990" y="107780"/>
                  </a:lnTo>
                  <a:lnTo>
                    <a:pt x="430672" y="86040"/>
                  </a:lnTo>
                  <a:lnTo>
                    <a:pt x="471694" y="66549"/>
                  </a:lnTo>
                  <a:lnTo>
                    <a:pt x="513973" y="49388"/>
                  </a:lnTo>
                  <a:lnTo>
                    <a:pt x="557427" y="34641"/>
                  </a:lnTo>
                  <a:lnTo>
                    <a:pt x="601974" y="22391"/>
                  </a:lnTo>
                  <a:lnTo>
                    <a:pt x="647530" y="12718"/>
                  </a:lnTo>
                  <a:lnTo>
                    <a:pt x="694014" y="5707"/>
                  </a:lnTo>
                  <a:lnTo>
                    <a:pt x="741342" y="1440"/>
                  </a:lnTo>
                  <a:lnTo>
                    <a:pt x="789432" y="0"/>
                  </a:lnTo>
                  <a:lnTo>
                    <a:pt x="3947160" y="0"/>
                  </a:lnTo>
                  <a:lnTo>
                    <a:pt x="3995249" y="1440"/>
                  </a:lnTo>
                  <a:lnTo>
                    <a:pt x="4042577" y="5707"/>
                  </a:lnTo>
                  <a:lnTo>
                    <a:pt x="4089061" y="12718"/>
                  </a:lnTo>
                  <a:lnTo>
                    <a:pt x="4134617" y="22391"/>
                  </a:lnTo>
                  <a:lnTo>
                    <a:pt x="4179164" y="34641"/>
                  </a:lnTo>
                  <a:lnTo>
                    <a:pt x="4222618" y="49388"/>
                  </a:lnTo>
                  <a:lnTo>
                    <a:pt x="4264897" y="66549"/>
                  </a:lnTo>
                  <a:lnTo>
                    <a:pt x="4305919" y="86040"/>
                  </a:lnTo>
                  <a:lnTo>
                    <a:pt x="4345601" y="107780"/>
                  </a:lnTo>
                  <a:lnTo>
                    <a:pt x="4383860" y="131686"/>
                  </a:lnTo>
                  <a:lnTo>
                    <a:pt x="4420614" y="157675"/>
                  </a:lnTo>
                  <a:lnTo>
                    <a:pt x="4455780" y="185664"/>
                  </a:lnTo>
                  <a:lnTo>
                    <a:pt x="4489276" y="215572"/>
                  </a:lnTo>
                  <a:lnTo>
                    <a:pt x="4521019" y="247315"/>
                  </a:lnTo>
                  <a:lnTo>
                    <a:pt x="4550927" y="280811"/>
                  </a:lnTo>
                  <a:lnTo>
                    <a:pt x="4578916" y="315977"/>
                  </a:lnTo>
                  <a:lnTo>
                    <a:pt x="4604905" y="352731"/>
                  </a:lnTo>
                  <a:lnTo>
                    <a:pt x="4628811" y="390990"/>
                  </a:lnTo>
                  <a:lnTo>
                    <a:pt x="4650551" y="430672"/>
                  </a:lnTo>
                  <a:lnTo>
                    <a:pt x="4670042" y="471694"/>
                  </a:lnTo>
                  <a:lnTo>
                    <a:pt x="4687203" y="513973"/>
                  </a:lnTo>
                  <a:lnTo>
                    <a:pt x="4701950" y="557427"/>
                  </a:lnTo>
                  <a:lnTo>
                    <a:pt x="4714200" y="601974"/>
                  </a:lnTo>
                  <a:lnTo>
                    <a:pt x="4723873" y="647530"/>
                  </a:lnTo>
                  <a:lnTo>
                    <a:pt x="4730884" y="694014"/>
                  </a:lnTo>
                  <a:lnTo>
                    <a:pt x="4735151" y="741342"/>
                  </a:lnTo>
                  <a:lnTo>
                    <a:pt x="4736592" y="789431"/>
                  </a:lnTo>
                  <a:lnTo>
                    <a:pt x="4736592" y="4693145"/>
                  </a:lnTo>
                  <a:lnTo>
                    <a:pt x="4735151" y="4741235"/>
                  </a:lnTo>
                  <a:lnTo>
                    <a:pt x="4730884" y="4788563"/>
                  </a:lnTo>
                  <a:lnTo>
                    <a:pt x="4723873" y="4835047"/>
                  </a:lnTo>
                  <a:lnTo>
                    <a:pt x="4714200" y="4880603"/>
                  </a:lnTo>
                  <a:lnTo>
                    <a:pt x="4701950" y="4925150"/>
                  </a:lnTo>
                  <a:lnTo>
                    <a:pt x="4687203" y="4968605"/>
                  </a:lnTo>
                  <a:lnTo>
                    <a:pt x="4670042" y="5010885"/>
                  </a:lnTo>
                  <a:lnTo>
                    <a:pt x="4650551" y="5051907"/>
                  </a:lnTo>
                  <a:lnTo>
                    <a:pt x="4628811" y="5091589"/>
                  </a:lnTo>
                  <a:lnTo>
                    <a:pt x="4604905" y="5129849"/>
                  </a:lnTo>
                  <a:lnTo>
                    <a:pt x="4578916" y="5166604"/>
                  </a:lnTo>
                  <a:lnTo>
                    <a:pt x="4550927" y="5201771"/>
                  </a:lnTo>
                  <a:lnTo>
                    <a:pt x="4521019" y="5235268"/>
                  </a:lnTo>
                  <a:lnTo>
                    <a:pt x="4489276" y="5267011"/>
                  </a:lnTo>
                  <a:lnTo>
                    <a:pt x="4455780" y="5296920"/>
                  </a:lnTo>
                  <a:lnTo>
                    <a:pt x="4420614" y="5324910"/>
                  </a:lnTo>
                  <a:lnTo>
                    <a:pt x="4383860" y="5350899"/>
                  </a:lnTo>
                  <a:lnTo>
                    <a:pt x="4345601" y="5374806"/>
                  </a:lnTo>
                  <a:lnTo>
                    <a:pt x="4305919" y="5396546"/>
                  </a:lnTo>
                  <a:lnTo>
                    <a:pt x="4264897" y="5416038"/>
                  </a:lnTo>
                  <a:lnTo>
                    <a:pt x="4222618" y="5433199"/>
                  </a:lnTo>
                  <a:lnTo>
                    <a:pt x="4179164" y="5447946"/>
                  </a:lnTo>
                  <a:lnTo>
                    <a:pt x="4134617" y="5460198"/>
                  </a:lnTo>
                  <a:lnTo>
                    <a:pt x="4089061" y="5469870"/>
                  </a:lnTo>
                  <a:lnTo>
                    <a:pt x="4042577" y="5476881"/>
                  </a:lnTo>
                  <a:lnTo>
                    <a:pt x="3995249" y="5481149"/>
                  </a:lnTo>
                  <a:lnTo>
                    <a:pt x="3947160" y="5482590"/>
                  </a:lnTo>
                  <a:lnTo>
                    <a:pt x="789432" y="5482590"/>
                  </a:lnTo>
                  <a:lnTo>
                    <a:pt x="741342" y="5481149"/>
                  </a:lnTo>
                  <a:lnTo>
                    <a:pt x="694014" y="5476881"/>
                  </a:lnTo>
                  <a:lnTo>
                    <a:pt x="647530" y="5469870"/>
                  </a:lnTo>
                  <a:lnTo>
                    <a:pt x="601974" y="5460198"/>
                  </a:lnTo>
                  <a:lnTo>
                    <a:pt x="557427" y="5447946"/>
                  </a:lnTo>
                  <a:lnTo>
                    <a:pt x="513973" y="5433199"/>
                  </a:lnTo>
                  <a:lnTo>
                    <a:pt x="471694" y="5416038"/>
                  </a:lnTo>
                  <a:lnTo>
                    <a:pt x="430672" y="5396546"/>
                  </a:lnTo>
                  <a:lnTo>
                    <a:pt x="390990" y="5374806"/>
                  </a:lnTo>
                  <a:lnTo>
                    <a:pt x="352731" y="5350899"/>
                  </a:lnTo>
                  <a:lnTo>
                    <a:pt x="315977" y="5324910"/>
                  </a:lnTo>
                  <a:lnTo>
                    <a:pt x="280811" y="5296920"/>
                  </a:lnTo>
                  <a:lnTo>
                    <a:pt x="247315" y="5267011"/>
                  </a:lnTo>
                  <a:lnTo>
                    <a:pt x="215572" y="5235268"/>
                  </a:lnTo>
                  <a:lnTo>
                    <a:pt x="185664" y="5201771"/>
                  </a:lnTo>
                  <a:lnTo>
                    <a:pt x="157675" y="5166604"/>
                  </a:lnTo>
                  <a:lnTo>
                    <a:pt x="131686" y="5129849"/>
                  </a:lnTo>
                  <a:lnTo>
                    <a:pt x="107780" y="5091589"/>
                  </a:lnTo>
                  <a:lnTo>
                    <a:pt x="86040" y="5051907"/>
                  </a:lnTo>
                  <a:lnTo>
                    <a:pt x="66549" y="5010885"/>
                  </a:lnTo>
                  <a:lnTo>
                    <a:pt x="49388" y="4968605"/>
                  </a:lnTo>
                  <a:lnTo>
                    <a:pt x="34641" y="4925150"/>
                  </a:lnTo>
                  <a:lnTo>
                    <a:pt x="22391" y="4880603"/>
                  </a:lnTo>
                  <a:lnTo>
                    <a:pt x="12718" y="4835047"/>
                  </a:lnTo>
                  <a:lnTo>
                    <a:pt x="5707" y="4788563"/>
                  </a:lnTo>
                  <a:lnTo>
                    <a:pt x="1440" y="4741235"/>
                  </a:lnTo>
                  <a:lnTo>
                    <a:pt x="0" y="4693145"/>
                  </a:lnTo>
                  <a:lnTo>
                    <a:pt x="0" y="78943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46097" y="1182623"/>
            <a:ext cx="3704590" cy="313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&lt;!DOCTYPE</a:t>
            </a:r>
            <a:r>
              <a:rPr sz="1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html&gt;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&lt;html&gt;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&lt;head&gt;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&lt;title&gt;There</a:t>
            </a:r>
            <a:r>
              <a:rPr sz="12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ways</a:t>
            </a:r>
            <a:r>
              <a:rPr sz="12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of</a:t>
            </a:r>
            <a:r>
              <a:rPr sz="12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styling&lt;/title&gt;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&lt;meta</a:t>
            </a:r>
            <a:r>
              <a:rPr sz="12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charset="UTF-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8"</a:t>
            </a:r>
            <a:r>
              <a:rPr sz="12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&lt;style&gt;</a:t>
            </a:r>
            <a:endParaRPr sz="1200">
              <a:latin typeface="Courier New"/>
              <a:cs typeface="Courier New"/>
            </a:endParaRPr>
          </a:p>
          <a:p>
            <a:pPr marL="749300" marR="1198880" indent="-184785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.profile-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pic</a:t>
            </a:r>
            <a:r>
              <a:rPr sz="12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ourier New"/>
                <a:cs typeface="Courier New"/>
              </a:rPr>
              <a:t>{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height:</a:t>
            </a:r>
            <a:r>
              <a:rPr sz="12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200px; aspect-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ratio:</a:t>
            </a:r>
            <a:r>
              <a:rPr sz="12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ourier New"/>
                <a:cs typeface="Courier New"/>
              </a:rPr>
              <a:t>1/1;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border-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radius:</a:t>
            </a:r>
            <a:r>
              <a:rPr sz="12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ourier New"/>
                <a:cs typeface="Courier New"/>
              </a:rPr>
              <a:t>50%;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object-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fit: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cover;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spc="-50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&lt;/style&gt;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&lt;/head&gt;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&lt;body&gt;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spc="-20" dirty="0">
                <a:solidFill>
                  <a:srgbClr val="FFFFFF"/>
                </a:solidFill>
                <a:latin typeface="Courier New"/>
                <a:cs typeface="Courier New"/>
              </a:rPr>
              <a:t>&lt;img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class="profile-</a:t>
            </a:r>
            <a:r>
              <a:rPr sz="1200" spc="-20" dirty="0">
                <a:solidFill>
                  <a:srgbClr val="FFFFFF"/>
                </a:solidFill>
                <a:latin typeface="Courier New"/>
                <a:cs typeface="Courier New"/>
              </a:rPr>
              <a:t>pic"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6097" y="4474971"/>
            <a:ext cx="407162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src="https://images.pexels.com/photos/170448 8/pexels-photo- 1704488.jpeg?auto=compress&amp;cs=tinysrgb&amp;dpr=1 &amp;w=500"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alt="Mark"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spc="-25" dirty="0">
                <a:solidFill>
                  <a:srgbClr val="FFFFFF"/>
                </a:solidFill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&lt;/body&gt;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&lt;/html&gt;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2493" y="1585023"/>
            <a:ext cx="1111250" cy="960119"/>
            <a:chOff x="392493" y="1585023"/>
            <a:chExt cx="1111250" cy="960119"/>
          </a:xfrm>
        </p:grpSpPr>
        <p:sp>
          <p:nvSpPr>
            <p:cNvPr id="10" name="object 10"/>
            <p:cNvSpPr/>
            <p:nvPr/>
          </p:nvSpPr>
          <p:spPr>
            <a:xfrm>
              <a:off x="400431" y="1592961"/>
              <a:ext cx="1095375" cy="944244"/>
            </a:xfrm>
            <a:custGeom>
              <a:avLst/>
              <a:gdLst/>
              <a:ahLst/>
              <a:cxnLst/>
              <a:rect l="l" t="t" r="r" b="b"/>
              <a:pathLst>
                <a:path w="1095375" h="944244">
                  <a:moveTo>
                    <a:pt x="622935" y="0"/>
                  </a:moveTo>
                  <a:lnTo>
                    <a:pt x="622935" y="236092"/>
                  </a:lnTo>
                  <a:lnTo>
                    <a:pt x="0" y="236092"/>
                  </a:lnTo>
                  <a:lnTo>
                    <a:pt x="0" y="708024"/>
                  </a:lnTo>
                  <a:lnTo>
                    <a:pt x="622935" y="708024"/>
                  </a:lnTo>
                  <a:lnTo>
                    <a:pt x="622935" y="944117"/>
                  </a:lnTo>
                  <a:lnTo>
                    <a:pt x="1094994" y="472058"/>
                  </a:lnTo>
                  <a:lnTo>
                    <a:pt x="622935" y="0"/>
                  </a:lnTo>
                  <a:close/>
                </a:path>
              </a:pathLst>
            </a:custGeom>
            <a:solidFill>
              <a:srgbClr val="ECD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0431" y="1592961"/>
              <a:ext cx="1095375" cy="944244"/>
            </a:xfrm>
            <a:custGeom>
              <a:avLst/>
              <a:gdLst/>
              <a:ahLst/>
              <a:cxnLst/>
              <a:rect l="l" t="t" r="r" b="b"/>
              <a:pathLst>
                <a:path w="1095375" h="944244">
                  <a:moveTo>
                    <a:pt x="0" y="236092"/>
                  </a:moveTo>
                  <a:lnTo>
                    <a:pt x="622935" y="236092"/>
                  </a:lnTo>
                  <a:lnTo>
                    <a:pt x="622935" y="0"/>
                  </a:lnTo>
                  <a:lnTo>
                    <a:pt x="1094994" y="472058"/>
                  </a:lnTo>
                  <a:lnTo>
                    <a:pt x="622935" y="944117"/>
                  </a:lnTo>
                  <a:lnTo>
                    <a:pt x="622935" y="708024"/>
                  </a:lnTo>
                  <a:lnTo>
                    <a:pt x="0" y="708024"/>
                  </a:lnTo>
                  <a:lnTo>
                    <a:pt x="0" y="23609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4791" y="1795780"/>
            <a:ext cx="6705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980" marR="5080" indent="-81915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Trebuchet MS"/>
                <a:cs typeface="Trebuchet MS"/>
              </a:rPr>
              <a:t>Internal </a:t>
            </a:r>
            <a:r>
              <a:rPr sz="1600" spc="-10" dirty="0">
                <a:latin typeface="Trebuchet MS"/>
                <a:cs typeface="Trebuchet MS"/>
              </a:rPr>
              <a:t>Styles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897687" y="1024953"/>
            <a:ext cx="4989195" cy="5498465"/>
            <a:chOff x="6897687" y="1024953"/>
            <a:chExt cx="4989195" cy="549846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5625" y="1032891"/>
              <a:ext cx="4972811" cy="548259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905625" y="1032891"/>
              <a:ext cx="4973320" cy="5482590"/>
            </a:xfrm>
            <a:custGeom>
              <a:avLst/>
              <a:gdLst/>
              <a:ahLst/>
              <a:cxnLst/>
              <a:rect l="l" t="t" r="r" b="b"/>
              <a:pathLst>
                <a:path w="4973320" h="5482590">
                  <a:moveTo>
                    <a:pt x="0" y="828801"/>
                  </a:moveTo>
                  <a:lnTo>
                    <a:pt x="1407" y="780106"/>
                  </a:lnTo>
                  <a:lnTo>
                    <a:pt x="5576" y="732151"/>
                  </a:lnTo>
                  <a:lnTo>
                    <a:pt x="12430" y="685014"/>
                  </a:lnTo>
                  <a:lnTo>
                    <a:pt x="21890" y="638773"/>
                  </a:lnTo>
                  <a:lnTo>
                    <a:pt x="33880" y="593506"/>
                  </a:lnTo>
                  <a:lnTo>
                    <a:pt x="48320" y="549291"/>
                  </a:lnTo>
                  <a:lnTo>
                    <a:pt x="65135" y="506206"/>
                  </a:lnTo>
                  <a:lnTo>
                    <a:pt x="84245" y="464327"/>
                  </a:lnTo>
                  <a:lnTo>
                    <a:pt x="105572" y="423733"/>
                  </a:lnTo>
                  <a:lnTo>
                    <a:pt x="129041" y="384502"/>
                  </a:lnTo>
                  <a:lnTo>
                    <a:pt x="154571" y="346712"/>
                  </a:lnTo>
                  <a:lnTo>
                    <a:pt x="182086" y="310439"/>
                  </a:lnTo>
                  <a:lnTo>
                    <a:pt x="211509" y="275763"/>
                  </a:lnTo>
                  <a:lnTo>
                    <a:pt x="242760" y="242760"/>
                  </a:lnTo>
                  <a:lnTo>
                    <a:pt x="275763" y="211509"/>
                  </a:lnTo>
                  <a:lnTo>
                    <a:pt x="310439" y="182086"/>
                  </a:lnTo>
                  <a:lnTo>
                    <a:pt x="346712" y="154571"/>
                  </a:lnTo>
                  <a:lnTo>
                    <a:pt x="384502" y="129041"/>
                  </a:lnTo>
                  <a:lnTo>
                    <a:pt x="423733" y="105572"/>
                  </a:lnTo>
                  <a:lnTo>
                    <a:pt x="464327" y="84245"/>
                  </a:lnTo>
                  <a:lnTo>
                    <a:pt x="506206" y="65135"/>
                  </a:lnTo>
                  <a:lnTo>
                    <a:pt x="549291" y="48320"/>
                  </a:lnTo>
                  <a:lnTo>
                    <a:pt x="593506" y="33880"/>
                  </a:lnTo>
                  <a:lnTo>
                    <a:pt x="638773" y="21890"/>
                  </a:lnTo>
                  <a:lnTo>
                    <a:pt x="685014" y="12430"/>
                  </a:lnTo>
                  <a:lnTo>
                    <a:pt x="732151" y="5576"/>
                  </a:lnTo>
                  <a:lnTo>
                    <a:pt x="780106" y="1407"/>
                  </a:lnTo>
                  <a:lnTo>
                    <a:pt x="828802" y="0"/>
                  </a:lnTo>
                  <a:lnTo>
                    <a:pt x="4144010" y="0"/>
                  </a:lnTo>
                  <a:lnTo>
                    <a:pt x="4192705" y="1407"/>
                  </a:lnTo>
                  <a:lnTo>
                    <a:pt x="4240660" y="5576"/>
                  </a:lnTo>
                  <a:lnTo>
                    <a:pt x="4287797" y="12430"/>
                  </a:lnTo>
                  <a:lnTo>
                    <a:pt x="4334038" y="21890"/>
                  </a:lnTo>
                  <a:lnTo>
                    <a:pt x="4379305" y="33880"/>
                  </a:lnTo>
                  <a:lnTo>
                    <a:pt x="4423520" y="48320"/>
                  </a:lnTo>
                  <a:lnTo>
                    <a:pt x="4466605" y="65135"/>
                  </a:lnTo>
                  <a:lnTo>
                    <a:pt x="4508484" y="84245"/>
                  </a:lnTo>
                  <a:lnTo>
                    <a:pt x="4549078" y="105572"/>
                  </a:lnTo>
                  <a:lnTo>
                    <a:pt x="4588309" y="129041"/>
                  </a:lnTo>
                  <a:lnTo>
                    <a:pt x="4626099" y="154571"/>
                  </a:lnTo>
                  <a:lnTo>
                    <a:pt x="4662372" y="182086"/>
                  </a:lnTo>
                  <a:lnTo>
                    <a:pt x="4697048" y="211509"/>
                  </a:lnTo>
                  <a:lnTo>
                    <a:pt x="4730051" y="242760"/>
                  </a:lnTo>
                  <a:lnTo>
                    <a:pt x="4761302" y="275763"/>
                  </a:lnTo>
                  <a:lnTo>
                    <a:pt x="4790725" y="310439"/>
                  </a:lnTo>
                  <a:lnTo>
                    <a:pt x="4818240" y="346712"/>
                  </a:lnTo>
                  <a:lnTo>
                    <a:pt x="4843770" y="384502"/>
                  </a:lnTo>
                  <a:lnTo>
                    <a:pt x="4867239" y="423733"/>
                  </a:lnTo>
                  <a:lnTo>
                    <a:pt x="4888566" y="464327"/>
                  </a:lnTo>
                  <a:lnTo>
                    <a:pt x="4907676" y="506206"/>
                  </a:lnTo>
                  <a:lnTo>
                    <a:pt x="4924491" y="549291"/>
                  </a:lnTo>
                  <a:lnTo>
                    <a:pt x="4938931" y="593506"/>
                  </a:lnTo>
                  <a:lnTo>
                    <a:pt x="4950921" y="638773"/>
                  </a:lnTo>
                  <a:lnTo>
                    <a:pt x="4960381" y="685014"/>
                  </a:lnTo>
                  <a:lnTo>
                    <a:pt x="4967235" y="732151"/>
                  </a:lnTo>
                  <a:lnTo>
                    <a:pt x="4971404" y="780106"/>
                  </a:lnTo>
                  <a:lnTo>
                    <a:pt x="4972812" y="828801"/>
                  </a:lnTo>
                  <a:lnTo>
                    <a:pt x="4972812" y="4653775"/>
                  </a:lnTo>
                  <a:lnTo>
                    <a:pt x="4971404" y="4702474"/>
                  </a:lnTo>
                  <a:lnTo>
                    <a:pt x="4967235" y="4750433"/>
                  </a:lnTo>
                  <a:lnTo>
                    <a:pt x="4960381" y="4797573"/>
                  </a:lnTo>
                  <a:lnTo>
                    <a:pt x="4950921" y="4843816"/>
                  </a:lnTo>
                  <a:lnTo>
                    <a:pt x="4938931" y="4889085"/>
                  </a:lnTo>
                  <a:lnTo>
                    <a:pt x="4924491" y="4933302"/>
                  </a:lnTo>
                  <a:lnTo>
                    <a:pt x="4907676" y="4976389"/>
                  </a:lnTo>
                  <a:lnTo>
                    <a:pt x="4888566" y="5018268"/>
                  </a:lnTo>
                  <a:lnTo>
                    <a:pt x="4867239" y="5058863"/>
                  </a:lnTo>
                  <a:lnTo>
                    <a:pt x="4843770" y="5098095"/>
                  </a:lnTo>
                  <a:lnTo>
                    <a:pt x="4818240" y="5135885"/>
                  </a:lnTo>
                  <a:lnTo>
                    <a:pt x="4790725" y="5172158"/>
                  </a:lnTo>
                  <a:lnTo>
                    <a:pt x="4761302" y="5206834"/>
                  </a:lnTo>
                  <a:lnTo>
                    <a:pt x="4730051" y="5239837"/>
                  </a:lnTo>
                  <a:lnTo>
                    <a:pt x="4697048" y="5271088"/>
                  </a:lnTo>
                  <a:lnTo>
                    <a:pt x="4662372" y="5300510"/>
                  </a:lnTo>
                  <a:lnTo>
                    <a:pt x="4626099" y="5328024"/>
                  </a:lnTo>
                  <a:lnTo>
                    <a:pt x="4588309" y="5353554"/>
                  </a:lnTo>
                  <a:lnTo>
                    <a:pt x="4549078" y="5377021"/>
                  </a:lnTo>
                  <a:lnTo>
                    <a:pt x="4508484" y="5398349"/>
                  </a:lnTo>
                  <a:lnTo>
                    <a:pt x="4466605" y="5417458"/>
                  </a:lnTo>
                  <a:lnTo>
                    <a:pt x="4423520" y="5434271"/>
                  </a:lnTo>
                  <a:lnTo>
                    <a:pt x="4379305" y="5448711"/>
                  </a:lnTo>
                  <a:lnTo>
                    <a:pt x="4334038" y="5460700"/>
                  </a:lnTo>
                  <a:lnTo>
                    <a:pt x="4287797" y="5470160"/>
                  </a:lnTo>
                  <a:lnTo>
                    <a:pt x="4240660" y="5477014"/>
                  </a:lnTo>
                  <a:lnTo>
                    <a:pt x="4192705" y="5481183"/>
                  </a:lnTo>
                  <a:lnTo>
                    <a:pt x="4144010" y="5482590"/>
                  </a:lnTo>
                  <a:lnTo>
                    <a:pt x="828802" y="5482590"/>
                  </a:lnTo>
                  <a:lnTo>
                    <a:pt x="780106" y="5481183"/>
                  </a:lnTo>
                  <a:lnTo>
                    <a:pt x="732151" y="5477014"/>
                  </a:lnTo>
                  <a:lnTo>
                    <a:pt x="685014" y="5470160"/>
                  </a:lnTo>
                  <a:lnTo>
                    <a:pt x="638773" y="5460700"/>
                  </a:lnTo>
                  <a:lnTo>
                    <a:pt x="593506" y="5448711"/>
                  </a:lnTo>
                  <a:lnTo>
                    <a:pt x="549291" y="5434271"/>
                  </a:lnTo>
                  <a:lnTo>
                    <a:pt x="506206" y="5417458"/>
                  </a:lnTo>
                  <a:lnTo>
                    <a:pt x="464327" y="5398349"/>
                  </a:lnTo>
                  <a:lnTo>
                    <a:pt x="423733" y="5377021"/>
                  </a:lnTo>
                  <a:lnTo>
                    <a:pt x="384502" y="5353554"/>
                  </a:lnTo>
                  <a:lnTo>
                    <a:pt x="346712" y="5328024"/>
                  </a:lnTo>
                  <a:lnTo>
                    <a:pt x="310439" y="5300510"/>
                  </a:lnTo>
                  <a:lnTo>
                    <a:pt x="275763" y="5271088"/>
                  </a:lnTo>
                  <a:lnTo>
                    <a:pt x="242760" y="5239837"/>
                  </a:lnTo>
                  <a:lnTo>
                    <a:pt x="211509" y="5206834"/>
                  </a:lnTo>
                  <a:lnTo>
                    <a:pt x="182086" y="5172158"/>
                  </a:lnTo>
                  <a:lnTo>
                    <a:pt x="154571" y="5135885"/>
                  </a:lnTo>
                  <a:lnTo>
                    <a:pt x="129041" y="5098095"/>
                  </a:lnTo>
                  <a:lnTo>
                    <a:pt x="105572" y="5058863"/>
                  </a:lnTo>
                  <a:lnTo>
                    <a:pt x="84245" y="5018268"/>
                  </a:lnTo>
                  <a:lnTo>
                    <a:pt x="65135" y="4976389"/>
                  </a:lnTo>
                  <a:lnTo>
                    <a:pt x="48320" y="4933302"/>
                  </a:lnTo>
                  <a:lnTo>
                    <a:pt x="33880" y="4889085"/>
                  </a:lnTo>
                  <a:lnTo>
                    <a:pt x="21890" y="4843816"/>
                  </a:lnTo>
                  <a:lnTo>
                    <a:pt x="12430" y="4797573"/>
                  </a:lnTo>
                  <a:lnTo>
                    <a:pt x="5576" y="4750433"/>
                  </a:lnTo>
                  <a:lnTo>
                    <a:pt x="1407" y="4702474"/>
                  </a:lnTo>
                  <a:lnTo>
                    <a:pt x="0" y="4653775"/>
                  </a:lnTo>
                  <a:lnTo>
                    <a:pt x="0" y="82880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227061" y="1249425"/>
            <a:ext cx="4164329" cy="198247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&lt;html&gt;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105"/>
              </a:spcBef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&lt;head&gt;</a:t>
            </a:r>
            <a:endParaRPr sz="1200">
              <a:latin typeface="Courier New"/>
              <a:cs typeface="Courier New"/>
            </a:endParaRPr>
          </a:p>
          <a:p>
            <a:pPr marL="3810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&lt;title&gt;There</a:t>
            </a:r>
            <a:r>
              <a:rPr sz="12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ways</a:t>
            </a:r>
            <a:r>
              <a:rPr sz="12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of</a:t>
            </a:r>
            <a:r>
              <a:rPr sz="12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styling&lt;/title&gt;</a:t>
            </a:r>
            <a:endParaRPr sz="1200">
              <a:latin typeface="Courier New"/>
              <a:cs typeface="Courier New"/>
            </a:endParaRPr>
          </a:p>
          <a:p>
            <a:pPr marL="3810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&lt;meta</a:t>
            </a:r>
            <a:r>
              <a:rPr sz="12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charset="UTF-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8"</a:t>
            </a:r>
            <a:r>
              <a:rPr sz="12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381000">
              <a:lnSpc>
                <a:spcPct val="100000"/>
              </a:lnSpc>
              <a:spcBef>
                <a:spcPts val="85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&lt;link</a:t>
            </a:r>
            <a:r>
              <a:rPr sz="1200" spc="-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rel="stylesheet"</a:t>
            </a:r>
            <a:r>
              <a:rPr sz="1200" spc="-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href="./style.css"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25" dirty="0">
                <a:solidFill>
                  <a:srgbClr val="FFFFFF"/>
                </a:solidFill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&lt;/head&gt;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105"/>
              </a:spcBef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&lt;body&gt;</a:t>
            </a:r>
            <a:endParaRPr sz="1200">
              <a:latin typeface="Courier New"/>
              <a:cs typeface="Courier New"/>
            </a:endParaRPr>
          </a:p>
          <a:p>
            <a:pPr marL="381000">
              <a:lnSpc>
                <a:spcPct val="100000"/>
              </a:lnSpc>
              <a:spcBef>
                <a:spcPts val="95"/>
              </a:spcBef>
            </a:pPr>
            <a:r>
              <a:rPr sz="1200" spc="-20" dirty="0">
                <a:solidFill>
                  <a:srgbClr val="FFFFFF"/>
                </a:solidFill>
                <a:latin typeface="Courier New"/>
                <a:cs typeface="Courier New"/>
              </a:rPr>
              <a:t>&lt;img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class="profile-</a:t>
            </a:r>
            <a:r>
              <a:rPr sz="1200" spc="-20" dirty="0">
                <a:solidFill>
                  <a:srgbClr val="FFFFFF"/>
                </a:solidFill>
                <a:latin typeface="Courier New"/>
                <a:cs typeface="Courier New"/>
              </a:rPr>
              <a:t>pic"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27061" y="3400043"/>
            <a:ext cx="4255770" cy="1581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src="https://images.pexels.com/photos/1704488/ pexels-photo- 1704488.jpeg?auto=compress&amp;cs=tinysrgb&amp;dpr=1&amp;w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=500"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105"/>
              </a:spcBef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alt="Mark"</a:t>
            </a:r>
            <a:endParaRPr sz="1200">
              <a:latin typeface="Courier New"/>
              <a:cs typeface="Courier New"/>
            </a:endParaRPr>
          </a:p>
          <a:p>
            <a:pPr marL="3810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105"/>
              </a:spcBef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&lt;/body&gt;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&lt;/html&gt;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27061" y="5138928"/>
            <a:ext cx="19577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0" marR="5080" indent="-18478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.profile-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pic</a:t>
            </a:r>
            <a:r>
              <a:rPr sz="12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ourier New"/>
                <a:cs typeface="Courier New"/>
              </a:rPr>
              <a:t>{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height:</a:t>
            </a:r>
            <a:r>
              <a:rPr sz="12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200px; aspect-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ratio:</a:t>
            </a:r>
            <a:r>
              <a:rPr sz="12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ourier New"/>
                <a:cs typeface="Courier New"/>
              </a:rPr>
              <a:t>1/1;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border-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radius: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ourier New"/>
                <a:cs typeface="Courier New"/>
              </a:rPr>
              <a:t>50%;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object-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fit: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cover;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057201" y="1608645"/>
            <a:ext cx="1172210" cy="960119"/>
            <a:chOff x="6057201" y="1608645"/>
            <a:chExt cx="1172210" cy="960119"/>
          </a:xfrm>
        </p:grpSpPr>
        <p:sp>
          <p:nvSpPr>
            <p:cNvPr id="20" name="object 20"/>
            <p:cNvSpPr/>
            <p:nvPr/>
          </p:nvSpPr>
          <p:spPr>
            <a:xfrm>
              <a:off x="6065139" y="1616583"/>
              <a:ext cx="1156335" cy="944244"/>
            </a:xfrm>
            <a:custGeom>
              <a:avLst/>
              <a:gdLst/>
              <a:ahLst/>
              <a:cxnLst/>
              <a:rect l="l" t="t" r="r" b="b"/>
              <a:pathLst>
                <a:path w="1156334" h="944244">
                  <a:moveTo>
                    <a:pt x="683895" y="0"/>
                  </a:moveTo>
                  <a:lnTo>
                    <a:pt x="683895" y="236092"/>
                  </a:lnTo>
                  <a:lnTo>
                    <a:pt x="0" y="236092"/>
                  </a:lnTo>
                  <a:lnTo>
                    <a:pt x="0" y="708151"/>
                  </a:lnTo>
                  <a:lnTo>
                    <a:pt x="683895" y="708151"/>
                  </a:lnTo>
                  <a:lnTo>
                    <a:pt x="683895" y="944117"/>
                  </a:lnTo>
                  <a:lnTo>
                    <a:pt x="1155954" y="472058"/>
                  </a:lnTo>
                  <a:lnTo>
                    <a:pt x="683895" y="0"/>
                  </a:lnTo>
                  <a:close/>
                </a:path>
              </a:pathLst>
            </a:custGeom>
            <a:solidFill>
              <a:srgbClr val="ECD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65139" y="1616583"/>
              <a:ext cx="1156335" cy="944244"/>
            </a:xfrm>
            <a:custGeom>
              <a:avLst/>
              <a:gdLst/>
              <a:ahLst/>
              <a:cxnLst/>
              <a:rect l="l" t="t" r="r" b="b"/>
              <a:pathLst>
                <a:path w="1156334" h="944244">
                  <a:moveTo>
                    <a:pt x="0" y="236092"/>
                  </a:moveTo>
                  <a:lnTo>
                    <a:pt x="683895" y="236092"/>
                  </a:lnTo>
                  <a:lnTo>
                    <a:pt x="683895" y="0"/>
                  </a:lnTo>
                  <a:lnTo>
                    <a:pt x="1155954" y="472058"/>
                  </a:lnTo>
                  <a:lnTo>
                    <a:pt x="683895" y="944117"/>
                  </a:lnTo>
                  <a:lnTo>
                    <a:pt x="683895" y="708151"/>
                  </a:lnTo>
                  <a:lnTo>
                    <a:pt x="0" y="708151"/>
                  </a:lnTo>
                  <a:lnTo>
                    <a:pt x="0" y="23609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173978" y="1818893"/>
            <a:ext cx="7029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Trebuchet MS"/>
                <a:cs typeface="Trebuchet MS"/>
              </a:rPr>
              <a:t>External</a:t>
            </a:r>
            <a:endParaRPr sz="1600">
              <a:latin typeface="Trebuchet MS"/>
              <a:cs typeface="Trebuchet MS"/>
            </a:endParaRPr>
          </a:p>
          <a:p>
            <a:pPr marL="110489">
              <a:lnSpc>
                <a:spcPct val="100000"/>
              </a:lnSpc>
            </a:pPr>
            <a:r>
              <a:rPr sz="1600" spc="-10" dirty="0">
                <a:latin typeface="Trebuchet MS"/>
                <a:cs typeface="Trebuchet MS"/>
              </a:rPr>
              <a:t>Styles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745805" y="908367"/>
            <a:ext cx="2844800" cy="2529205"/>
            <a:chOff x="1745805" y="908367"/>
            <a:chExt cx="2844800" cy="2529205"/>
          </a:xfrm>
        </p:grpSpPr>
        <p:sp>
          <p:nvSpPr>
            <p:cNvPr id="24" name="object 24"/>
            <p:cNvSpPr/>
            <p:nvPr/>
          </p:nvSpPr>
          <p:spPr>
            <a:xfrm>
              <a:off x="1753742" y="2277237"/>
              <a:ext cx="2715260" cy="1152525"/>
            </a:xfrm>
            <a:custGeom>
              <a:avLst/>
              <a:gdLst/>
              <a:ahLst/>
              <a:cxnLst/>
              <a:rect l="l" t="t" r="r" b="b"/>
              <a:pathLst>
                <a:path w="2715260" h="1152525">
                  <a:moveTo>
                    <a:pt x="2522982" y="0"/>
                  </a:moveTo>
                  <a:lnTo>
                    <a:pt x="192024" y="0"/>
                  </a:ln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0" y="960119"/>
                  </a:lnTo>
                  <a:lnTo>
                    <a:pt x="5071" y="1004147"/>
                  </a:lnTo>
                  <a:lnTo>
                    <a:pt x="19518" y="1044564"/>
                  </a:lnTo>
                  <a:lnTo>
                    <a:pt x="42187" y="1080218"/>
                  </a:lnTo>
                  <a:lnTo>
                    <a:pt x="71925" y="1109956"/>
                  </a:lnTo>
                  <a:lnTo>
                    <a:pt x="107579" y="1132625"/>
                  </a:lnTo>
                  <a:lnTo>
                    <a:pt x="147996" y="1147072"/>
                  </a:lnTo>
                  <a:lnTo>
                    <a:pt x="192024" y="1152144"/>
                  </a:lnTo>
                  <a:lnTo>
                    <a:pt x="2522982" y="1152144"/>
                  </a:lnTo>
                  <a:lnTo>
                    <a:pt x="2567009" y="1147072"/>
                  </a:lnTo>
                  <a:lnTo>
                    <a:pt x="2607426" y="1132625"/>
                  </a:lnTo>
                  <a:lnTo>
                    <a:pt x="2643080" y="1109956"/>
                  </a:lnTo>
                  <a:lnTo>
                    <a:pt x="2672818" y="1080218"/>
                  </a:lnTo>
                  <a:lnTo>
                    <a:pt x="2695487" y="1044564"/>
                  </a:lnTo>
                  <a:lnTo>
                    <a:pt x="2709934" y="1004147"/>
                  </a:lnTo>
                  <a:lnTo>
                    <a:pt x="2715006" y="960119"/>
                  </a:lnTo>
                  <a:lnTo>
                    <a:pt x="2715006" y="192024"/>
                  </a:lnTo>
                  <a:lnTo>
                    <a:pt x="2709934" y="147996"/>
                  </a:lnTo>
                  <a:lnTo>
                    <a:pt x="2695487" y="107579"/>
                  </a:lnTo>
                  <a:lnTo>
                    <a:pt x="2672818" y="71925"/>
                  </a:lnTo>
                  <a:lnTo>
                    <a:pt x="2643080" y="42187"/>
                  </a:lnTo>
                  <a:lnTo>
                    <a:pt x="2607426" y="19518"/>
                  </a:lnTo>
                  <a:lnTo>
                    <a:pt x="2567009" y="5071"/>
                  </a:lnTo>
                  <a:lnTo>
                    <a:pt x="2522982" y="0"/>
                  </a:lnTo>
                  <a:close/>
                </a:path>
              </a:pathLst>
            </a:custGeom>
            <a:solidFill>
              <a:srgbClr val="E8C48B">
                <a:alpha val="4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53742" y="2277237"/>
              <a:ext cx="2715260" cy="1152525"/>
            </a:xfrm>
            <a:custGeom>
              <a:avLst/>
              <a:gdLst/>
              <a:ahLst/>
              <a:cxnLst/>
              <a:rect l="l" t="t" r="r" b="b"/>
              <a:pathLst>
                <a:path w="2715260" h="115252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522982" y="0"/>
                  </a:lnTo>
                  <a:lnTo>
                    <a:pt x="2567009" y="5071"/>
                  </a:lnTo>
                  <a:lnTo>
                    <a:pt x="2607426" y="19518"/>
                  </a:lnTo>
                  <a:lnTo>
                    <a:pt x="2643080" y="42187"/>
                  </a:lnTo>
                  <a:lnTo>
                    <a:pt x="2672818" y="71925"/>
                  </a:lnTo>
                  <a:lnTo>
                    <a:pt x="2695487" y="107579"/>
                  </a:lnTo>
                  <a:lnTo>
                    <a:pt x="2709934" y="147996"/>
                  </a:lnTo>
                  <a:lnTo>
                    <a:pt x="2715006" y="192024"/>
                  </a:lnTo>
                  <a:lnTo>
                    <a:pt x="2715006" y="960119"/>
                  </a:lnTo>
                  <a:lnTo>
                    <a:pt x="2709934" y="1004147"/>
                  </a:lnTo>
                  <a:lnTo>
                    <a:pt x="2695487" y="1044564"/>
                  </a:lnTo>
                  <a:lnTo>
                    <a:pt x="2672818" y="1080218"/>
                  </a:lnTo>
                  <a:lnTo>
                    <a:pt x="2643080" y="1109956"/>
                  </a:lnTo>
                  <a:lnTo>
                    <a:pt x="2607426" y="1132625"/>
                  </a:lnTo>
                  <a:lnTo>
                    <a:pt x="2567009" y="1147072"/>
                  </a:lnTo>
                  <a:lnTo>
                    <a:pt x="2522982" y="1152144"/>
                  </a:lnTo>
                  <a:lnTo>
                    <a:pt x="192024" y="1152144"/>
                  </a:lnTo>
                  <a:lnTo>
                    <a:pt x="147996" y="1147072"/>
                  </a:lnTo>
                  <a:lnTo>
                    <a:pt x="107579" y="1132625"/>
                  </a:lnTo>
                  <a:lnTo>
                    <a:pt x="71925" y="1109956"/>
                  </a:lnTo>
                  <a:lnTo>
                    <a:pt x="42187" y="1080218"/>
                  </a:lnTo>
                  <a:lnTo>
                    <a:pt x="19518" y="1044564"/>
                  </a:lnTo>
                  <a:lnTo>
                    <a:pt x="5071" y="1004147"/>
                  </a:lnTo>
                  <a:lnTo>
                    <a:pt x="0" y="960119"/>
                  </a:lnTo>
                  <a:lnTo>
                    <a:pt x="0" y="192024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5960" y="916305"/>
              <a:ext cx="1846326" cy="23393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735960" y="916305"/>
              <a:ext cx="1846580" cy="234315"/>
            </a:xfrm>
            <a:custGeom>
              <a:avLst/>
              <a:gdLst/>
              <a:ahLst/>
              <a:cxnLst/>
              <a:rect l="l" t="t" r="r" b="b"/>
              <a:pathLst>
                <a:path w="1846579" h="234315">
                  <a:moveTo>
                    <a:pt x="0" y="38988"/>
                  </a:moveTo>
                  <a:lnTo>
                    <a:pt x="3055" y="23788"/>
                  </a:lnTo>
                  <a:lnTo>
                    <a:pt x="11398" y="11398"/>
                  </a:lnTo>
                  <a:lnTo>
                    <a:pt x="23788" y="3055"/>
                  </a:lnTo>
                  <a:lnTo>
                    <a:pt x="38989" y="0"/>
                  </a:lnTo>
                  <a:lnTo>
                    <a:pt x="1807337" y="0"/>
                  </a:lnTo>
                  <a:lnTo>
                    <a:pt x="1822537" y="3055"/>
                  </a:lnTo>
                  <a:lnTo>
                    <a:pt x="1834927" y="11398"/>
                  </a:lnTo>
                  <a:lnTo>
                    <a:pt x="1843270" y="23788"/>
                  </a:lnTo>
                  <a:lnTo>
                    <a:pt x="1846326" y="38988"/>
                  </a:lnTo>
                  <a:lnTo>
                    <a:pt x="1846326" y="194944"/>
                  </a:lnTo>
                  <a:lnTo>
                    <a:pt x="1843270" y="210145"/>
                  </a:lnTo>
                  <a:lnTo>
                    <a:pt x="1834927" y="222535"/>
                  </a:lnTo>
                  <a:lnTo>
                    <a:pt x="1822537" y="230878"/>
                  </a:lnTo>
                  <a:lnTo>
                    <a:pt x="1807337" y="233933"/>
                  </a:lnTo>
                  <a:lnTo>
                    <a:pt x="38989" y="233933"/>
                  </a:lnTo>
                  <a:lnTo>
                    <a:pt x="23788" y="230878"/>
                  </a:lnTo>
                  <a:lnTo>
                    <a:pt x="11398" y="222535"/>
                  </a:lnTo>
                  <a:lnTo>
                    <a:pt x="3055" y="210145"/>
                  </a:lnTo>
                  <a:lnTo>
                    <a:pt x="0" y="194944"/>
                  </a:lnTo>
                  <a:lnTo>
                    <a:pt x="0" y="3898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6997509" y="899223"/>
            <a:ext cx="3219450" cy="5386705"/>
            <a:chOff x="6997509" y="899223"/>
            <a:chExt cx="3219450" cy="5386705"/>
          </a:xfrm>
        </p:grpSpPr>
        <p:sp>
          <p:nvSpPr>
            <p:cNvPr id="29" name="object 29"/>
            <p:cNvSpPr/>
            <p:nvPr/>
          </p:nvSpPr>
          <p:spPr>
            <a:xfrm>
              <a:off x="7005446" y="5124831"/>
              <a:ext cx="2715260" cy="1153160"/>
            </a:xfrm>
            <a:custGeom>
              <a:avLst/>
              <a:gdLst/>
              <a:ahLst/>
              <a:cxnLst/>
              <a:rect l="l" t="t" r="r" b="b"/>
              <a:pathLst>
                <a:path w="2715259" h="1153160">
                  <a:moveTo>
                    <a:pt x="2522855" y="0"/>
                  </a:moveTo>
                  <a:lnTo>
                    <a:pt x="192151" y="0"/>
                  </a:lnTo>
                  <a:lnTo>
                    <a:pt x="148076" y="5072"/>
                  </a:lnTo>
                  <a:lnTo>
                    <a:pt x="107626" y="19521"/>
                  </a:lnTo>
                  <a:lnTo>
                    <a:pt x="71949" y="42197"/>
                  </a:lnTo>
                  <a:lnTo>
                    <a:pt x="42197" y="71949"/>
                  </a:lnTo>
                  <a:lnTo>
                    <a:pt x="19521" y="107626"/>
                  </a:lnTo>
                  <a:lnTo>
                    <a:pt x="5072" y="148076"/>
                  </a:lnTo>
                  <a:lnTo>
                    <a:pt x="0" y="192151"/>
                  </a:lnTo>
                  <a:lnTo>
                    <a:pt x="0" y="960755"/>
                  </a:lnTo>
                  <a:lnTo>
                    <a:pt x="5072" y="1004813"/>
                  </a:lnTo>
                  <a:lnTo>
                    <a:pt x="19521" y="1045257"/>
                  </a:lnTo>
                  <a:lnTo>
                    <a:pt x="42197" y="1080935"/>
                  </a:lnTo>
                  <a:lnTo>
                    <a:pt x="71949" y="1110692"/>
                  </a:lnTo>
                  <a:lnTo>
                    <a:pt x="107626" y="1133375"/>
                  </a:lnTo>
                  <a:lnTo>
                    <a:pt x="148076" y="1147831"/>
                  </a:lnTo>
                  <a:lnTo>
                    <a:pt x="192151" y="1152906"/>
                  </a:lnTo>
                  <a:lnTo>
                    <a:pt x="2522855" y="1152906"/>
                  </a:lnTo>
                  <a:lnTo>
                    <a:pt x="2566929" y="1147831"/>
                  </a:lnTo>
                  <a:lnTo>
                    <a:pt x="2607379" y="1133375"/>
                  </a:lnTo>
                  <a:lnTo>
                    <a:pt x="2643056" y="1110692"/>
                  </a:lnTo>
                  <a:lnTo>
                    <a:pt x="2672808" y="1080935"/>
                  </a:lnTo>
                  <a:lnTo>
                    <a:pt x="2695484" y="1045257"/>
                  </a:lnTo>
                  <a:lnTo>
                    <a:pt x="2709933" y="1004813"/>
                  </a:lnTo>
                  <a:lnTo>
                    <a:pt x="2715006" y="960755"/>
                  </a:lnTo>
                  <a:lnTo>
                    <a:pt x="2715006" y="192151"/>
                  </a:lnTo>
                  <a:lnTo>
                    <a:pt x="2709933" y="148076"/>
                  </a:lnTo>
                  <a:lnTo>
                    <a:pt x="2695484" y="107626"/>
                  </a:lnTo>
                  <a:lnTo>
                    <a:pt x="2672808" y="71949"/>
                  </a:lnTo>
                  <a:lnTo>
                    <a:pt x="2643056" y="42197"/>
                  </a:lnTo>
                  <a:lnTo>
                    <a:pt x="2607379" y="19521"/>
                  </a:lnTo>
                  <a:lnTo>
                    <a:pt x="2566929" y="5072"/>
                  </a:lnTo>
                  <a:lnTo>
                    <a:pt x="2522855" y="0"/>
                  </a:lnTo>
                  <a:close/>
                </a:path>
              </a:pathLst>
            </a:custGeom>
            <a:solidFill>
              <a:srgbClr val="E8C48B">
                <a:alpha val="4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05446" y="5124831"/>
              <a:ext cx="2715260" cy="1153160"/>
            </a:xfrm>
            <a:custGeom>
              <a:avLst/>
              <a:gdLst/>
              <a:ahLst/>
              <a:cxnLst/>
              <a:rect l="l" t="t" r="r" b="b"/>
              <a:pathLst>
                <a:path w="2715259" h="1153160">
                  <a:moveTo>
                    <a:pt x="0" y="192151"/>
                  </a:moveTo>
                  <a:lnTo>
                    <a:pt x="5072" y="148076"/>
                  </a:lnTo>
                  <a:lnTo>
                    <a:pt x="19521" y="107626"/>
                  </a:lnTo>
                  <a:lnTo>
                    <a:pt x="42197" y="71949"/>
                  </a:lnTo>
                  <a:lnTo>
                    <a:pt x="71949" y="42197"/>
                  </a:lnTo>
                  <a:lnTo>
                    <a:pt x="107626" y="19521"/>
                  </a:lnTo>
                  <a:lnTo>
                    <a:pt x="148076" y="5072"/>
                  </a:lnTo>
                  <a:lnTo>
                    <a:pt x="192151" y="0"/>
                  </a:lnTo>
                  <a:lnTo>
                    <a:pt x="2522855" y="0"/>
                  </a:lnTo>
                  <a:lnTo>
                    <a:pt x="2566929" y="5072"/>
                  </a:lnTo>
                  <a:lnTo>
                    <a:pt x="2607379" y="19521"/>
                  </a:lnTo>
                  <a:lnTo>
                    <a:pt x="2643056" y="42197"/>
                  </a:lnTo>
                  <a:lnTo>
                    <a:pt x="2672808" y="71949"/>
                  </a:lnTo>
                  <a:lnTo>
                    <a:pt x="2695484" y="107626"/>
                  </a:lnTo>
                  <a:lnTo>
                    <a:pt x="2709933" y="148076"/>
                  </a:lnTo>
                  <a:lnTo>
                    <a:pt x="2715006" y="192151"/>
                  </a:lnTo>
                  <a:lnTo>
                    <a:pt x="2715006" y="960755"/>
                  </a:lnTo>
                  <a:lnTo>
                    <a:pt x="2709933" y="1004813"/>
                  </a:lnTo>
                  <a:lnTo>
                    <a:pt x="2695484" y="1045257"/>
                  </a:lnTo>
                  <a:lnTo>
                    <a:pt x="2672808" y="1080935"/>
                  </a:lnTo>
                  <a:lnTo>
                    <a:pt x="2643056" y="1110692"/>
                  </a:lnTo>
                  <a:lnTo>
                    <a:pt x="2607379" y="1133375"/>
                  </a:lnTo>
                  <a:lnTo>
                    <a:pt x="2566929" y="1147831"/>
                  </a:lnTo>
                  <a:lnTo>
                    <a:pt x="2522855" y="1152906"/>
                  </a:lnTo>
                  <a:lnTo>
                    <a:pt x="192151" y="1152906"/>
                  </a:lnTo>
                  <a:lnTo>
                    <a:pt x="148076" y="1147831"/>
                  </a:lnTo>
                  <a:lnTo>
                    <a:pt x="107626" y="1133375"/>
                  </a:lnTo>
                  <a:lnTo>
                    <a:pt x="71949" y="1110692"/>
                  </a:lnTo>
                  <a:lnTo>
                    <a:pt x="42197" y="1080935"/>
                  </a:lnTo>
                  <a:lnTo>
                    <a:pt x="19521" y="1045257"/>
                  </a:lnTo>
                  <a:lnTo>
                    <a:pt x="5072" y="1004813"/>
                  </a:lnTo>
                  <a:lnTo>
                    <a:pt x="0" y="960755"/>
                  </a:lnTo>
                  <a:lnTo>
                    <a:pt x="0" y="19215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62568" y="907161"/>
              <a:ext cx="1846326" cy="23393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362568" y="907161"/>
              <a:ext cx="1846580" cy="234315"/>
            </a:xfrm>
            <a:custGeom>
              <a:avLst/>
              <a:gdLst/>
              <a:ahLst/>
              <a:cxnLst/>
              <a:rect l="l" t="t" r="r" b="b"/>
              <a:pathLst>
                <a:path w="1846579" h="234315">
                  <a:moveTo>
                    <a:pt x="0" y="38988"/>
                  </a:moveTo>
                  <a:lnTo>
                    <a:pt x="3055" y="23788"/>
                  </a:lnTo>
                  <a:lnTo>
                    <a:pt x="11398" y="11398"/>
                  </a:lnTo>
                  <a:lnTo>
                    <a:pt x="23788" y="3055"/>
                  </a:lnTo>
                  <a:lnTo>
                    <a:pt x="38989" y="0"/>
                  </a:lnTo>
                  <a:lnTo>
                    <a:pt x="1807337" y="0"/>
                  </a:lnTo>
                  <a:lnTo>
                    <a:pt x="1822537" y="3055"/>
                  </a:lnTo>
                  <a:lnTo>
                    <a:pt x="1834927" y="11398"/>
                  </a:lnTo>
                  <a:lnTo>
                    <a:pt x="1843270" y="23788"/>
                  </a:lnTo>
                  <a:lnTo>
                    <a:pt x="1846326" y="38988"/>
                  </a:lnTo>
                  <a:lnTo>
                    <a:pt x="1846326" y="194944"/>
                  </a:lnTo>
                  <a:lnTo>
                    <a:pt x="1843270" y="210145"/>
                  </a:lnTo>
                  <a:lnTo>
                    <a:pt x="1834927" y="222535"/>
                  </a:lnTo>
                  <a:lnTo>
                    <a:pt x="1822537" y="230878"/>
                  </a:lnTo>
                  <a:lnTo>
                    <a:pt x="1807337" y="233933"/>
                  </a:lnTo>
                  <a:lnTo>
                    <a:pt x="38989" y="233933"/>
                  </a:lnTo>
                  <a:lnTo>
                    <a:pt x="23788" y="230878"/>
                  </a:lnTo>
                  <a:lnTo>
                    <a:pt x="11398" y="222535"/>
                  </a:lnTo>
                  <a:lnTo>
                    <a:pt x="3055" y="210145"/>
                  </a:lnTo>
                  <a:lnTo>
                    <a:pt x="0" y="194944"/>
                  </a:lnTo>
                  <a:lnTo>
                    <a:pt x="0" y="3898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100070" y="901953"/>
            <a:ext cx="67456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639435" algn="l"/>
              </a:tabLst>
            </a:pPr>
            <a:r>
              <a:rPr sz="1400" spc="-60" dirty="0">
                <a:latin typeface="Trebuchet MS"/>
                <a:cs typeface="Trebuchet MS"/>
              </a:rPr>
              <a:t>Code</a:t>
            </a:r>
            <a:r>
              <a:rPr sz="1400" spc="-65" dirty="0">
                <a:latin typeface="Trebuchet MS"/>
                <a:cs typeface="Trebuchet MS"/>
              </a:rPr>
              <a:t> Snippet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2</a:t>
            </a:r>
            <a:r>
              <a:rPr sz="1400" dirty="0">
                <a:latin typeface="Trebuchet MS"/>
                <a:cs typeface="Trebuchet MS"/>
              </a:rPr>
              <a:t>	</a:t>
            </a:r>
            <a:r>
              <a:rPr sz="2100" spc="-89" baseline="1984" dirty="0">
                <a:latin typeface="Trebuchet MS"/>
                <a:cs typeface="Trebuchet MS"/>
              </a:rPr>
              <a:t>Code</a:t>
            </a:r>
            <a:r>
              <a:rPr sz="2100" spc="-97" baseline="1984" dirty="0">
                <a:latin typeface="Trebuchet MS"/>
                <a:cs typeface="Trebuchet MS"/>
              </a:rPr>
              <a:t> Snippet</a:t>
            </a:r>
            <a:r>
              <a:rPr sz="2100" spc="-82" baseline="1984" dirty="0">
                <a:latin typeface="Trebuchet MS"/>
                <a:cs typeface="Trebuchet MS"/>
              </a:rPr>
              <a:t> </a:t>
            </a:r>
            <a:r>
              <a:rPr sz="2100" spc="-75" baseline="1984" dirty="0">
                <a:latin typeface="Trebuchet MS"/>
                <a:cs typeface="Trebuchet MS"/>
              </a:rPr>
              <a:t>3</a:t>
            </a:r>
            <a:endParaRPr sz="2100" baseline="1984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07796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66063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399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4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6183" y="316992"/>
            <a:ext cx="87401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DIFFERENT</a:t>
            </a:r>
            <a:r>
              <a:rPr sz="3200" spc="-35" dirty="0"/>
              <a:t> </a:t>
            </a:r>
            <a:r>
              <a:rPr sz="3200" dirty="0"/>
              <a:t>STYLING</a:t>
            </a:r>
            <a:r>
              <a:rPr sz="3200" spc="-45" dirty="0"/>
              <a:t> </a:t>
            </a:r>
            <a:r>
              <a:rPr sz="3200" spc="145" dirty="0"/>
              <a:t>METHODS</a:t>
            </a:r>
            <a:r>
              <a:rPr sz="3200" spc="-40" dirty="0"/>
              <a:t> </a:t>
            </a:r>
            <a:r>
              <a:rPr sz="3200" spc="140" dirty="0"/>
              <a:t>IN</a:t>
            </a:r>
            <a:r>
              <a:rPr sz="3200" spc="-65" dirty="0"/>
              <a:t> </a:t>
            </a:r>
            <a:r>
              <a:rPr sz="3200" spc="-60" dirty="0"/>
              <a:t>REACTJS</a:t>
            </a:r>
            <a:r>
              <a:rPr sz="3200" spc="-65" dirty="0"/>
              <a:t> </a:t>
            </a:r>
            <a:r>
              <a:rPr sz="3200" spc="-30" dirty="0"/>
              <a:t>[1-</a:t>
            </a:r>
            <a:r>
              <a:rPr sz="3200" spc="-25" dirty="0"/>
              <a:t>6]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1883727" y="4325937"/>
            <a:ext cx="619125" cy="401955"/>
            <a:chOff x="1883727" y="4325937"/>
            <a:chExt cx="619125" cy="401955"/>
          </a:xfrm>
        </p:grpSpPr>
        <p:sp>
          <p:nvSpPr>
            <p:cNvPr id="5" name="object 5"/>
            <p:cNvSpPr/>
            <p:nvPr/>
          </p:nvSpPr>
          <p:spPr>
            <a:xfrm>
              <a:off x="1891664" y="4333875"/>
              <a:ext cx="603250" cy="386080"/>
            </a:xfrm>
            <a:custGeom>
              <a:avLst/>
              <a:gdLst/>
              <a:ahLst/>
              <a:cxnLst/>
              <a:rect l="l" t="t" r="r" b="b"/>
              <a:pathLst>
                <a:path w="603250" h="386079">
                  <a:moveTo>
                    <a:pt x="451993" y="0"/>
                  </a:moveTo>
                  <a:lnTo>
                    <a:pt x="150622" y="0"/>
                  </a:lnTo>
                  <a:lnTo>
                    <a:pt x="150622" y="192786"/>
                  </a:lnTo>
                  <a:lnTo>
                    <a:pt x="0" y="192786"/>
                  </a:lnTo>
                  <a:lnTo>
                    <a:pt x="301371" y="385572"/>
                  </a:lnTo>
                  <a:lnTo>
                    <a:pt x="602742" y="192786"/>
                  </a:lnTo>
                  <a:lnTo>
                    <a:pt x="451993" y="192786"/>
                  </a:lnTo>
                  <a:lnTo>
                    <a:pt x="451993" y="0"/>
                  </a:lnTo>
                  <a:close/>
                </a:path>
              </a:pathLst>
            </a:custGeom>
            <a:solidFill>
              <a:srgbClr val="B0E0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91664" y="4333875"/>
              <a:ext cx="603250" cy="386080"/>
            </a:xfrm>
            <a:custGeom>
              <a:avLst/>
              <a:gdLst/>
              <a:ahLst/>
              <a:cxnLst/>
              <a:rect l="l" t="t" r="r" b="b"/>
              <a:pathLst>
                <a:path w="603250" h="386079">
                  <a:moveTo>
                    <a:pt x="0" y="192786"/>
                  </a:moveTo>
                  <a:lnTo>
                    <a:pt x="150622" y="192786"/>
                  </a:lnTo>
                  <a:lnTo>
                    <a:pt x="150622" y="0"/>
                  </a:lnTo>
                  <a:lnTo>
                    <a:pt x="451993" y="0"/>
                  </a:lnTo>
                  <a:lnTo>
                    <a:pt x="451993" y="192786"/>
                  </a:lnTo>
                  <a:lnTo>
                    <a:pt x="602742" y="192786"/>
                  </a:lnTo>
                  <a:lnTo>
                    <a:pt x="301371" y="385572"/>
                  </a:lnTo>
                  <a:lnTo>
                    <a:pt x="0" y="192786"/>
                  </a:lnTo>
                  <a:close/>
                </a:path>
              </a:pathLst>
            </a:custGeom>
            <a:ln w="15875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80008" y="4844288"/>
            <a:ext cx="22244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latin typeface="Trebuchet MS"/>
                <a:cs typeface="Trebuchet MS"/>
              </a:rPr>
              <a:t>Styling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Methods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ReactJS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1651" y="1553879"/>
            <a:ext cx="3382834" cy="27078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964689" y="3124707"/>
            <a:ext cx="683260" cy="493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839"/>
              </a:lnSpc>
              <a:spcBef>
                <a:spcPts val="100"/>
              </a:spcBef>
            </a:pPr>
            <a:r>
              <a:rPr sz="1600" b="1" spc="-25" dirty="0">
                <a:latin typeface="Liberation Sans Narrow"/>
                <a:cs typeface="Liberation Sans Narrow"/>
              </a:rPr>
              <a:t>CSS</a:t>
            </a:r>
            <a:endParaRPr sz="1600">
              <a:latin typeface="Liberation Sans Narrow"/>
              <a:cs typeface="Liberation Sans Narrow"/>
            </a:endParaRPr>
          </a:p>
          <a:p>
            <a:pPr algn="ctr">
              <a:lnSpc>
                <a:spcPts val="1839"/>
              </a:lnSpc>
            </a:pPr>
            <a:r>
              <a:rPr sz="1600" b="1" spc="80" dirty="0">
                <a:latin typeface="Liberation Sans Narrow"/>
                <a:cs typeface="Liberation Sans Narrow"/>
              </a:rPr>
              <a:t>Module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9067" y="2199639"/>
            <a:ext cx="702945" cy="7162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ctr">
              <a:lnSpc>
                <a:spcPts val="1760"/>
              </a:lnSpc>
              <a:spcBef>
                <a:spcPts val="290"/>
              </a:spcBef>
            </a:pPr>
            <a:r>
              <a:rPr sz="1600" spc="-95" dirty="0">
                <a:latin typeface="Trebuchet MS"/>
                <a:cs typeface="Trebuchet MS"/>
              </a:rPr>
              <a:t>External </a:t>
            </a:r>
            <a:r>
              <a:rPr sz="1600" spc="-25" dirty="0">
                <a:latin typeface="Trebuchet MS"/>
                <a:cs typeface="Trebuchet MS"/>
              </a:rPr>
              <a:t>CSS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ts val="1725"/>
              </a:lnSpc>
              <a:spcBef>
                <a:spcPts val="5"/>
              </a:spcBef>
            </a:pPr>
            <a:r>
              <a:rPr sz="1600" spc="-10" dirty="0">
                <a:latin typeface="Trebuchet MS"/>
                <a:cs typeface="Trebuchet MS"/>
              </a:rPr>
              <a:t>Styling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51277" y="1937511"/>
            <a:ext cx="574040" cy="7162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indent="73025" algn="just">
              <a:lnSpc>
                <a:spcPts val="1760"/>
              </a:lnSpc>
              <a:spcBef>
                <a:spcPts val="290"/>
              </a:spcBef>
            </a:pPr>
            <a:r>
              <a:rPr sz="1600" spc="-10" dirty="0">
                <a:latin typeface="Trebuchet MS"/>
                <a:cs typeface="Trebuchet MS"/>
              </a:rPr>
              <a:t>Plain Inline </a:t>
            </a:r>
            <a:r>
              <a:rPr sz="1600" spc="-85" dirty="0">
                <a:latin typeface="Trebuchet MS"/>
                <a:cs typeface="Trebuchet MS"/>
              </a:rPr>
              <a:t>Styling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75289" y="1300035"/>
            <a:ext cx="3203575" cy="2907030"/>
            <a:chOff x="4475289" y="1300035"/>
            <a:chExt cx="3203575" cy="2907030"/>
          </a:xfrm>
        </p:grpSpPr>
        <p:sp>
          <p:nvSpPr>
            <p:cNvPr id="13" name="object 13"/>
            <p:cNvSpPr/>
            <p:nvPr/>
          </p:nvSpPr>
          <p:spPr>
            <a:xfrm>
              <a:off x="4483227" y="1307972"/>
              <a:ext cx="3187700" cy="2891155"/>
            </a:xfrm>
            <a:custGeom>
              <a:avLst/>
              <a:gdLst/>
              <a:ahLst/>
              <a:cxnLst/>
              <a:rect l="l" t="t" r="r" b="b"/>
              <a:pathLst>
                <a:path w="3187700" h="2891154">
                  <a:moveTo>
                    <a:pt x="2705608" y="0"/>
                  </a:moveTo>
                  <a:lnTo>
                    <a:pt x="481838" y="0"/>
                  </a:lnTo>
                  <a:lnTo>
                    <a:pt x="432580" y="2488"/>
                  </a:lnTo>
                  <a:lnTo>
                    <a:pt x="384744" y="9791"/>
                  </a:lnTo>
                  <a:lnTo>
                    <a:pt x="338571" y="21666"/>
                  </a:lnTo>
                  <a:lnTo>
                    <a:pt x="294304" y="37871"/>
                  </a:lnTo>
                  <a:lnTo>
                    <a:pt x="252186" y="58164"/>
                  </a:lnTo>
                  <a:lnTo>
                    <a:pt x="212458" y="82302"/>
                  </a:lnTo>
                  <a:lnTo>
                    <a:pt x="175363" y="110043"/>
                  </a:lnTo>
                  <a:lnTo>
                    <a:pt x="141144" y="141144"/>
                  </a:lnTo>
                  <a:lnTo>
                    <a:pt x="110043" y="175363"/>
                  </a:lnTo>
                  <a:lnTo>
                    <a:pt x="82302" y="212458"/>
                  </a:lnTo>
                  <a:lnTo>
                    <a:pt x="58164" y="252186"/>
                  </a:lnTo>
                  <a:lnTo>
                    <a:pt x="37871" y="294304"/>
                  </a:lnTo>
                  <a:lnTo>
                    <a:pt x="21666" y="338571"/>
                  </a:lnTo>
                  <a:lnTo>
                    <a:pt x="9791" y="384744"/>
                  </a:lnTo>
                  <a:lnTo>
                    <a:pt x="2488" y="432580"/>
                  </a:lnTo>
                  <a:lnTo>
                    <a:pt x="0" y="481838"/>
                  </a:lnTo>
                  <a:lnTo>
                    <a:pt x="0" y="2409190"/>
                  </a:lnTo>
                  <a:lnTo>
                    <a:pt x="2488" y="2458447"/>
                  </a:lnTo>
                  <a:lnTo>
                    <a:pt x="9791" y="2506283"/>
                  </a:lnTo>
                  <a:lnTo>
                    <a:pt x="21666" y="2552456"/>
                  </a:lnTo>
                  <a:lnTo>
                    <a:pt x="37871" y="2596723"/>
                  </a:lnTo>
                  <a:lnTo>
                    <a:pt x="58164" y="2638841"/>
                  </a:lnTo>
                  <a:lnTo>
                    <a:pt x="82302" y="2678569"/>
                  </a:lnTo>
                  <a:lnTo>
                    <a:pt x="110043" y="2715664"/>
                  </a:lnTo>
                  <a:lnTo>
                    <a:pt x="141144" y="2749883"/>
                  </a:lnTo>
                  <a:lnTo>
                    <a:pt x="175363" y="2780984"/>
                  </a:lnTo>
                  <a:lnTo>
                    <a:pt x="212458" y="2808725"/>
                  </a:lnTo>
                  <a:lnTo>
                    <a:pt x="252186" y="2832863"/>
                  </a:lnTo>
                  <a:lnTo>
                    <a:pt x="294304" y="2853156"/>
                  </a:lnTo>
                  <a:lnTo>
                    <a:pt x="338571" y="2869361"/>
                  </a:lnTo>
                  <a:lnTo>
                    <a:pt x="384744" y="2881236"/>
                  </a:lnTo>
                  <a:lnTo>
                    <a:pt x="432580" y="2888539"/>
                  </a:lnTo>
                  <a:lnTo>
                    <a:pt x="481838" y="2891028"/>
                  </a:lnTo>
                  <a:lnTo>
                    <a:pt x="2705608" y="2891028"/>
                  </a:lnTo>
                  <a:lnTo>
                    <a:pt x="2754865" y="2888539"/>
                  </a:lnTo>
                  <a:lnTo>
                    <a:pt x="2802701" y="2881236"/>
                  </a:lnTo>
                  <a:lnTo>
                    <a:pt x="2848874" y="2869361"/>
                  </a:lnTo>
                  <a:lnTo>
                    <a:pt x="2893141" y="2853156"/>
                  </a:lnTo>
                  <a:lnTo>
                    <a:pt x="2935259" y="2832863"/>
                  </a:lnTo>
                  <a:lnTo>
                    <a:pt x="2974987" y="2808725"/>
                  </a:lnTo>
                  <a:lnTo>
                    <a:pt x="3012082" y="2780984"/>
                  </a:lnTo>
                  <a:lnTo>
                    <a:pt x="3046301" y="2749883"/>
                  </a:lnTo>
                  <a:lnTo>
                    <a:pt x="3077402" y="2715664"/>
                  </a:lnTo>
                  <a:lnTo>
                    <a:pt x="3105143" y="2678569"/>
                  </a:lnTo>
                  <a:lnTo>
                    <a:pt x="3129281" y="2638841"/>
                  </a:lnTo>
                  <a:lnTo>
                    <a:pt x="3149574" y="2596723"/>
                  </a:lnTo>
                  <a:lnTo>
                    <a:pt x="3165779" y="2552456"/>
                  </a:lnTo>
                  <a:lnTo>
                    <a:pt x="3177654" y="2506283"/>
                  </a:lnTo>
                  <a:lnTo>
                    <a:pt x="3184957" y="2458447"/>
                  </a:lnTo>
                  <a:lnTo>
                    <a:pt x="3187446" y="2409190"/>
                  </a:lnTo>
                  <a:lnTo>
                    <a:pt x="3187446" y="481838"/>
                  </a:lnTo>
                  <a:lnTo>
                    <a:pt x="3184957" y="432580"/>
                  </a:lnTo>
                  <a:lnTo>
                    <a:pt x="3177654" y="384744"/>
                  </a:lnTo>
                  <a:lnTo>
                    <a:pt x="3165779" y="338571"/>
                  </a:lnTo>
                  <a:lnTo>
                    <a:pt x="3149574" y="294304"/>
                  </a:lnTo>
                  <a:lnTo>
                    <a:pt x="3129281" y="252186"/>
                  </a:lnTo>
                  <a:lnTo>
                    <a:pt x="3105143" y="212458"/>
                  </a:lnTo>
                  <a:lnTo>
                    <a:pt x="3077402" y="175363"/>
                  </a:lnTo>
                  <a:lnTo>
                    <a:pt x="3046301" y="141144"/>
                  </a:lnTo>
                  <a:lnTo>
                    <a:pt x="3012082" y="110043"/>
                  </a:lnTo>
                  <a:lnTo>
                    <a:pt x="2974987" y="82302"/>
                  </a:lnTo>
                  <a:lnTo>
                    <a:pt x="2935259" y="58164"/>
                  </a:lnTo>
                  <a:lnTo>
                    <a:pt x="2893141" y="37871"/>
                  </a:lnTo>
                  <a:lnTo>
                    <a:pt x="2848874" y="21666"/>
                  </a:lnTo>
                  <a:lnTo>
                    <a:pt x="2802701" y="9791"/>
                  </a:lnTo>
                  <a:lnTo>
                    <a:pt x="2754865" y="2488"/>
                  </a:lnTo>
                  <a:lnTo>
                    <a:pt x="2705608" y="0"/>
                  </a:lnTo>
                  <a:close/>
                </a:path>
              </a:pathLst>
            </a:custGeom>
            <a:solidFill>
              <a:srgbClr val="B7EA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83227" y="1307972"/>
              <a:ext cx="3187700" cy="2891155"/>
            </a:xfrm>
            <a:custGeom>
              <a:avLst/>
              <a:gdLst/>
              <a:ahLst/>
              <a:cxnLst/>
              <a:rect l="l" t="t" r="r" b="b"/>
              <a:pathLst>
                <a:path w="3187700" h="2891154">
                  <a:moveTo>
                    <a:pt x="0" y="481838"/>
                  </a:moveTo>
                  <a:lnTo>
                    <a:pt x="2488" y="432580"/>
                  </a:lnTo>
                  <a:lnTo>
                    <a:pt x="9791" y="384744"/>
                  </a:lnTo>
                  <a:lnTo>
                    <a:pt x="21666" y="338571"/>
                  </a:lnTo>
                  <a:lnTo>
                    <a:pt x="37871" y="294304"/>
                  </a:lnTo>
                  <a:lnTo>
                    <a:pt x="58164" y="252186"/>
                  </a:lnTo>
                  <a:lnTo>
                    <a:pt x="82302" y="212458"/>
                  </a:lnTo>
                  <a:lnTo>
                    <a:pt x="110043" y="175363"/>
                  </a:lnTo>
                  <a:lnTo>
                    <a:pt x="141144" y="141144"/>
                  </a:lnTo>
                  <a:lnTo>
                    <a:pt x="175363" y="110043"/>
                  </a:lnTo>
                  <a:lnTo>
                    <a:pt x="212458" y="82302"/>
                  </a:lnTo>
                  <a:lnTo>
                    <a:pt x="252186" y="58164"/>
                  </a:lnTo>
                  <a:lnTo>
                    <a:pt x="294304" y="37871"/>
                  </a:lnTo>
                  <a:lnTo>
                    <a:pt x="338571" y="21666"/>
                  </a:lnTo>
                  <a:lnTo>
                    <a:pt x="384744" y="9791"/>
                  </a:lnTo>
                  <a:lnTo>
                    <a:pt x="432580" y="2488"/>
                  </a:lnTo>
                  <a:lnTo>
                    <a:pt x="481838" y="0"/>
                  </a:lnTo>
                  <a:lnTo>
                    <a:pt x="2705608" y="0"/>
                  </a:lnTo>
                  <a:lnTo>
                    <a:pt x="2754865" y="2488"/>
                  </a:lnTo>
                  <a:lnTo>
                    <a:pt x="2802701" y="9791"/>
                  </a:lnTo>
                  <a:lnTo>
                    <a:pt x="2848874" y="21666"/>
                  </a:lnTo>
                  <a:lnTo>
                    <a:pt x="2893141" y="37871"/>
                  </a:lnTo>
                  <a:lnTo>
                    <a:pt x="2935259" y="58164"/>
                  </a:lnTo>
                  <a:lnTo>
                    <a:pt x="2974987" y="82302"/>
                  </a:lnTo>
                  <a:lnTo>
                    <a:pt x="3012082" y="110043"/>
                  </a:lnTo>
                  <a:lnTo>
                    <a:pt x="3046301" y="141144"/>
                  </a:lnTo>
                  <a:lnTo>
                    <a:pt x="3077402" y="175363"/>
                  </a:lnTo>
                  <a:lnTo>
                    <a:pt x="3105143" y="212458"/>
                  </a:lnTo>
                  <a:lnTo>
                    <a:pt x="3129281" y="252186"/>
                  </a:lnTo>
                  <a:lnTo>
                    <a:pt x="3149574" y="294304"/>
                  </a:lnTo>
                  <a:lnTo>
                    <a:pt x="3165779" y="338571"/>
                  </a:lnTo>
                  <a:lnTo>
                    <a:pt x="3177654" y="384744"/>
                  </a:lnTo>
                  <a:lnTo>
                    <a:pt x="3184957" y="432580"/>
                  </a:lnTo>
                  <a:lnTo>
                    <a:pt x="3187446" y="481838"/>
                  </a:lnTo>
                  <a:lnTo>
                    <a:pt x="3187446" y="2409190"/>
                  </a:lnTo>
                  <a:lnTo>
                    <a:pt x="3184957" y="2458447"/>
                  </a:lnTo>
                  <a:lnTo>
                    <a:pt x="3177654" y="2506283"/>
                  </a:lnTo>
                  <a:lnTo>
                    <a:pt x="3165779" y="2552456"/>
                  </a:lnTo>
                  <a:lnTo>
                    <a:pt x="3149574" y="2596723"/>
                  </a:lnTo>
                  <a:lnTo>
                    <a:pt x="3129281" y="2638841"/>
                  </a:lnTo>
                  <a:lnTo>
                    <a:pt x="3105143" y="2678569"/>
                  </a:lnTo>
                  <a:lnTo>
                    <a:pt x="3077402" y="2715664"/>
                  </a:lnTo>
                  <a:lnTo>
                    <a:pt x="3046301" y="2749883"/>
                  </a:lnTo>
                  <a:lnTo>
                    <a:pt x="3012082" y="2780984"/>
                  </a:lnTo>
                  <a:lnTo>
                    <a:pt x="2974987" y="2808725"/>
                  </a:lnTo>
                  <a:lnTo>
                    <a:pt x="2935259" y="2832863"/>
                  </a:lnTo>
                  <a:lnTo>
                    <a:pt x="2893141" y="2853156"/>
                  </a:lnTo>
                  <a:lnTo>
                    <a:pt x="2848874" y="2869361"/>
                  </a:lnTo>
                  <a:lnTo>
                    <a:pt x="2802701" y="2881236"/>
                  </a:lnTo>
                  <a:lnTo>
                    <a:pt x="2754865" y="2888539"/>
                  </a:lnTo>
                  <a:lnTo>
                    <a:pt x="2705608" y="2891028"/>
                  </a:lnTo>
                  <a:lnTo>
                    <a:pt x="481838" y="2891028"/>
                  </a:lnTo>
                  <a:lnTo>
                    <a:pt x="432580" y="2888539"/>
                  </a:lnTo>
                  <a:lnTo>
                    <a:pt x="384744" y="2881236"/>
                  </a:lnTo>
                  <a:lnTo>
                    <a:pt x="338571" y="2869361"/>
                  </a:lnTo>
                  <a:lnTo>
                    <a:pt x="294304" y="2853156"/>
                  </a:lnTo>
                  <a:lnTo>
                    <a:pt x="252186" y="2832863"/>
                  </a:lnTo>
                  <a:lnTo>
                    <a:pt x="212458" y="2808725"/>
                  </a:lnTo>
                  <a:lnTo>
                    <a:pt x="175363" y="2780984"/>
                  </a:lnTo>
                  <a:lnTo>
                    <a:pt x="141144" y="2749883"/>
                  </a:lnTo>
                  <a:lnTo>
                    <a:pt x="110043" y="2715664"/>
                  </a:lnTo>
                  <a:lnTo>
                    <a:pt x="82302" y="2678569"/>
                  </a:lnTo>
                  <a:lnTo>
                    <a:pt x="58164" y="2638841"/>
                  </a:lnTo>
                  <a:lnTo>
                    <a:pt x="37871" y="2596723"/>
                  </a:lnTo>
                  <a:lnTo>
                    <a:pt x="21666" y="2552456"/>
                  </a:lnTo>
                  <a:lnTo>
                    <a:pt x="9791" y="2506283"/>
                  </a:lnTo>
                  <a:lnTo>
                    <a:pt x="2488" y="2458447"/>
                  </a:lnTo>
                  <a:lnTo>
                    <a:pt x="0" y="2409190"/>
                  </a:lnTo>
                  <a:lnTo>
                    <a:pt x="0" y="48183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87976" y="1990852"/>
            <a:ext cx="2326005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ourier New"/>
                <a:cs typeface="Courier New"/>
              </a:rPr>
              <a:t>&lt;img</a:t>
            </a:r>
            <a:endParaRPr sz="1200">
              <a:latin typeface="Courier New"/>
              <a:cs typeface="Courier New"/>
            </a:endParaRPr>
          </a:p>
          <a:p>
            <a:pPr marL="565150" marR="46609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style=" </a:t>
            </a:r>
            <a:r>
              <a:rPr sz="1200" dirty="0">
                <a:latin typeface="Courier New"/>
                <a:cs typeface="Courier New"/>
              </a:rPr>
              <a:t>height: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200px;</a:t>
            </a:r>
            <a:endParaRPr sz="1200">
              <a:latin typeface="Courier New"/>
              <a:cs typeface="Courier New"/>
            </a:endParaRPr>
          </a:p>
          <a:p>
            <a:pPr marL="565150" marR="508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aspect-</a:t>
            </a:r>
            <a:r>
              <a:rPr sz="1200" dirty="0">
                <a:latin typeface="Courier New"/>
                <a:cs typeface="Courier New"/>
              </a:rPr>
              <a:t>ratio: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20" dirty="0">
                <a:latin typeface="Courier New"/>
                <a:cs typeface="Courier New"/>
              </a:rPr>
              <a:t>1/1; </a:t>
            </a:r>
            <a:r>
              <a:rPr sz="1200" spc="-10" dirty="0">
                <a:latin typeface="Courier New"/>
                <a:cs typeface="Courier New"/>
              </a:rPr>
              <a:t>border-</a:t>
            </a:r>
            <a:r>
              <a:rPr sz="1200" dirty="0">
                <a:latin typeface="Courier New"/>
                <a:cs typeface="Courier New"/>
              </a:rPr>
              <a:t>radius: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20" dirty="0">
                <a:latin typeface="Courier New"/>
                <a:cs typeface="Courier New"/>
              </a:rPr>
              <a:t>50%; </a:t>
            </a:r>
            <a:r>
              <a:rPr sz="1200" spc="-10" dirty="0">
                <a:latin typeface="Courier New"/>
                <a:cs typeface="Courier New"/>
              </a:rPr>
              <a:t>object-</a:t>
            </a:r>
            <a:r>
              <a:rPr sz="1200" dirty="0">
                <a:latin typeface="Courier New"/>
                <a:cs typeface="Courier New"/>
              </a:rPr>
              <a:t>fit: </a:t>
            </a:r>
            <a:r>
              <a:rPr sz="1200" spc="-10" dirty="0">
                <a:latin typeface="Courier New"/>
                <a:cs typeface="Courier New"/>
              </a:rPr>
              <a:t>cover;</a:t>
            </a:r>
            <a:endParaRPr sz="1200">
              <a:latin typeface="Courier New"/>
              <a:cs typeface="Courier New"/>
            </a:endParaRPr>
          </a:p>
          <a:p>
            <a:pPr marL="565150" marR="833755" indent="-18478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"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src=“#" alt="Mark"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196215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);}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827327" y="1300035"/>
            <a:ext cx="3100705" cy="2952115"/>
            <a:chOff x="7827327" y="1300035"/>
            <a:chExt cx="3100705" cy="2952115"/>
          </a:xfrm>
        </p:grpSpPr>
        <p:sp>
          <p:nvSpPr>
            <p:cNvPr id="17" name="object 17"/>
            <p:cNvSpPr/>
            <p:nvPr/>
          </p:nvSpPr>
          <p:spPr>
            <a:xfrm>
              <a:off x="7835265" y="1307972"/>
              <a:ext cx="3084830" cy="2936240"/>
            </a:xfrm>
            <a:custGeom>
              <a:avLst/>
              <a:gdLst/>
              <a:ahLst/>
              <a:cxnLst/>
              <a:rect l="l" t="t" r="r" b="b"/>
              <a:pathLst>
                <a:path w="3084829" h="2936240">
                  <a:moveTo>
                    <a:pt x="2595245" y="0"/>
                  </a:moveTo>
                  <a:lnTo>
                    <a:pt x="489331" y="0"/>
                  </a:lnTo>
                  <a:lnTo>
                    <a:pt x="442204" y="2239"/>
                  </a:lnTo>
                  <a:lnTo>
                    <a:pt x="396345" y="8823"/>
                  </a:lnTo>
                  <a:lnTo>
                    <a:pt x="351958" y="19544"/>
                  </a:lnTo>
                  <a:lnTo>
                    <a:pt x="309249" y="34199"/>
                  </a:lnTo>
                  <a:lnTo>
                    <a:pt x="268423" y="52581"/>
                  </a:lnTo>
                  <a:lnTo>
                    <a:pt x="229685" y="74487"/>
                  </a:lnTo>
                  <a:lnTo>
                    <a:pt x="193240" y="99711"/>
                  </a:lnTo>
                  <a:lnTo>
                    <a:pt x="159292" y="128047"/>
                  </a:lnTo>
                  <a:lnTo>
                    <a:pt x="128047" y="159292"/>
                  </a:lnTo>
                  <a:lnTo>
                    <a:pt x="99711" y="193240"/>
                  </a:lnTo>
                  <a:lnTo>
                    <a:pt x="74487" y="229685"/>
                  </a:lnTo>
                  <a:lnTo>
                    <a:pt x="52581" y="268423"/>
                  </a:lnTo>
                  <a:lnTo>
                    <a:pt x="34199" y="309249"/>
                  </a:lnTo>
                  <a:lnTo>
                    <a:pt x="19544" y="351958"/>
                  </a:lnTo>
                  <a:lnTo>
                    <a:pt x="8823" y="396345"/>
                  </a:lnTo>
                  <a:lnTo>
                    <a:pt x="2239" y="442204"/>
                  </a:lnTo>
                  <a:lnTo>
                    <a:pt x="0" y="489330"/>
                  </a:lnTo>
                  <a:lnTo>
                    <a:pt x="0" y="2446654"/>
                  </a:lnTo>
                  <a:lnTo>
                    <a:pt x="2239" y="2493781"/>
                  </a:lnTo>
                  <a:lnTo>
                    <a:pt x="8823" y="2539640"/>
                  </a:lnTo>
                  <a:lnTo>
                    <a:pt x="19544" y="2584027"/>
                  </a:lnTo>
                  <a:lnTo>
                    <a:pt x="34199" y="2626736"/>
                  </a:lnTo>
                  <a:lnTo>
                    <a:pt x="52581" y="2667562"/>
                  </a:lnTo>
                  <a:lnTo>
                    <a:pt x="74487" y="2706300"/>
                  </a:lnTo>
                  <a:lnTo>
                    <a:pt x="99711" y="2742745"/>
                  </a:lnTo>
                  <a:lnTo>
                    <a:pt x="128047" y="2776693"/>
                  </a:lnTo>
                  <a:lnTo>
                    <a:pt x="159292" y="2807938"/>
                  </a:lnTo>
                  <a:lnTo>
                    <a:pt x="193240" y="2836274"/>
                  </a:lnTo>
                  <a:lnTo>
                    <a:pt x="229685" y="2861498"/>
                  </a:lnTo>
                  <a:lnTo>
                    <a:pt x="268423" y="2883404"/>
                  </a:lnTo>
                  <a:lnTo>
                    <a:pt x="309249" y="2901786"/>
                  </a:lnTo>
                  <a:lnTo>
                    <a:pt x="351958" y="2916441"/>
                  </a:lnTo>
                  <a:lnTo>
                    <a:pt x="396345" y="2927162"/>
                  </a:lnTo>
                  <a:lnTo>
                    <a:pt x="442204" y="2933746"/>
                  </a:lnTo>
                  <a:lnTo>
                    <a:pt x="489331" y="2935985"/>
                  </a:lnTo>
                  <a:lnTo>
                    <a:pt x="2595245" y="2935985"/>
                  </a:lnTo>
                  <a:lnTo>
                    <a:pt x="2642371" y="2933746"/>
                  </a:lnTo>
                  <a:lnTo>
                    <a:pt x="2688230" y="2927162"/>
                  </a:lnTo>
                  <a:lnTo>
                    <a:pt x="2732617" y="2916441"/>
                  </a:lnTo>
                  <a:lnTo>
                    <a:pt x="2775326" y="2901786"/>
                  </a:lnTo>
                  <a:lnTo>
                    <a:pt x="2816152" y="2883404"/>
                  </a:lnTo>
                  <a:lnTo>
                    <a:pt x="2854890" y="2861498"/>
                  </a:lnTo>
                  <a:lnTo>
                    <a:pt x="2891335" y="2836274"/>
                  </a:lnTo>
                  <a:lnTo>
                    <a:pt x="2925283" y="2807938"/>
                  </a:lnTo>
                  <a:lnTo>
                    <a:pt x="2956528" y="2776693"/>
                  </a:lnTo>
                  <a:lnTo>
                    <a:pt x="2984864" y="2742745"/>
                  </a:lnTo>
                  <a:lnTo>
                    <a:pt x="3010088" y="2706300"/>
                  </a:lnTo>
                  <a:lnTo>
                    <a:pt x="3031994" y="2667562"/>
                  </a:lnTo>
                  <a:lnTo>
                    <a:pt x="3050376" y="2626736"/>
                  </a:lnTo>
                  <a:lnTo>
                    <a:pt x="3065031" y="2584027"/>
                  </a:lnTo>
                  <a:lnTo>
                    <a:pt x="3075752" y="2539640"/>
                  </a:lnTo>
                  <a:lnTo>
                    <a:pt x="3082336" y="2493781"/>
                  </a:lnTo>
                  <a:lnTo>
                    <a:pt x="3084576" y="2446654"/>
                  </a:lnTo>
                  <a:lnTo>
                    <a:pt x="3084576" y="489330"/>
                  </a:lnTo>
                  <a:lnTo>
                    <a:pt x="3082336" y="442204"/>
                  </a:lnTo>
                  <a:lnTo>
                    <a:pt x="3075752" y="396345"/>
                  </a:lnTo>
                  <a:lnTo>
                    <a:pt x="3065031" y="351958"/>
                  </a:lnTo>
                  <a:lnTo>
                    <a:pt x="3050376" y="309249"/>
                  </a:lnTo>
                  <a:lnTo>
                    <a:pt x="3031994" y="268423"/>
                  </a:lnTo>
                  <a:lnTo>
                    <a:pt x="3010088" y="229685"/>
                  </a:lnTo>
                  <a:lnTo>
                    <a:pt x="2984864" y="193240"/>
                  </a:lnTo>
                  <a:lnTo>
                    <a:pt x="2956528" y="159292"/>
                  </a:lnTo>
                  <a:lnTo>
                    <a:pt x="2925283" y="128047"/>
                  </a:lnTo>
                  <a:lnTo>
                    <a:pt x="2891335" y="99711"/>
                  </a:lnTo>
                  <a:lnTo>
                    <a:pt x="2854890" y="74487"/>
                  </a:lnTo>
                  <a:lnTo>
                    <a:pt x="2816152" y="52581"/>
                  </a:lnTo>
                  <a:lnTo>
                    <a:pt x="2775326" y="34199"/>
                  </a:lnTo>
                  <a:lnTo>
                    <a:pt x="2732617" y="19544"/>
                  </a:lnTo>
                  <a:lnTo>
                    <a:pt x="2688230" y="8823"/>
                  </a:lnTo>
                  <a:lnTo>
                    <a:pt x="2642371" y="2239"/>
                  </a:lnTo>
                  <a:lnTo>
                    <a:pt x="2595245" y="0"/>
                  </a:lnTo>
                  <a:close/>
                </a:path>
              </a:pathLst>
            </a:custGeom>
            <a:solidFill>
              <a:srgbClr val="B7EA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835265" y="1307972"/>
              <a:ext cx="3084830" cy="2936240"/>
            </a:xfrm>
            <a:custGeom>
              <a:avLst/>
              <a:gdLst/>
              <a:ahLst/>
              <a:cxnLst/>
              <a:rect l="l" t="t" r="r" b="b"/>
              <a:pathLst>
                <a:path w="3084829" h="2936240">
                  <a:moveTo>
                    <a:pt x="0" y="489330"/>
                  </a:moveTo>
                  <a:lnTo>
                    <a:pt x="2239" y="442204"/>
                  </a:lnTo>
                  <a:lnTo>
                    <a:pt x="8823" y="396345"/>
                  </a:lnTo>
                  <a:lnTo>
                    <a:pt x="19544" y="351958"/>
                  </a:lnTo>
                  <a:lnTo>
                    <a:pt x="34199" y="309249"/>
                  </a:lnTo>
                  <a:lnTo>
                    <a:pt x="52581" y="268423"/>
                  </a:lnTo>
                  <a:lnTo>
                    <a:pt x="74487" y="229685"/>
                  </a:lnTo>
                  <a:lnTo>
                    <a:pt x="99711" y="193240"/>
                  </a:lnTo>
                  <a:lnTo>
                    <a:pt x="128047" y="159292"/>
                  </a:lnTo>
                  <a:lnTo>
                    <a:pt x="159292" y="128047"/>
                  </a:lnTo>
                  <a:lnTo>
                    <a:pt x="193240" y="99711"/>
                  </a:lnTo>
                  <a:lnTo>
                    <a:pt x="229685" y="74487"/>
                  </a:lnTo>
                  <a:lnTo>
                    <a:pt x="268423" y="52581"/>
                  </a:lnTo>
                  <a:lnTo>
                    <a:pt x="309249" y="34199"/>
                  </a:lnTo>
                  <a:lnTo>
                    <a:pt x="351958" y="19544"/>
                  </a:lnTo>
                  <a:lnTo>
                    <a:pt x="396345" y="8823"/>
                  </a:lnTo>
                  <a:lnTo>
                    <a:pt x="442204" y="2239"/>
                  </a:lnTo>
                  <a:lnTo>
                    <a:pt x="489331" y="0"/>
                  </a:lnTo>
                  <a:lnTo>
                    <a:pt x="2595245" y="0"/>
                  </a:lnTo>
                  <a:lnTo>
                    <a:pt x="2642371" y="2239"/>
                  </a:lnTo>
                  <a:lnTo>
                    <a:pt x="2688230" y="8823"/>
                  </a:lnTo>
                  <a:lnTo>
                    <a:pt x="2732617" y="19544"/>
                  </a:lnTo>
                  <a:lnTo>
                    <a:pt x="2775326" y="34199"/>
                  </a:lnTo>
                  <a:lnTo>
                    <a:pt x="2816152" y="52581"/>
                  </a:lnTo>
                  <a:lnTo>
                    <a:pt x="2854890" y="74487"/>
                  </a:lnTo>
                  <a:lnTo>
                    <a:pt x="2891335" y="99711"/>
                  </a:lnTo>
                  <a:lnTo>
                    <a:pt x="2925283" y="128047"/>
                  </a:lnTo>
                  <a:lnTo>
                    <a:pt x="2956528" y="159292"/>
                  </a:lnTo>
                  <a:lnTo>
                    <a:pt x="2984864" y="193240"/>
                  </a:lnTo>
                  <a:lnTo>
                    <a:pt x="3010088" y="229685"/>
                  </a:lnTo>
                  <a:lnTo>
                    <a:pt x="3031994" y="268423"/>
                  </a:lnTo>
                  <a:lnTo>
                    <a:pt x="3050376" y="309249"/>
                  </a:lnTo>
                  <a:lnTo>
                    <a:pt x="3065031" y="351958"/>
                  </a:lnTo>
                  <a:lnTo>
                    <a:pt x="3075752" y="396345"/>
                  </a:lnTo>
                  <a:lnTo>
                    <a:pt x="3082336" y="442204"/>
                  </a:lnTo>
                  <a:lnTo>
                    <a:pt x="3084576" y="489330"/>
                  </a:lnTo>
                  <a:lnTo>
                    <a:pt x="3084576" y="2446654"/>
                  </a:lnTo>
                  <a:lnTo>
                    <a:pt x="3082336" y="2493781"/>
                  </a:lnTo>
                  <a:lnTo>
                    <a:pt x="3075752" y="2539640"/>
                  </a:lnTo>
                  <a:lnTo>
                    <a:pt x="3065031" y="2584027"/>
                  </a:lnTo>
                  <a:lnTo>
                    <a:pt x="3050376" y="2626736"/>
                  </a:lnTo>
                  <a:lnTo>
                    <a:pt x="3031994" y="2667562"/>
                  </a:lnTo>
                  <a:lnTo>
                    <a:pt x="3010088" y="2706300"/>
                  </a:lnTo>
                  <a:lnTo>
                    <a:pt x="2984864" y="2742745"/>
                  </a:lnTo>
                  <a:lnTo>
                    <a:pt x="2956528" y="2776693"/>
                  </a:lnTo>
                  <a:lnTo>
                    <a:pt x="2925283" y="2807938"/>
                  </a:lnTo>
                  <a:lnTo>
                    <a:pt x="2891335" y="2836274"/>
                  </a:lnTo>
                  <a:lnTo>
                    <a:pt x="2854890" y="2861498"/>
                  </a:lnTo>
                  <a:lnTo>
                    <a:pt x="2816152" y="2883404"/>
                  </a:lnTo>
                  <a:lnTo>
                    <a:pt x="2775326" y="2901786"/>
                  </a:lnTo>
                  <a:lnTo>
                    <a:pt x="2732617" y="2916441"/>
                  </a:lnTo>
                  <a:lnTo>
                    <a:pt x="2688230" y="2927162"/>
                  </a:lnTo>
                  <a:lnTo>
                    <a:pt x="2642371" y="2933746"/>
                  </a:lnTo>
                  <a:lnTo>
                    <a:pt x="2595245" y="2935985"/>
                  </a:lnTo>
                  <a:lnTo>
                    <a:pt x="489331" y="2935985"/>
                  </a:lnTo>
                  <a:lnTo>
                    <a:pt x="442204" y="2933746"/>
                  </a:lnTo>
                  <a:lnTo>
                    <a:pt x="396345" y="2927162"/>
                  </a:lnTo>
                  <a:lnTo>
                    <a:pt x="351958" y="2916441"/>
                  </a:lnTo>
                  <a:lnTo>
                    <a:pt x="309249" y="2901786"/>
                  </a:lnTo>
                  <a:lnTo>
                    <a:pt x="268423" y="2883404"/>
                  </a:lnTo>
                  <a:lnTo>
                    <a:pt x="229685" y="2861498"/>
                  </a:lnTo>
                  <a:lnTo>
                    <a:pt x="193240" y="2836274"/>
                  </a:lnTo>
                  <a:lnTo>
                    <a:pt x="159292" y="2807938"/>
                  </a:lnTo>
                  <a:lnTo>
                    <a:pt x="128047" y="2776693"/>
                  </a:lnTo>
                  <a:lnTo>
                    <a:pt x="99711" y="2742745"/>
                  </a:lnTo>
                  <a:lnTo>
                    <a:pt x="74487" y="2706300"/>
                  </a:lnTo>
                  <a:lnTo>
                    <a:pt x="52581" y="2667562"/>
                  </a:lnTo>
                  <a:lnTo>
                    <a:pt x="34199" y="2626736"/>
                  </a:lnTo>
                  <a:lnTo>
                    <a:pt x="19544" y="2584027"/>
                  </a:lnTo>
                  <a:lnTo>
                    <a:pt x="8823" y="2539640"/>
                  </a:lnTo>
                  <a:lnTo>
                    <a:pt x="2239" y="2493781"/>
                  </a:lnTo>
                  <a:lnTo>
                    <a:pt x="0" y="2446654"/>
                  </a:lnTo>
                  <a:lnTo>
                    <a:pt x="0" y="48933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341114" y="4482071"/>
            <a:ext cx="6649720" cy="1839595"/>
            <a:chOff x="4341114" y="4482071"/>
            <a:chExt cx="6649720" cy="183959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1114" y="4482071"/>
              <a:ext cx="6649211" cy="167487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9892" y="4562094"/>
              <a:ext cx="6400800" cy="15240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99779" y="5895213"/>
              <a:ext cx="1971294" cy="41833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899779" y="5895213"/>
              <a:ext cx="1971675" cy="418465"/>
            </a:xfrm>
            <a:custGeom>
              <a:avLst/>
              <a:gdLst/>
              <a:ahLst/>
              <a:cxnLst/>
              <a:rect l="l" t="t" r="r" b="b"/>
              <a:pathLst>
                <a:path w="1971675" h="418464">
                  <a:moveTo>
                    <a:pt x="0" y="69723"/>
                  </a:moveTo>
                  <a:lnTo>
                    <a:pt x="5482" y="42583"/>
                  </a:lnTo>
                  <a:lnTo>
                    <a:pt x="20431" y="20421"/>
                  </a:lnTo>
                  <a:lnTo>
                    <a:pt x="42594" y="5479"/>
                  </a:lnTo>
                  <a:lnTo>
                    <a:pt x="69723" y="0"/>
                  </a:lnTo>
                  <a:lnTo>
                    <a:pt x="1901570" y="0"/>
                  </a:lnTo>
                  <a:lnTo>
                    <a:pt x="1928699" y="5479"/>
                  </a:lnTo>
                  <a:lnTo>
                    <a:pt x="1950862" y="20421"/>
                  </a:lnTo>
                  <a:lnTo>
                    <a:pt x="1965811" y="42583"/>
                  </a:lnTo>
                  <a:lnTo>
                    <a:pt x="1971294" y="69723"/>
                  </a:lnTo>
                  <a:lnTo>
                    <a:pt x="1971294" y="348615"/>
                  </a:lnTo>
                  <a:lnTo>
                    <a:pt x="1965811" y="375754"/>
                  </a:lnTo>
                  <a:lnTo>
                    <a:pt x="1950862" y="397916"/>
                  </a:lnTo>
                  <a:lnTo>
                    <a:pt x="1928699" y="412858"/>
                  </a:lnTo>
                  <a:lnTo>
                    <a:pt x="1901570" y="418338"/>
                  </a:lnTo>
                  <a:lnTo>
                    <a:pt x="69723" y="418338"/>
                  </a:lnTo>
                  <a:lnTo>
                    <a:pt x="42594" y="412858"/>
                  </a:lnTo>
                  <a:lnTo>
                    <a:pt x="20431" y="397916"/>
                  </a:lnTo>
                  <a:lnTo>
                    <a:pt x="5482" y="375754"/>
                  </a:lnTo>
                  <a:lnTo>
                    <a:pt x="0" y="348615"/>
                  </a:lnTo>
                  <a:lnTo>
                    <a:pt x="0" y="69723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057133" y="2104390"/>
            <a:ext cx="232473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App()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&lt;div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className="App"&gt;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&lt;UserPic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);}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13493" y="5973571"/>
            <a:ext cx="9448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70" dirty="0">
                <a:latin typeface="Trebuchet MS"/>
                <a:cs typeface="Trebuchet MS"/>
              </a:rPr>
              <a:t>Error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Output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425247" y="958659"/>
            <a:ext cx="2727325" cy="674370"/>
            <a:chOff x="6425247" y="958659"/>
            <a:chExt cx="2727325" cy="674370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3184" y="966597"/>
              <a:ext cx="2711195" cy="65811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433184" y="966597"/>
              <a:ext cx="2711450" cy="658495"/>
            </a:xfrm>
            <a:custGeom>
              <a:avLst/>
              <a:gdLst/>
              <a:ahLst/>
              <a:cxnLst/>
              <a:rect l="l" t="t" r="r" b="b"/>
              <a:pathLst>
                <a:path w="2711450" h="658494">
                  <a:moveTo>
                    <a:pt x="0" y="75184"/>
                  </a:moveTo>
                  <a:lnTo>
                    <a:pt x="5907" y="45916"/>
                  </a:lnTo>
                  <a:lnTo>
                    <a:pt x="22018" y="22018"/>
                  </a:lnTo>
                  <a:lnTo>
                    <a:pt x="45916" y="5907"/>
                  </a:lnTo>
                  <a:lnTo>
                    <a:pt x="75184" y="0"/>
                  </a:lnTo>
                  <a:lnTo>
                    <a:pt x="451866" y="0"/>
                  </a:lnTo>
                  <a:lnTo>
                    <a:pt x="1129665" y="0"/>
                  </a:lnTo>
                  <a:lnTo>
                    <a:pt x="2636012" y="0"/>
                  </a:lnTo>
                  <a:lnTo>
                    <a:pt x="2665279" y="5907"/>
                  </a:lnTo>
                  <a:lnTo>
                    <a:pt x="2689177" y="22018"/>
                  </a:lnTo>
                  <a:lnTo>
                    <a:pt x="2705288" y="45916"/>
                  </a:lnTo>
                  <a:lnTo>
                    <a:pt x="2711196" y="75184"/>
                  </a:lnTo>
                  <a:lnTo>
                    <a:pt x="2711196" y="263144"/>
                  </a:lnTo>
                  <a:lnTo>
                    <a:pt x="2711196" y="375920"/>
                  </a:lnTo>
                  <a:lnTo>
                    <a:pt x="2705288" y="405187"/>
                  </a:lnTo>
                  <a:lnTo>
                    <a:pt x="2689177" y="429085"/>
                  </a:lnTo>
                  <a:lnTo>
                    <a:pt x="2665279" y="445196"/>
                  </a:lnTo>
                  <a:lnTo>
                    <a:pt x="2636012" y="451104"/>
                  </a:lnTo>
                  <a:lnTo>
                    <a:pt x="1129665" y="451104"/>
                  </a:lnTo>
                  <a:lnTo>
                    <a:pt x="956056" y="658114"/>
                  </a:lnTo>
                  <a:lnTo>
                    <a:pt x="451866" y="451104"/>
                  </a:lnTo>
                  <a:lnTo>
                    <a:pt x="75184" y="451104"/>
                  </a:lnTo>
                  <a:lnTo>
                    <a:pt x="45916" y="445196"/>
                  </a:lnTo>
                  <a:lnTo>
                    <a:pt x="22018" y="429085"/>
                  </a:lnTo>
                  <a:lnTo>
                    <a:pt x="5907" y="405187"/>
                  </a:lnTo>
                  <a:lnTo>
                    <a:pt x="0" y="375920"/>
                  </a:lnTo>
                  <a:lnTo>
                    <a:pt x="0" y="263144"/>
                  </a:lnTo>
                  <a:lnTo>
                    <a:pt x="0" y="75184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703571" y="954278"/>
            <a:ext cx="4317365" cy="1062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51025" algn="ctr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latin typeface="Trebuchet MS"/>
                <a:cs typeface="Trebuchet MS"/>
              </a:rPr>
              <a:t>Code</a:t>
            </a:r>
            <a:r>
              <a:rPr sz="1400" spc="-65" dirty="0">
                <a:latin typeface="Trebuchet MS"/>
                <a:cs typeface="Trebuchet MS"/>
              </a:rPr>
              <a:t> Snippet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95" dirty="0">
                <a:latin typeface="Trebuchet MS"/>
                <a:cs typeface="Trebuchet MS"/>
              </a:rPr>
              <a:t>4: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Erroneous </a:t>
            </a:r>
            <a:r>
              <a:rPr sz="1400" spc="-25" dirty="0">
                <a:latin typeface="Trebuchet MS"/>
                <a:cs typeface="Trebuchet MS"/>
              </a:rPr>
              <a:t>Styling</a:t>
            </a:r>
            <a:endParaRPr sz="1400">
              <a:latin typeface="Trebuchet MS"/>
              <a:cs typeface="Trebuchet MS"/>
            </a:endParaRPr>
          </a:p>
          <a:p>
            <a:pPr marL="1852930" algn="ctr">
              <a:lnSpc>
                <a:spcPct val="100000"/>
              </a:lnSpc>
            </a:pPr>
            <a:r>
              <a:rPr sz="1400" spc="-10" dirty="0">
                <a:latin typeface="Trebuchet MS"/>
                <a:cs typeface="Trebuchet MS"/>
              </a:rPr>
              <a:t>Method</a:t>
            </a:r>
            <a:endParaRPr sz="1400">
              <a:latin typeface="Trebuchet MS"/>
              <a:cs typeface="Trebuchet MS"/>
            </a:endParaRPr>
          </a:p>
          <a:p>
            <a:pPr marL="196850" marR="2458085" indent="-184785">
              <a:lnSpc>
                <a:spcPct val="100000"/>
              </a:lnSpc>
              <a:spcBef>
                <a:spcPts val="48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UserPic()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 </a:t>
            </a: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&lt;div&gt;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07796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66063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399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5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6183" y="316992"/>
            <a:ext cx="87407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DIFFERENT</a:t>
            </a:r>
            <a:r>
              <a:rPr sz="3200" spc="-35" dirty="0"/>
              <a:t> </a:t>
            </a:r>
            <a:r>
              <a:rPr sz="3200" dirty="0"/>
              <a:t>STYLING</a:t>
            </a:r>
            <a:r>
              <a:rPr sz="3200" spc="-45" dirty="0"/>
              <a:t> </a:t>
            </a:r>
            <a:r>
              <a:rPr sz="3200" spc="145" dirty="0"/>
              <a:t>METHODS</a:t>
            </a:r>
            <a:r>
              <a:rPr sz="3200" spc="-40" dirty="0"/>
              <a:t> </a:t>
            </a:r>
            <a:r>
              <a:rPr sz="3200" spc="140" dirty="0"/>
              <a:t>IN</a:t>
            </a:r>
            <a:r>
              <a:rPr sz="3200" spc="-65" dirty="0"/>
              <a:t> </a:t>
            </a:r>
            <a:r>
              <a:rPr sz="3200" spc="-60" dirty="0"/>
              <a:t>REACTJS</a:t>
            </a:r>
            <a:r>
              <a:rPr sz="3200" spc="-65" dirty="0"/>
              <a:t> </a:t>
            </a:r>
            <a:r>
              <a:rPr sz="3200" spc="-30" dirty="0"/>
              <a:t>[2-</a:t>
            </a:r>
            <a:r>
              <a:rPr sz="3200" spc="-25" dirty="0"/>
              <a:t>6]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798639" y="1185735"/>
            <a:ext cx="4733925" cy="4757420"/>
            <a:chOff x="798639" y="1185735"/>
            <a:chExt cx="4733925" cy="4757420"/>
          </a:xfrm>
        </p:grpSpPr>
        <p:sp>
          <p:nvSpPr>
            <p:cNvPr id="5" name="object 5"/>
            <p:cNvSpPr/>
            <p:nvPr/>
          </p:nvSpPr>
          <p:spPr>
            <a:xfrm>
              <a:off x="806576" y="1193672"/>
              <a:ext cx="4718050" cy="4741545"/>
            </a:xfrm>
            <a:custGeom>
              <a:avLst/>
              <a:gdLst/>
              <a:ahLst/>
              <a:cxnLst/>
              <a:rect l="l" t="t" r="r" b="b"/>
              <a:pathLst>
                <a:path w="4718050" h="4741545">
                  <a:moveTo>
                    <a:pt x="3931285" y="0"/>
                  </a:moveTo>
                  <a:lnTo>
                    <a:pt x="786257" y="0"/>
                  </a:lnTo>
                  <a:lnTo>
                    <a:pt x="738361" y="1435"/>
                  </a:lnTo>
                  <a:lnTo>
                    <a:pt x="691225" y="5685"/>
                  </a:lnTo>
                  <a:lnTo>
                    <a:pt x="644929" y="12668"/>
                  </a:lnTo>
                  <a:lnTo>
                    <a:pt x="599557" y="22302"/>
                  </a:lnTo>
                  <a:lnTo>
                    <a:pt x="555190" y="34504"/>
                  </a:lnTo>
                  <a:lnTo>
                    <a:pt x="511911" y="49193"/>
                  </a:lnTo>
                  <a:lnTo>
                    <a:pt x="469802" y="66285"/>
                  </a:lnTo>
                  <a:lnTo>
                    <a:pt x="428945" y="85699"/>
                  </a:lnTo>
                  <a:lnTo>
                    <a:pt x="389423" y="107352"/>
                  </a:lnTo>
                  <a:lnTo>
                    <a:pt x="351317" y="131163"/>
                  </a:lnTo>
                  <a:lnTo>
                    <a:pt x="314711" y="157048"/>
                  </a:lnTo>
                  <a:lnTo>
                    <a:pt x="279686" y="184925"/>
                  </a:lnTo>
                  <a:lnTo>
                    <a:pt x="246325" y="214713"/>
                  </a:lnTo>
                  <a:lnTo>
                    <a:pt x="214709" y="246330"/>
                  </a:lnTo>
                  <a:lnTo>
                    <a:pt x="184921" y="279691"/>
                  </a:lnTo>
                  <a:lnTo>
                    <a:pt x="157044" y="314717"/>
                  </a:lnTo>
                  <a:lnTo>
                    <a:pt x="131159" y="351323"/>
                  </a:lnTo>
                  <a:lnTo>
                    <a:pt x="107349" y="389429"/>
                  </a:lnTo>
                  <a:lnTo>
                    <a:pt x="85696" y="428951"/>
                  </a:lnTo>
                  <a:lnTo>
                    <a:pt x="66283" y="469807"/>
                  </a:lnTo>
                  <a:lnTo>
                    <a:pt x="49191" y="511916"/>
                  </a:lnTo>
                  <a:lnTo>
                    <a:pt x="34503" y="555195"/>
                  </a:lnTo>
                  <a:lnTo>
                    <a:pt x="22301" y="599561"/>
                  </a:lnTo>
                  <a:lnTo>
                    <a:pt x="12668" y="644932"/>
                  </a:lnTo>
                  <a:lnTo>
                    <a:pt x="5685" y="691227"/>
                  </a:lnTo>
                  <a:lnTo>
                    <a:pt x="1434" y="738362"/>
                  </a:lnTo>
                  <a:lnTo>
                    <a:pt x="0" y="786256"/>
                  </a:lnTo>
                  <a:lnTo>
                    <a:pt x="0" y="3954906"/>
                  </a:lnTo>
                  <a:lnTo>
                    <a:pt x="1434" y="4002801"/>
                  </a:lnTo>
                  <a:lnTo>
                    <a:pt x="5685" y="4049936"/>
                  </a:lnTo>
                  <a:lnTo>
                    <a:pt x="12668" y="4096231"/>
                  </a:lnTo>
                  <a:lnTo>
                    <a:pt x="22301" y="4141602"/>
                  </a:lnTo>
                  <a:lnTo>
                    <a:pt x="34503" y="4185968"/>
                  </a:lnTo>
                  <a:lnTo>
                    <a:pt x="49191" y="4229247"/>
                  </a:lnTo>
                  <a:lnTo>
                    <a:pt x="66283" y="4271356"/>
                  </a:lnTo>
                  <a:lnTo>
                    <a:pt x="85696" y="4312212"/>
                  </a:lnTo>
                  <a:lnTo>
                    <a:pt x="107349" y="4351734"/>
                  </a:lnTo>
                  <a:lnTo>
                    <a:pt x="131159" y="4389840"/>
                  </a:lnTo>
                  <a:lnTo>
                    <a:pt x="157044" y="4426446"/>
                  </a:lnTo>
                  <a:lnTo>
                    <a:pt x="184921" y="4461472"/>
                  </a:lnTo>
                  <a:lnTo>
                    <a:pt x="214709" y="4494833"/>
                  </a:lnTo>
                  <a:lnTo>
                    <a:pt x="246325" y="4526450"/>
                  </a:lnTo>
                  <a:lnTo>
                    <a:pt x="279686" y="4556238"/>
                  </a:lnTo>
                  <a:lnTo>
                    <a:pt x="314711" y="4584115"/>
                  </a:lnTo>
                  <a:lnTo>
                    <a:pt x="351317" y="4610000"/>
                  </a:lnTo>
                  <a:lnTo>
                    <a:pt x="389423" y="4633811"/>
                  </a:lnTo>
                  <a:lnTo>
                    <a:pt x="428945" y="4655464"/>
                  </a:lnTo>
                  <a:lnTo>
                    <a:pt x="469802" y="4674878"/>
                  </a:lnTo>
                  <a:lnTo>
                    <a:pt x="511911" y="4691970"/>
                  </a:lnTo>
                  <a:lnTo>
                    <a:pt x="555190" y="4706659"/>
                  </a:lnTo>
                  <a:lnTo>
                    <a:pt x="599557" y="4718861"/>
                  </a:lnTo>
                  <a:lnTo>
                    <a:pt x="644929" y="4728495"/>
                  </a:lnTo>
                  <a:lnTo>
                    <a:pt x="691225" y="4735478"/>
                  </a:lnTo>
                  <a:lnTo>
                    <a:pt x="738361" y="4739728"/>
                  </a:lnTo>
                  <a:lnTo>
                    <a:pt x="786257" y="4741164"/>
                  </a:lnTo>
                  <a:lnTo>
                    <a:pt x="3931285" y="4741164"/>
                  </a:lnTo>
                  <a:lnTo>
                    <a:pt x="3979179" y="4739728"/>
                  </a:lnTo>
                  <a:lnTo>
                    <a:pt x="4026314" y="4735478"/>
                  </a:lnTo>
                  <a:lnTo>
                    <a:pt x="4072609" y="4728495"/>
                  </a:lnTo>
                  <a:lnTo>
                    <a:pt x="4117980" y="4718861"/>
                  </a:lnTo>
                  <a:lnTo>
                    <a:pt x="4162346" y="4706659"/>
                  </a:lnTo>
                  <a:lnTo>
                    <a:pt x="4205625" y="4691970"/>
                  </a:lnTo>
                  <a:lnTo>
                    <a:pt x="4247734" y="4674878"/>
                  </a:lnTo>
                  <a:lnTo>
                    <a:pt x="4288590" y="4655464"/>
                  </a:lnTo>
                  <a:lnTo>
                    <a:pt x="4328112" y="4633811"/>
                  </a:lnTo>
                  <a:lnTo>
                    <a:pt x="4366218" y="4610000"/>
                  </a:lnTo>
                  <a:lnTo>
                    <a:pt x="4402824" y="4584115"/>
                  </a:lnTo>
                  <a:lnTo>
                    <a:pt x="4437850" y="4556238"/>
                  </a:lnTo>
                  <a:lnTo>
                    <a:pt x="4471211" y="4526450"/>
                  </a:lnTo>
                  <a:lnTo>
                    <a:pt x="4502828" y="4494833"/>
                  </a:lnTo>
                  <a:lnTo>
                    <a:pt x="4532616" y="4461472"/>
                  </a:lnTo>
                  <a:lnTo>
                    <a:pt x="4560493" y="4426446"/>
                  </a:lnTo>
                  <a:lnTo>
                    <a:pt x="4586378" y="4389840"/>
                  </a:lnTo>
                  <a:lnTo>
                    <a:pt x="4610189" y="4351734"/>
                  </a:lnTo>
                  <a:lnTo>
                    <a:pt x="4631842" y="4312212"/>
                  </a:lnTo>
                  <a:lnTo>
                    <a:pt x="4651256" y="4271356"/>
                  </a:lnTo>
                  <a:lnTo>
                    <a:pt x="4668348" y="4229247"/>
                  </a:lnTo>
                  <a:lnTo>
                    <a:pt x="4683037" y="4185968"/>
                  </a:lnTo>
                  <a:lnTo>
                    <a:pt x="4695239" y="4141602"/>
                  </a:lnTo>
                  <a:lnTo>
                    <a:pt x="4704873" y="4096231"/>
                  </a:lnTo>
                  <a:lnTo>
                    <a:pt x="4711856" y="4049936"/>
                  </a:lnTo>
                  <a:lnTo>
                    <a:pt x="4716106" y="4002801"/>
                  </a:lnTo>
                  <a:lnTo>
                    <a:pt x="4717542" y="3954906"/>
                  </a:lnTo>
                  <a:lnTo>
                    <a:pt x="4717542" y="786256"/>
                  </a:lnTo>
                  <a:lnTo>
                    <a:pt x="4716106" y="738362"/>
                  </a:lnTo>
                  <a:lnTo>
                    <a:pt x="4711856" y="691227"/>
                  </a:lnTo>
                  <a:lnTo>
                    <a:pt x="4704873" y="644932"/>
                  </a:lnTo>
                  <a:lnTo>
                    <a:pt x="4695239" y="599561"/>
                  </a:lnTo>
                  <a:lnTo>
                    <a:pt x="4683037" y="555195"/>
                  </a:lnTo>
                  <a:lnTo>
                    <a:pt x="4668348" y="511916"/>
                  </a:lnTo>
                  <a:lnTo>
                    <a:pt x="4651256" y="469807"/>
                  </a:lnTo>
                  <a:lnTo>
                    <a:pt x="4631842" y="428951"/>
                  </a:lnTo>
                  <a:lnTo>
                    <a:pt x="4610189" y="389429"/>
                  </a:lnTo>
                  <a:lnTo>
                    <a:pt x="4586378" y="351323"/>
                  </a:lnTo>
                  <a:lnTo>
                    <a:pt x="4560493" y="314717"/>
                  </a:lnTo>
                  <a:lnTo>
                    <a:pt x="4532616" y="279691"/>
                  </a:lnTo>
                  <a:lnTo>
                    <a:pt x="4502828" y="246330"/>
                  </a:lnTo>
                  <a:lnTo>
                    <a:pt x="4471211" y="214713"/>
                  </a:lnTo>
                  <a:lnTo>
                    <a:pt x="4437850" y="184925"/>
                  </a:lnTo>
                  <a:lnTo>
                    <a:pt x="4402824" y="157048"/>
                  </a:lnTo>
                  <a:lnTo>
                    <a:pt x="4366218" y="131163"/>
                  </a:lnTo>
                  <a:lnTo>
                    <a:pt x="4328112" y="107352"/>
                  </a:lnTo>
                  <a:lnTo>
                    <a:pt x="4288590" y="85699"/>
                  </a:lnTo>
                  <a:lnTo>
                    <a:pt x="4247734" y="66285"/>
                  </a:lnTo>
                  <a:lnTo>
                    <a:pt x="4205625" y="49193"/>
                  </a:lnTo>
                  <a:lnTo>
                    <a:pt x="4162346" y="34504"/>
                  </a:lnTo>
                  <a:lnTo>
                    <a:pt x="4117980" y="22302"/>
                  </a:lnTo>
                  <a:lnTo>
                    <a:pt x="4072609" y="12668"/>
                  </a:lnTo>
                  <a:lnTo>
                    <a:pt x="4026314" y="5685"/>
                  </a:lnTo>
                  <a:lnTo>
                    <a:pt x="3979179" y="1435"/>
                  </a:lnTo>
                  <a:lnTo>
                    <a:pt x="3931285" y="0"/>
                  </a:lnTo>
                  <a:close/>
                </a:path>
              </a:pathLst>
            </a:custGeom>
            <a:solidFill>
              <a:srgbClr val="B7EA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76" y="1193672"/>
              <a:ext cx="4718050" cy="4741545"/>
            </a:xfrm>
            <a:custGeom>
              <a:avLst/>
              <a:gdLst/>
              <a:ahLst/>
              <a:cxnLst/>
              <a:rect l="l" t="t" r="r" b="b"/>
              <a:pathLst>
                <a:path w="4718050" h="4741545">
                  <a:moveTo>
                    <a:pt x="0" y="786256"/>
                  </a:moveTo>
                  <a:lnTo>
                    <a:pt x="1434" y="738362"/>
                  </a:lnTo>
                  <a:lnTo>
                    <a:pt x="5685" y="691227"/>
                  </a:lnTo>
                  <a:lnTo>
                    <a:pt x="12668" y="644932"/>
                  </a:lnTo>
                  <a:lnTo>
                    <a:pt x="22301" y="599561"/>
                  </a:lnTo>
                  <a:lnTo>
                    <a:pt x="34503" y="555195"/>
                  </a:lnTo>
                  <a:lnTo>
                    <a:pt x="49191" y="511916"/>
                  </a:lnTo>
                  <a:lnTo>
                    <a:pt x="66283" y="469807"/>
                  </a:lnTo>
                  <a:lnTo>
                    <a:pt x="85696" y="428951"/>
                  </a:lnTo>
                  <a:lnTo>
                    <a:pt x="107349" y="389429"/>
                  </a:lnTo>
                  <a:lnTo>
                    <a:pt x="131159" y="351323"/>
                  </a:lnTo>
                  <a:lnTo>
                    <a:pt x="157044" y="314717"/>
                  </a:lnTo>
                  <a:lnTo>
                    <a:pt x="184921" y="279691"/>
                  </a:lnTo>
                  <a:lnTo>
                    <a:pt x="214709" y="246330"/>
                  </a:lnTo>
                  <a:lnTo>
                    <a:pt x="246325" y="214713"/>
                  </a:lnTo>
                  <a:lnTo>
                    <a:pt x="279686" y="184925"/>
                  </a:lnTo>
                  <a:lnTo>
                    <a:pt x="314711" y="157048"/>
                  </a:lnTo>
                  <a:lnTo>
                    <a:pt x="351317" y="131163"/>
                  </a:lnTo>
                  <a:lnTo>
                    <a:pt x="389423" y="107352"/>
                  </a:lnTo>
                  <a:lnTo>
                    <a:pt x="428945" y="85699"/>
                  </a:lnTo>
                  <a:lnTo>
                    <a:pt x="469802" y="66285"/>
                  </a:lnTo>
                  <a:lnTo>
                    <a:pt x="511911" y="49193"/>
                  </a:lnTo>
                  <a:lnTo>
                    <a:pt x="555190" y="34504"/>
                  </a:lnTo>
                  <a:lnTo>
                    <a:pt x="599557" y="22302"/>
                  </a:lnTo>
                  <a:lnTo>
                    <a:pt x="644929" y="12668"/>
                  </a:lnTo>
                  <a:lnTo>
                    <a:pt x="691225" y="5685"/>
                  </a:lnTo>
                  <a:lnTo>
                    <a:pt x="738361" y="1435"/>
                  </a:lnTo>
                  <a:lnTo>
                    <a:pt x="786257" y="0"/>
                  </a:lnTo>
                  <a:lnTo>
                    <a:pt x="3931285" y="0"/>
                  </a:lnTo>
                  <a:lnTo>
                    <a:pt x="3979179" y="1435"/>
                  </a:lnTo>
                  <a:lnTo>
                    <a:pt x="4026314" y="5685"/>
                  </a:lnTo>
                  <a:lnTo>
                    <a:pt x="4072609" y="12668"/>
                  </a:lnTo>
                  <a:lnTo>
                    <a:pt x="4117980" y="22302"/>
                  </a:lnTo>
                  <a:lnTo>
                    <a:pt x="4162346" y="34504"/>
                  </a:lnTo>
                  <a:lnTo>
                    <a:pt x="4205625" y="49193"/>
                  </a:lnTo>
                  <a:lnTo>
                    <a:pt x="4247734" y="66285"/>
                  </a:lnTo>
                  <a:lnTo>
                    <a:pt x="4288590" y="85699"/>
                  </a:lnTo>
                  <a:lnTo>
                    <a:pt x="4328112" y="107352"/>
                  </a:lnTo>
                  <a:lnTo>
                    <a:pt x="4366218" y="131163"/>
                  </a:lnTo>
                  <a:lnTo>
                    <a:pt x="4402824" y="157048"/>
                  </a:lnTo>
                  <a:lnTo>
                    <a:pt x="4437850" y="184925"/>
                  </a:lnTo>
                  <a:lnTo>
                    <a:pt x="4471211" y="214713"/>
                  </a:lnTo>
                  <a:lnTo>
                    <a:pt x="4502828" y="246330"/>
                  </a:lnTo>
                  <a:lnTo>
                    <a:pt x="4532616" y="279691"/>
                  </a:lnTo>
                  <a:lnTo>
                    <a:pt x="4560493" y="314717"/>
                  </a:lnTo>
                  <a:lnTo>
                    <a:pt x="4586378" y="351323"/>
                  </a:lnTo>
                  <a:lnTo>
                    <a:pt x="4610189" y="389429"/>
                  </a:lnTo>
                  <a:lnTo>
                    <a:pt x="4631842" y="428951"/>
                  </a:lnTo>
                  <a:lnTo>
                    <a:pt x="4651256" y="469807"/>
                  </a:lnTo>
                  <a:lnTo>
                    <a:pt x="4668348" y="511916"/>
                  </a:lnTo>
                  <a:lnTo>
                    <a:pt x="4683037" y="555195"/>
                  </a:lnTo>
                  <a:lnTo>
                    <a:pt x="4695239" y="599561"/>
                  </a:lnTo>
                  <a:lnTo>
                    <a:pt x="4704873" y="644932"/>
                  </a:lnTo>
                  <a:lnTo>
                    <a:pt x="4711856" y="691227"/>
                  </a:lnTo>
                  <a:lnTo>
                    <a:pt x="4716106" y="738362"/>
                  </a:lnTo>
                  <a:lnTo>
                    <a:pt x="4717542" y="786256"/>
                  </a:lnTo>
                  <a:lnTo>
                    <a:pt x="4717542" y="3954906"/>
                  </a:lnTo>
                  <a:lnTo>
                    <a:pt x="4716106" y="4002801"/>
                  </a:lnTo>
                  <a:lnTo>
                    <a:pt x="4711856" y="4049936"/>
                  </a:lnTo>
                  <a:lnTo>
                    <a:pt x="4704873" y="4096231"/>
                  </a:lnTo>
                  <a:lnTo>
                    <a:pt x="4695239" y="4141602"/>
                  </a:lnTo>
                  <a:lnTo>
                    <a:pt x="4683037" y="4185968"/>
                  </a:lnTo>
                  <a:lnTo>
                    <a:pt x="4668348" y="4229247"/>
                  </a:lnTo>
                  <a:lnTo>
                    <a:pt x="4651256" y="4271356"/>
                  </a:lnTo>
                  <a:lnTo>
                    <a:pt x="4631842" y="4312212"/>
                  </a:lnTo>
                  <a:lnTo>
                    <a:pt x="4610189" y="4351734"/>
                  </a:lnTo>
                  <a:lnTo>
                    <a:pt x="4586378" y="4389840"/>
                  </a:lnTo>
                  <a:lnTo>
                    <a:pt x="4560493" y="4426446"/>
                  </a:lnTo>
                  <a:lnTo>
                    <a:pt x="4532616" y="4461472"/>
                  </a:lnTo>
                  <a:lnTo>
                    <a:pt x="4502828" y="4494833"/>
                  </a:lnTo>
                  <a:lnTo>
                    <a:pt x="4471211" y="4526450"/>
                  </a:lnTo>
                  <a:lnTo>
                    <a:pt x="4437850" y="4556238"/>
                  </a:lnTo>
                  <a:lnTo>
                    <a:pt x="4402824" y="4584115"/>
                  </a:lnTo>
                  <a:lnTo>
                    <a:pt x="4366218" y="4610000"/>
                  </a:lnTo>
                  <a:lnTo>
                    <a:pt x="4328112" y="4633811"/>
                  </a:lnTo>
                  <a:lnTo>
                    <a:pt x="4288590" y="4655464"/>
                  </a:lnTo>
                  <a:lnTo>
                    <a:pt x="4247734" y="4674878"/>
                  </a:lnTo>
                  <a:lnTo>
                    <a:pt x="4205625" y="4691970"/>
                  </a:lnTo>
                  <a:lnTo>
                    <a:pt x="4162346" y="4706659"/>
                  </a:lnTo>
                  <a:lnTo>
                    <a:pt x="4117980" y="4718861"/>
                  </a:lnTo>
                  <a:lnTo>
                    <a:pt x="4072609" y="4728495"/>
                  </a:lnTo>
                  <a:lnTo>
                    <a:pt x="4026314" y="4735478"/>
                  </a:lnTo>
                  <a:lnTo>
                    <a:pt x="3979179" y="4739728"/>
                  </a:lnTo>
                  <a:lnTo>
                    <a:pt x="3931285" y="4741164"/>
                  </a:lnTo>
                  <a:lnTo>
                    <a:pt x="786257" y="4741164"/>
                  </a:lnTo>
                  <a:lnTo>
                    <a:pt x="738361" y="4739728"/>
                  </a:lnTo>
                  <a:lnTo>
                    <a:pt x="691225" y="4735478"/>
                  </a:lnTo>
                  <a:lnTo>
                    <a:pt x="644929" y="4728495"/>
                  </a:lnTo>
                  <a:lnTo>
                    <a:pt x="599557" y="4718861"/>
                  </a:lnTo>
                  <a:lnTo>
                    <a:pt x="555190" y="4706659"/>
                  </a:lnTo>
                  <a:lnTo>
                    <a:pt x="511911" y="4691970"/>
                  </a:lnTo>
                  <a:lnTo>
                    <a:pt x="469802" y="4674878"/>
                  </a:lnTo>
                  <a:lnTo>
                    <a:pt x="428945" y="4655464"/>
                  </a:lnTo>
                  <a:lnTo>
                    <a:pt x="389423" y="4633811"/>
                  </a:lnTo>
                  <a:lnTo>
                    <a:pt x="351317" y="4610000"/>
                  </a:lnTo>
                  <a:lnTo>
                    <a:pt x="314711" y="4584115"/>
                  </a:lnTo>
                  <a:lnTo>
                    <a:pt x="279686" y="4556238"/>
                  </a:lnTo>
                  <a:lnTo>
                    <a:pt x="246325" y="4526450"/>
                  </a:lnTo>
                  <a:lnTo>
                    <a:pt x="214709" y="4494833"/>
                  </a:lnTo>
                  <a:lnTo>
                    <a:pt x="184921" y="4461472"/>
                  </a:lnTo>
                  <a:lnTo>
                    <a:pt x="157044" y="4426446"/>
                  </a:lnTo>
                  <a:lnTo>
                    <a:pt x="131159" y="4389840"/>
                  </a:lnTo>
                  <a:lnTo>
                    <a:pt x="107349" y="4351734"/>
                  </a:lnTo>
                  <a:lnTo>
                    <a:pt x="85696" y="4312212"/>
                  </a:lnTo>
                  <a:lnTo>
                    <a:pt x="66283" y="4271356"/>
                  </a:lnTo>
                  <a:lnTo>
                    <a:pt x="49191" y="4229247"/>
                  </a:lnTo>
                  <a:lnTo>
                    <a:pt x="34503" y="4185968"/>
                  </a:lnTo>
                  <a:lnTo>
                    <a:pt x="22301" y="4141602"/>
                  </a:lnTo>
                  <a:lnTo>
                    <a:pt x="12668" y="4096231"/>
                  </a:lnTo>
                  <a:lnTo>
                    <a:pt x="5685" y="4049936"/>
                  </a:lnTo>
                  <a:lnTo>
                    <a:pt x="1434" y="4002801"/>
                  </a:lnTo>
                  <a:lnTo>
                    <a:pt x="0" y="3954906"/>
                  </a:lnTo>
                  <a:lnTo>
                    <a:pt x="0" y="786256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15060" y="1338071"/>
            <a:ext cx="223266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0" marR="373380" indent="-18478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UserPic()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 </a:t>
            </a: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styles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80365" marR="508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height: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"200px", </a:t>
            </a:r>
            <a:r>
              <a:rPr sz="1200" dirty="0">
                <a:latin typeface="Courier New"/>
                <a:cs typeface="Courier New"/>
              </a:rPr>
              <a:t>aspectRatio:</a:t>
            </a:r>
            <a:r>
              <a:rPr sz="1200" spc="-9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"1/1", </a:t>
            </a:r>
            <a:r>
              <a:rPr sz="1200" dirty="0">
                <a:latin typeface="Courier New"/>
                <a:cs typeface="Courier New"/>
              </a:rPr>
              <a:t>borderRadius:</a:t>
            </a:r>
            <a:r>
              <a:rPr sz="1200" spc="-9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"50%", </a:t>
            </a:r>
            <a:r>
              <a:rPr sz="1200" dirty="0">
                <a:latin typeface="Courier New"/>
                <a:cs typeface="Courier New"/>
              </a:rPr>
              <a:t>objectFit:</a:t>
            </a:r>
            <a:r>
              <a:rPr sz="1200" spc="-7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"cover",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};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&lt;div&gt;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spc="-20" dirty="0">
                <a:latin typeface="Courier New"/>
                <a:cs typeface="Courier New"/>
              </a:rPr>
              <a:t>&lt;img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5060" y="3167126"/>
            <a:ext cx="204914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style={styles} src=“#" alt="Mark"</a:t>
            </a:r>
            <a:endParaRPr sz="1200">
              <a:latin typeface="Courier New"/>
              <a:cs typeface="Courier New"/>
            </a:endParaRPr>
          </a:p>
          <a:p>
            <a:pPr marR="726440" algn="ctr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R="726440" algn="ctr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endParaRPr sz="1200">
              <a:latin typeface="Courier New"/>
              <a:cs typeface="Courier New"/>
            </a:endParaRPr>
          </a:p>
          <a:p>
            <a:pPr marR="1464310" algn="ctr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R="1924050" algn="ctr">
              <a:lnSpc>
                <a:spcPct val="100000"/>
              </a:lnSpc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5060" y="4447285"/>
            <a:ext cx="232473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App()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&lt;div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className="App"&gt;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&lt;UserPic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0553" y="1300035"/>
            <a:ext cx="1040765" cy="828675"/>
            <a:chOff x="110553" y="1300035"/>
            <a:chExt cx="1040765" cy="828675"/>
          </a:xfrm>
        </p:grpSpPr>
        <p:sp>
          <p:nvSpPr>
            <p:cNvPr id="11" name="object 11"/>
            <p:cNvSpPr/>
            <p:nvPr/>
          </p:nvSpPr>
          <p:spPr>
            <a:xfrm>
              <a:off x="118490" y="1307972"/>
              <a:ext cx="1024890" cy="812800"/>
            </a:xfrm>
            <a:custGeom>
              <a:avLst/>
              <a:gdLst/>
              <a:ahLst/>
              <a:cxnLst/>
              <a:rect l="l" t="t" r="r" b="b"/>
              <a:pathLst>
                <a:path w="1024890" h="812800">
                  <a:moveTo>
                    <a:pt x="618744" y="0"/>
                  </a:moveTo>
                  <a:lnTo>
                    <a:pt x="618744" y="203073"/>
                  </a:lnTo>
                  <a:lnTo>
                    <a:pt x="0" y="203073"/>
                  </a:lnTo>
                  <a:lnTo>
                    <a:pt x="0" y="609219"/>
                  </a:lnTo>
                  <a:lnTo>
                    <a:pt x="618744" y="609219"/>
                  </a:lnTo>
                  <a:lnTo>
                    <a:pt x="618744" y="812292"/>
                  </a:lnTo>
                  <a:lnTo>
                    <a:pt x="1024890" y="406146"/>
                  </a:lnTo>
                  <a:lnTo>
                    <a:pt x="618744" y="0"/>
                  </a:lnTo>
                  <a:close/>
                </a:path>
              </a:pathLst>
            </a:custGeom>
            <a:solidFill>
              <a:srgbClr val="B7EA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490" y="1307972"/>
              <a:ext cx="1024890" cy="812800"/>
            </a:xfrm>
            <a:custGeom>
              <a:avLst/>
              <a:gdLst/>
              <a:ahLst/>
              <a:cxnLst/>
              <a:rect l="l" t="t" r="r" b="b"/>
              <a:pathLst>
                <a:path w="1024890" h="812800">
                  <a:moveTo>
                    <a:pt x="0" y="203073"/>
                  </a:moveTo>
                  <a:lnTo>
                    <a:pt x="618744" y="203073"/>
                  </a:lnTo>
                  <a:lnTo>
                    <a:pt x="618744" y="0"/>
                  </a:lnTo>
                  <a:lnTo>
                    <a:pt x="1024890" y="406146"/>
                  </a:lnTo>
                  <a:lnTo>
                    <a:pt x="618744" y="812292"/>
                  </a:lnTo>
                  <a:lnTo>
                    <a:pt x="618744" y="609219"/>
                  </a:lnTo>
                  <a:lnTo>
                    <a:pt x="0" y="609219"/>
                  </a:lnTo>
                  <a:lnTo>
                    <a:pt x="0" y="203073"/>
                  </a:lnTo>
                  <a:close/>
                </a:path>
              </a:pathLst>
            </a:custGeom>
            <a:ln w="158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07086" y="1476247"/>
            <a:ext cx="4451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890">
              <a:lnSpc>
                <a:spcPct val="100000"/>
              </a:lnSpc>
              <a:spcBef>
                <a:spcPts val="95"/>
              </a:spcBef>
            </a:pPr>
            <a:r>
              <a:rPr sz="1400" spc="-55" dirty="0">
                <a:latin typeface="Trebuchet MS"/>
                <a:cs typeface="Trebuchet MS"/>
              </a:rPr>
              <a:t>Inline </a:t>
            </a:r>
            <a:r>
              <a:rPr sz="1400" spc="-70" dirty="0">
                <a:latin typeface="Trebuchet MS"/>
                <a:cs typeface="Trebuchet MS"/>
              </a:rPr>
              <a:t>Styles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2650" y="1713738"/>
            <a:ext cx="5423153" cy="3342894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7870761" y="5136705"/>
            <a:ext cx="1607820" cy="403225"/>
            <a:chOff x="7870761" y="5136705"/>
            <a:chExt cx="1607820" cy="40322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8698" y="5144642"/>
              <a:ext cx="1591818" cy="3870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878698" y="5144642"/>
              <a:ext cx="1591945" cy="387350"/>
            </a:xfrm>
            <a:custGeom>
              <a:avLst/>
              <a:gdLst/>
              <a:ahLst/>
              <a:cxnLst/>
              <a:rect l="l" t="t" r="r" b="b"/>
              <a:pathLst>
                <a:path w="1591945" h="387350">
                  <a:moveTo>
                    <a:pt x="0" y="64516"/>
                  </a:moveTo>
                  <a:lnTo>
                    <a:pt x="5062" y="39379"/>
                  </a:lnTo>
                  <a:lnTo>
                    <a:pt x="18875" y="18875"/>
                  </a:lnTo>
                  <a:lnTo>
                    <a:pt x="39379" y="5062"/>
                  </a:lnTo>
                  <a:lnTo>
                    <a:pt x="64516" y="0"/>
                  </a:lnTo>
                  <a:lnTo>
                    <a:pt x="1527302" y="0"/>
                  </a:lnTo>
                  <a:lnTo>
                    <a:pt x="1552438" y="5062"/>
                  </a:lnTo>
                  <a:lnTo>
                    <a:pt x="1572942" y="18875"/>
                  </a:lnTo>
                  <a:lnTo>
                    <a:pt x="1586755" y="39379"/>
                  </a:lnTo>
                  <a:lnTo>
                    <a:pt x="1591818" y="64516"/>
                  </a:lnTo>
                  <a:lnTo>
                    <a:pt x="1591818" y="322580"/>
                  </a:lnTo>
                  <a:lnTo>
                    <a:pt x="1586755" y="347716"/>
                  </a:lnTo>
                  <a:lnTo>
                    <a:pt x="1572942" y="368220"/>
                  </a:lnTo>
                  <a:lnTo>
                    <a:pt x="1552438" y="382033"/>
                  </a:lnTo>
                  <a:lnTo>
                    <a:pt x="1527302" y="387096"/>
                  </a:lnTo>
                  <a:lnTo>
                    <a:pt x="64516" y="387096"/>
                  </a:lnTo>
                  <a:lnTo>
                    <a:pt x="39379" y="382033"/>
                  </a:lnTo>
                  <a:lnTo>
                    <a:pt x="18875" y="368220"/>
                  </a:lnTo>
                  <a:lnTo>
                    <a:pt x="5062" y="347716"/>
                  </a:lnTo>
                  <a:lnTo>
                    <a:pt x="0" y="322580"/>
                  </a:lnTo>
                  <a:lnTo>
                    <a:pt x="0" y="64516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896073" y="5207508"/>
            <a:ext cx="15576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Trebuchet MS"/>
                <a:cs typeface="Trebuchet MS"/>
              </a:rPr>
              <a:t>Output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35443" y="1085913"/>
            <a:ext cx="3122295" cy="2341245"/>
            <a:chOff x="1135443" y="1085913"/>
            <a:chExt cx="3122295" cy="2341245"/>
          </a:xfrm>
        </p:grpSpPr>
        <p:sp>
          <p:nvSpPr>
            <p:cNvPr id="20" name="object 20"/>
            <p:cNvSpPr/>
            <p:nvPr/>
          </p:nvSpPr>
          <p:spPr>
            <a:xfrm>
              <a:off x="1143380" y="1524380"/>
              <a:ext cx="2200910" cy="1153160"/>
            </a:xfrm>
            <a:custGeom>
              <a:avLst/>
              <a:gdLst/>
              <a:ahLst/>
              <a:cxnLst/>
              <a:rect l="l" t="t" r="r" b="b"/>
              <a:pathLst>
                <a:path w="2200910" h="1153160">
                  <a:moveTo>
                    <a:pt x="2008505" y="0"/>
                  </a:moveTo>
                  <a:lnTo>
                    <a:pt x="192151" y="0"/>
                  </a:lnTo>
                  <a:lnTo>
                    <a:pt x="148092" y="5072"/>
                  </a:lnTo>
                  <a:lnTo>
                    <a:pt x="107648" y="19521"/>
                  </a:lnTo>
                  <a:lnTo>
                    <a:pt x="71970" y="42197"/>
                  </a:lnTo>
                  <a:lnTo>
                    <a:pt x="42213" y="71949"/>
                  </a:lnTo>
                  <a:lnTo>
                    <a:pt x="19530" y="107626"/>
                  </a:lnTo>
                  <a:lnTo>
                    <a:pt x="5074" y="148076"/>
                  </a:lnTo>
                  <a:lnTo>
                    <a:pt x="0" y="192150"/>
                  </a:lnTo>
                  <a:lnTo>
                    <a:pt x="0" y="960755"/>
                  </a:lnTo>
                  <a:lnTo>
                    <a:pt x="5074" y="1004829"/>
                  </a:lnTo>
                  <a:lnTo>
                    <a:pt x="19530" y="1045279"/>
                  </a:lnTo>
                  <a:lnTo>
                    <a:pt x="42213" y="1080956"/>
                  </a:lnTo>
                  <a:lnTo>
                    <a:pt x="71970" y="1110708"/>
                  </a:lnTo>
                  <a:lnTo>
                    <a:pt x="107648" y="1133384"/>
                  </a:lnTo>
                  <a:lnTo>
                    <a:pt x="148092" y="1147833"/>
                  </a:lnTo>
                  <a:lnTo>
                    <a:pt x="192151" y="1152906"/>
                  </a:lnTo>
                  <a:lnTo>
                    <a:pt x="2008505" y="1152906"/>
                  </a:lnTo>
                  <a:lnTo>
                    <a:pt x="2052579" y="1147833"/>
                  </a:lnTo>
                  <a:lnTo>
                    <a:pt x="2093029" y="1133384"/>
                  </a:lnTo>
                  <a:lnTo>
                    <a:pt x="2128706" y="1110708"/>
                  </a:lnTo>
                  <a:lnTo>
                    <a:pt x="2158458" y="1080956"/>
                  </a:lnTo>
                  <a:lnTo>
                    <a:pt x="2181134" y="1045279"/>
                  </a:lnTo>
                  <a:lnTo>
                    <a:pt x="2195583" y="1004829"/>
                  </a:lnTo>
                  <a:lnTo>
                    <a:pt x="2200656" y="960755"/>
                  </a:lnTo>
                  <a:lnTo>
                    <a:pt x="2200656" y="192150"/>
                  </a:lnTo>
                  <a:lnTo>
                    <a:pt x="2195583" y="148076"/>
                  </a:lnTo>
                  <a:lnTo>
                    <a:pt x="2181134" y="107626"/>
                  </a:lnTo>
                  <a:lnTo>
                    <a:pt x="2158458" y="71949"/>
                  </a:lnTo>
                  <a:lnTo>
                    <a:pt x="2128706" y="42197"/>
                  </a:lnTo>
                  <a:lnTo>
                    <a:pt x="2093029" y="19521"/>
                  </a:lnTo>
                  <a:lnTo>
                    <a:pt x="2052579" y="5072"/>
                  </a:lnTo>
                  <a:lnTo>
                    <a:pt x="2008505" y="0"/>
                  </a:lnTo>
                  <a:close/>
                </a:path>
              </a:pathLst>
            </a:custGeom>
            <a:solidFill>
              <a:srgbClr val="85C156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43380" y="1524380"/>
              <a:ext cx="2200910" cy="1153160"/>
            </a:xfrm>
            <a:custGeom>
              <a:avLst/>
              <a:gdLst/>
              <a:ahLst/>
              <a:cxnLst/>
              <a:rect l="l" t="t" r="r" b="b"/>
              <a:pathLst>
                <a:path w="2200910" h="1153160">
                  <a:moveTo>
                    <a:pt x="0" y="192150"/>
                  </a:moveTo>
                  <a:lnTo>
                    <a:pt x="5074" y="148076"/>
                  </a:lnTo>
                  <a:lnTo>
                    <a:pt x="19530" y="107626"/>
                  </a:lnTo>
                  <a:lnTo>
                    <a:pt x="42213" y="71949"/>
                  </a:lnTo>
                  <a:lnTo>
                    <a:pt x="71970" y="42197"/>
                  </a:lnTo>
                  <a:lnTo>
                    <a:pt x="107648" y="19521"/>
                  </a:lnTo>
                  <a:lnTo>
                    <a:pt x="148092" y="5072"/>
                  </a:lnTo>
                  <a:lnTo>
                    <a:pt x="192151" y="0"/>
                  </a:lnTo>
                  <a:lnTo>
                    <a:pt x="2008505" y="0"/>
                  </a:lnTo>
                  <a:lnTo>
                    <a:pt x="2052579" y="5072"/>
                  </a:lnTo>
                  <a:lnTo>
                    <a:pt x="2093029" y="19521"/>
                  </a:lnTo>
                  <a:lnTo>
                    <a:pt x="2128706" y="42197"/>
                  </a:lnTo>
                  <a:lnTo>
                    <a:pt x="2158458" y="71949"/>
                  </a:lnTo>
                  <a:lnTo>
                    <a:pt x="2181134" y="107626"/>
                  </a:lnTo>
                  <a:lnTo>
                    <a:pt x="2195583" y="148076"/>
                  </a:lnTo>
                  <a:lnTo>
                    <a:pt x="2200656" y="192150"/>
                  </a:lnTo>
                  <a:lnTo>
                    <a:pt x="2200656" y="960755"/>
                  </a:lnTo>
                  <a:lnTo>
                    <a:pt x="2195583" y="1004829"/>
                  </a:lnTo>
                  <a:lnTo>
                    <a:pt x="2181134" y="1045279"/>
                  </a:lnTo>
                  <a:lnTo>
                    <a:pt x="2158458" y="1080956"/>
                  </a:lnTo>
                  <a:lnTo>
                    <a:pt x="2128706" y="1110708"/>
                  </a:lnTo>
                  <a:lnTo>
                    <a:pt x="2093029" y="1133384"/>
                  </a:lnTo>
                  <a:lnTo>
                    <a:pt x="2052579" y="1147833"/>
                  </a:lnTo>
                  <a:lnTo>
                    <a:pt x="2008505" y="1152906"/>
                  </a:lnTo>
                  <a:lnTo>
                    <a:pt x="192151" y="1152906"/>
                  </a:lnTo>
                  <a:lnTo>
                    <a:pt x="148092" y="1147833"/>
                  </a:lnTo>
                  <a:lnTo>
                    <a:pt x="107648" y="1133384"/>
                  </a:lnTo>
                  <a:lnTo>
                    <a:pt x="71970" y="1110708"/>
                  </a:lnTo>
                  <a:lnTo>
                    <a:pt x="42213" y="1080956"/>
                  </a:lnTo>
                  <a:lnTo>
                    <a:pt x="19530" y="1045279"/>
                  </a:lnTo>
                  <a:lnTo>
                    <a:pt x="5074" y="1004829"/>
                  </a:lnTo>
                  <a:lnTo>
                    <a:pt x="0" y="960755"/>
                  </a:lnTo>
                  <a:lnTo>
                    <a:pt x="0" y="192150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30882" y="3183255"/>
              <a:ext cx="1613535" cy="235585"/>
            </a:xfrm>
            <a:custGeom>
              <a:avLst/>
              <a:gdLst/>
              <a:ahLst/>
              <a:cxnLst/>
              <a:rect l="l" t="t" r="r" b="b"/>
              <a:pathLst>
                <a:path w="1613535" h="235585">
                  <a:moveTo>
                    <a:pt x="1573911" y="0"/>
                  </a:moveTo>
                  <a:lnTo>
                    <a:pt x="39243" y="0"/>
                  </a:lnTo>
                  <a:lnTo>
                    <a:pt x="23949" y="3077"/>
                  </a:lnTo>
                  <a:lnTo>
                    <a:pt x="11477" y="11477"/>
                  </a:lnTo>
                  <a:lnTo>
                    <a:pt x="3077" y="23949"/>
                  </a:lnTo>
                  <a:lnTo>
                    <a:pt x="0" y="39242"/>
                  </a:lnTo>
                  <a:lnTo>
                    <a:pt x="0" y="196214"/>
                  </a:lnTo>
                  <a:lnTo>
                    <a:pt x="3077" y="211508"/>
                  </a:lnTo>
                  <a:lnTo>
                    <a:pt x="11477" y="223980"/>
                  </a:lnTo>
                  <a:lnTo>
                    <a:pt x="23949" y="232380"/>
                  </a:lnTo>
                  <a:lnTo>
                    <a:pt x="39243" y="235457"/>
                  </a:lnTo>
                  <a:lnTo>
                    <a:pt x="1573911" y="235457"/>
                  </a:lnTo>
                  <a:lnTo>
                    <a:pt x="1589204" y="232380"/>
                  </a:lnTo>
                  <a:lnTo>
                    <a:pt x="1601676" y="223980"/>
                  </a:lnTo>
                  <a:lnTo>
                    <a:pt x="1610076" y="211508"/>
                  </a:lnTo>
                  <a:lnTo>
                    <a:pt x="1613154" y="196214"/>
                  </a:lnTo>
                  <a:lnTo>
                    <a:pt x="1613154" y="39242"/>
                  </a:lnTo>
                  <a:lnTo>
                    <a:pt x="1610076" y="23949"/>
                  </a:lnTo>
                  <a:lnTo>
                    <a:pt x="1601676" y="11477"/>
                  </a:lnTo>
                  <a:lnTo>
                    <a:pt x="1589204" y="3077"/>
                  </a:lnTo>
                  <a:lnTo>
                    <a:pt x="1573911" y="0"/>
                  </a:lnTo>
                  <a:close/>
                </a:path>
              </a:pathLst>
            </a:custGeom>
            <a:solidFill>
              <a:srgbClr val="85C156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30882" y="3183255"/>
              <a:ext cx="1613535" cy="235585"/>
            </a:xfrm>
            <a:custGeom>
              <a:avLst/>
              <a:gdLst/>
              <a:ahLst/>
              <a:cxnLst/>
              <a:rect l="l" t="t" r="r" b="b"/>
              <a:pathLst>
                <a:path w="1613535" h="235585">
                  <a:moveTo>
                    <a:pt x="0" y="39242"/>
                  </a:moveTo>
                  <a:lnTo>
                    <a:pt x="3077" y="23949"/>
                  </a:lnTo>
                  <a:lnTo>
                    <a:pt x="11477" y="11477"/>
                  </a:lnTo>
                  <a:lnTo>
                    <a:pt x="23949" y="3077"/>
                  </a:lnTo>
                  <a:lnTo>
                    <a:pt x="39243" y="0"/>
                  </a:lnTo>
                  <a:lnTo>
                    <a:pt x="1573911" y="0"/>
                  </a:lnTo>
                  <a:lnTo>
                    <a:pt x="1589204" y="3077"/>
                  </a:lnTo>
                  <a:lnTo>
                    <a:pt x="1601676" y="11477"/>
                  </a:lnTo>
                  <a:lnTo>
                    <a:pt x="1610076" y="23949"/>
                  </a:lnTo>
                  <a:lnTo>
                    <a:pt x="1613154" y="39242"/>
                  </a:lnTo>
                  <a:lnTo>
                    <a:pt x="1613154" y="196214"/>
                  </a:lnTo>
                  <a:lnTo>
                    <a:pt x="1610076" y="211508"/>
                  </a:lnTo>
                  <a:lnTo>
                    <a:pt x="1601676" y="223980"/>
                  </a:lnTo>
                  <a:lnTo>
                    <a:pt x="1589204" y="232380"/>
                  </a:lnTo>
                  <a:lnTo>
                    <a:pt x="1573911" y="235457"/>
                  </a:lnTo>
                  <a:lnTo>
                    <a:pt x="39243" y="235457"/>
                  </a:lnTo>
                  <a:lnTo>
                    <a:pt x="23949" y="232380"/>
                  </a:lnTo>
                  <a:lnTo>
                    <a:pt x="11477" y="223980"/>
                  </a:lnTo>
                  <a:lnTo>
                    <a:pt x="3077" y="211508"/>
                  </a:lnTo>
                  <a:lnTo>
                    <a:pt x="0" y="196214"/>
                  </a:lnTo>
                  <a:lnTo>
                    <a:pt x="0" y="3924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8019" y="1093850"/>
              <a:ext cx="1811274" cy="19964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438019" y="1093850"/>
              <a:ext cx="1811655" cy="200025"/>
            </a:xfrm>
            <a:custGeom>
              <a:avLst/>
              <a:gdLst/>
              <a:ahLst/>
              <a:cxnLst/>
              <a:rect l="l" t="t" r="r" b="b"/>
              <a:pathLst>
                <a:path w="1811654" h="200025">
                  <a:moveTo>
                    <a:pt x="0" y="33274"/>
                  </a:moveTo>
                  <a:lnTo>
                    <a:pt x="2609" y="20306"/>
                  </a:lnTo>
                  <a:lnTo>
                    <a:pt x="9731" y="9731"/>
                  </a:lnTo>
                  <a:lnTo>
                    <a:pt x="20306" y="2609"/>
                  </a:lnTo>
                  <a:lnTo>
                    <a:pt x="33274" y="0"/>
                  </a:lnTo>
                  <a:lnTo>
                    <a:pt x="1778000" y="0"/>
                  </a:lnTo>
                  <a:lnTo>
                    <a:pt x="1790967" y="2609"/>
                  </a:lnTo>
                  <a:lnTo>
                    <a:pt x="1801542" y="9731"/>
                  </a:lnTo>
                  <a:lnTo>
                    <a:pt x="1808664" y="20306"/>
                  </a:lnTo>
                  <a:lnTo>
                    <a:pt x="1811274" y="33274"/>
                  </a:lnTo>
                  <a:lnTo>
                    <a:pt x="1811274" y="166370"/>
                  </a:lnTo>
                  <a:lnTo>
                    <a:pt x="1808664" y="179337"/>
                  </a:lnTo>
                  <a:lnTo>
                    <a:pt x="1801542" y="189912"/>
                  </a:lnTo>
                  <a:lnTo>
                    <a:pt x="1790967" y="197034"/>
                  </a:lnTo>
                  <a:lnTo>
                    <a:pt x="1778000" y="199644"/>
                  </a:lnTo>
                  <a:lnTo>
                    <a:pt x="33274" y="199644"/>
                  </a:lnTo>
                  <a:lnTo>
                    <a:pt x="20306" y="197034"/>
                  </a:lnTo>
                  <a:lnTo>
                    <a:pt x="9731" y="189912"/>
                  </a:lnTo>
                  <a:lnTo>
                    <a:pt x="2609" y="179337"/>
                  </a:lnTo>
                  <a:lnTo>
                    <a:pt x="0" y="166370"/>
                  </a:lnTo>
                  <a:lnTo>
                    <a:pt x="0" y="33274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784348" y="1062227"/>
            <a:ext cx="11176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rebuchet MS"/>
                <a:cs typeface="Trebuchet MS"/>
              </a:rPr>
              <a:t>Code</a:t>
            </a:r>
            <a:r>
              <a:rPr sz="1400" spc="-65" dirty="0">
                <a:latin typeface="Trebuchet MS"/>
                <a:cs typeface="Trebuchet MS"/>
              </a:rPr>
              <a:t> Snippet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5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07796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66063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399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6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6183" y="316992"/>
            <a:ext cx="87401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DIFFERENT</a:t>
            </a:r>
            <a:r>
              <a:rPr sz="3200" spc="-35" dirty="0"/>
              <a:t> </a:t>
            </a:r>
            <a:r>
              <a:rPr sz="3200" dirty="0"/>
              <a:t>STYLING</a:t>
            </a:r>
            <a:r>
              <a:rPr sz="3200" spc="-45" dirty="0"/>
              <a:t> </a:t>
            </a:r>
            <a:r>
              <a:rPr sz="3200" spc="145" dirty="0"/>
              <a:t>METHODS</a:t>
            </a:r>
            <a:r>
              <a:rPr sz="3200" spc="-40" dirty="0"/>
              <a:t> </a:t>
            </a:r>
            <a:r>
              <a:rPr sz="3200" spc="140" dirty="0"/>
              <a:t>IN</a:t>
            </a:r>
            <a:r>
              <a:rPr sz="3200" spc="-65" dirty="0"/>
              <a:t> </a:t>
            </a:r>
            <a:r>
              <a:rPr sz="3200" spc="-60" dirty="0"/>
              <a:t>REACTJS</a:t>
            </a:r>
            <a:r>
              <a:rPr sz="3200" spc="-65" dirty="0"/>
              <a:t> </a:t>
            </a:r>
            <a:r>
              <a:rPr sz="3200" spc="-30" dirty="0"/>
              <a:t>[3-</a:t>
            </a:r>
            <a:r>
              <a:rPr sz="3200" spc="-25" dirty="0"/>
              <a:t>6]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976947" y="1213929"/>
            <a:ext cx="4337685" cy="4757420"/>
            <a:chOff x="976947" y="1213929"/>
            <a:chExt cx="4337685" cy="4757420"/>
          </a:xfrm>
        </p:grpSpPr>
        <p:sp>
          <p:nvSpPr>
            <p:cNvPr id="5" name="object 5"/>
            <p:cNvSpPr/>
            <p:nvPr/>
          </p:nvSpPr>
          <p:spPr>
            <a:xfrm>
              <a:off x="984885" y="1221866"/>
              <a:ext cx="4321810" cy="4741545"/>
            </a:xfrm>
            <a:custGeom>
              <a:avLst/>
              <a:gdLst/>
              <a:ahLst/>
              <a:cxnLst/>
              <a:rect l="l" t="t" r="r" b="b"/>
              <a:pathLst>
                <a:path w="4321810" h="4741545">
                  <a:moveTo>
                    <a:pt x="3601085" y="0"/>
                  </a:moveTo>
                  <a:lnTo>
                    <a:pt x="720217" y="0"/>
                  </a:lnTo>
                  <a:lnTo>
                    <a:pt x="672862" y="1531"/>
                  </a:lnTo>
                  <a:lnTo>
                    <a:pt x="626326" y="6064"/>
                  </a:lnTo>
                  <a:lnTo>
                    <a:pt x="580702" y="13502"/>
                  </a:lnTo>
                  <a:lnTo>
                    <a:pt x="536086" y="23752"/>
                  </a:lnTo>
                  <a:lnTo>
                    <a:pt x="492573" y="36717"/>
                  </a:lnTo>
                  <a:lnTo>
                    <a:pt x="450257" y="52303"/>
                  </a:lnTo>
                  <a:lnTo>
                    <a:pt x="409233" y="70415"/>
                  </a:lnTo>
                  <a:lnTo>
                    <a:pt x="369597" y="90959"/>
                  </a:lnTo>
                  <a:lnTo>
                    <a:pt x="331443" y="113839"/>
                  </a:lnTo>
                  <a:lnTo>
                    <a:pt x="294866" y="138960"/>
                  </a:lnTo>
                  <a:lnTo>
                    <a:pt x="259961" y="166228"/>
                  </a:lnTo>
                  <a:lnTo>
                    <a:pt x="226823" y="195547"/>
                  </a:lnTo>
                  <a:lnTo>
                    <a:pt x="195547" y="226823"/>
                  </a:lnTo>
                  <a:lnTo>
                    <a:pt x="166228" y="259961"/>
                  </a:lnTo>
                  <a:lnTo>
                    <a:pt x="138960" y="294866"/>
                  </a:lnTo>
                  <a:lnTo>
                    <a:pt x="113839" y="331443"/>
                  </a:lnTo>
                  <a:lnTo>
                    <a:pt x="90959" y="369597"/>
                  </a:lnTo>
                  <a:lnTo>
                    <a:pt x="70415" y="409233"/>
                  </a:lnTo>
                  <a:lnTo>
                    <a:pt x="52303" y="450257"/>
                  </a:lnTo>
                  <a:lnTo>
                    <a:pt x="36717" y="492573"/>
                  </a:lnTo>
                  <a:lnTo>
                    <a:pt x="23752" y="536086"/>
                  </a:lnTo>
                  <a:lnTo>
                    <a:pt x="13502" y="580702"/>
                  </a:lnTo>
                  <a:lnTo>
                    <a:pt x="6064" y="626326"/>
                  </a:lnTo>
                  <a:lnTo>
                    <a:pt x="1531" y="672862"/>
                  </a:lnTo>
                  <a:lnTo>
                    <a:pt x="0" y="720216"/>
                  </a:lnTo>
                  <a:lnTo>
                    <a:pt x="0" y="4020946"/>
                  </a:lnTo>
                  <a:lnTo>
                    <a:pt x="1531" y="4068299"/>
                  </a:lnTo>
                  <a:lnTo>
                    <a:pt x="6064" y="4114835"/>
                  </a:lnTo>
                  <a:lnTo>
                    <a:pt x="13502" y="4160458"/>
                  </a:lnTo>
                  <a:lnTo>
                    <a:pt x="23752" y="4205073"/>
                  </a:lnTo>
                  <a:lnTo>
                    <a:pt x="36717" y="4248586"/>
                  </a:lnTo>
                  <a:lnTo>
                    <a:pt x="52303" y="4290901"/>
                  </a:lnTo>
                  <a:lnTo>
                    <a:pt x="70415" y="4331924"/>
                  </a:lnTo>
                  <a:lnTo>
                    <a:pt x="90959" y="4371560"/>
                  </a:lnTo>
                  <a:lnTo>
                    <a:pt x="113839" y="4409714"/>
                  </a:lnTo>
                  <a:lnTo>
                    <a:pt x="138960" y="4446291"/>
                  </a:lnTo>
                  <a:lnTo>
                    <a:pt x="166228" y="4481197"/>
                  </a:lnTo>
                  <a:lnTo>
                    <a:pt x="195547" y="4514335"/>
                  </a:lnTo>
                  <a:lnTo>
                    <a:pt x="226823" y="4545611"/>
                  </a:lnTo>
                  <a:lnTo>
                    <a:pt x="259961" y="4574931"/>
                  </a:lnTo>
                  <a:lnTo>
                    <a:pt x="294866" y="4602199"/>
                  </a:lnTo>
                  <a:lnTo>
                    <a:pt x="331443" y="4627321"/>
                  </a:lnTo>
                  <a:lnTo>
                    <a:pt x="369597" y="4650202"/>
                  </a:lnTo>
                  <a:lnTo>
                    <a:pt x="409233" y="4670746"/>
                  </a:lnTo>
                  <a:lnTo>
                    <a:pt x="450257" y="4688858"/>
                  </a:lnTo>
                  <a:lnTo>
                    <a:pt x="492573" y="4704445"/>
                  </a:lnTo>
                  <a:lnTo>
                    <a:pt x="536086" y="4717411"/>
                  </a:lnTo>
                  <a:lnTo>
                    <a:pt x="580702" y="4727660"/>
                  </a:lnTo>
                  <a:lnTo>
                    <a:pt x="626326" y="4735099"/>
                  </a:lnTo>
                  <a:lnTo>
                    <a:pt x="672862" y="4739631"/>
                  </a:lnTo>
                  <a:lnTo>
                    <a:pt x="720217" y="4741164"/>
                  </a:lnTo>
                  <a:lnTo>
                    <a:pt x="3601085" y="4741164"/>
                  </a:lnTo>
                  <a:lnTo>
                    <a:pt x="3648439" y="4739631"/>
                  </a:lnTo>
                  <a:lnTo>
                    <a:pt x="3694975" y="4735099"/>
                  </a:lnTo>
                  <a:lnTo>
                    <a:pt x="3740599" y="4727660"/>
                  </a:lnTo>
                  <a:lnTo>
                    <a:pt x="3785215" y="4717411"/>
                  </a:lnTo>
                  <a:lnTo>
                    <a:pt x="3828728" y="4704445"/>
                  </a:lnTo>
                  <a:lnTo>
                    <a:pt x="3871044" y="4688858"/>
                  </a:lnTo>
                  <a:lnTo>
                    <a:pt x="3912068" y="4670746"/>
                  </a:lnTo>
                  <a:lnTo>
                    <a:pt x="3951704" y="4650202"/>
                  </a:lnTo>
                  <a:lnTo>
                    <a:pt x="3989858" y="4627321"/>
                  </a:lnTo>
                  <a:lnTo>
                    <a:pt x="4026435" y="4602199"/>
                  </a:lnTo>
                  <a:lnTo>
                    <a:pt x="4061340" y="4574931"/>
                  </a:lnTo>
                  <a:lnTo>
                    <a:pt x="4094478" y="4545611"/>
                  </a:lnTo>
                  <a:lnTo>
                    <a:pt x="4125754" y="4514335"/>
                  </a:lnTo>
                  <a:lnTo>
                    <a:pt x="4155073" y="4481197"/>
                  </a:lnTo>
                  <a:lnTo>
                    <a:pt x="4182341" y="4446291"/>
                  </a:lnTo>
                  <a:lnTo>
                    <a:pt x="4207462" y="4409714"/>
                  </a:lnTo>
                  <a:lnTo>
                    <a:pt x="4230342" y="4371560"/>
                  </a:lnTo>
                  <a:lnTo>
                    <a:pt x="4250886" y="4331924"/>
                  </a:lnTo>
                  <a:lnTo>
                    <a:pt x="4268998" y="4290901"/>
                  </a:lnTo>
                  <a:lnTo>
                    <a:pt x="4284584" y="4248586"/>
                  </a:lnTo>
                  <a:lnTo>
                    <a:pt x="4297549" y="4205073"/>
                  </a:lnTo>
                  <a:lnTo>
                    <a:pt x="4307799" y="4160458"/>
                  </a:lnTo>
                  <a:lnTo>
                    <a:pt x="4315237" y="4114835"/>
                  </a:lnTo>
                  <a:lnTo>
                    <a:pt x="4319770" y="4068299"/>
                  </a:lnTo>
                  <a:lnTo>
                    <a:pt x="4321302" y="4020946"/>
                  </a:lnTo>
                  <a:lnTo>
                    <a:pt x="4321302" y="720216"/>
                  </a:lnTo>
                  <a:lnTo>
                    <a:pt x="4319770" y="672862"/>
                  </a:lnTo>
                  <a:lnTo>
                    <a:pt x="4315237" y="626326"/>
                  </a:lnTo>
                  <a:lnTo>
                    <a:pt x="4307799" y="580702"/>
                  </a:lnTo>
                  <a:lnTo>
                    <a:pt x="4297549" y="536086"/>
                  </a:lnTo>
                  <a:lnTo>
                    <a:pt x="4284584" y="492573"/>
                  </a:lnTo>
                  <a:lnTo>
                    <a:pt x="4268998" y="450257"/>
                  </a:lnTo>
                  <a:lnTo>
                    <a:pt x="4250886" y="409233"/>
                  </a:lnTo>
                  <a:lnTo>
                    <a:pt x="4230342" y="369597"/>
                  </a:lnTo>
                  <a:lnTo>
                    <a:pt x="4207462" y="331443"/>
                  </a:lnTo>
                  <a:lnTo>
                    <a:pt x="4182341" y="294866"/>
                  </a:lnTo>
                  <a:lnTo>
                    <a:pt x="4155073" y="259961"/>
                  </a:lnTo>
                  <a:lnTo>
                    <a:pt x="4125754" y="226823"/>
                  </a:lnTo>
                  <a:lnTo>
                    <a:pt x="4094478" y="195547"/>
                  </a:lnTo>
                  <a:lnTo>
                    <a:pt x="4061340" y="166228"/>
                  </a:lnTo>
                  <a:lnTo>
                    <a:pt x="4026435" y="138960"/>
                  </a:lnTo>
                  <a:lnTo>
                    <a:pt x="3989858" y="113839"/>
                  </a:lnTo>
                  <a:lnTo>
                    <a:pt x="3951704" y="90959"/>
                  </a:lnTo>
                  <a:lnTo>
                    <a:pt x="3912068" y="70415"/>
                  </a:lnTo>
                  <a:lnTo>
                    <a:pt x="3871044" y="52303"/>
                  </a:lnTo>
                  <a:lnTo>
                    <a:pt x="3828728" y="36717"/>
                  </a:lnTo>
                  <a:lnTo>
                    <a:pt x="3785215" y="23752"/>
                  </a:lnTo>
                  <a:lnTo>
                    <a:pt x="3740599" y="13502"/>
                  </a:lnTo>
                  <a:lnTo>
                    <a:pt x="3694975" y="6064"/>
                  </a:lnTo>
                  <a:lnTo>
                    <a:pt x="3648439" y="1531"/>
                  </a:lnTo>
                  <a:lnTo>
                    <a:pt x="3601085" y="0"/>
                  </a:lnTo>
                  <a:close/>
                </a:path>
              </a:pathLst>
            </a:custGeom>
            <a:solidFill>
              <a:srgbClr val="B7EA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4885" y="1221866"/>
              <a:ext cx="4321810" cy="4741545"/>
            </a:xfrm>
            <a:custGeom>
              <a:avLst/>
              <a:gdLst/>
              <a:ahLst/>
              <a:cxnLst/>
              <a:rect l="l" t="t" r="r" b="b"/>
              <a:pathLst>
                <a:path w="4321810" h="4741545">
                  <a:moveTo>
                    <a:pt x="0" y="720216"/>
                  </a:moveTo>
                  <a:lnTo>
                    <a:pt x="1531" y="672862"/>
                  </a:lnTo>
                  <a:lnTo>
                    <a:pt x="6064" y="626326"/>
                  </a:lnTo>
                  <a:lnTo>
                    <a:pt x="13502" y="580702"/>
                  </a:lnTo>
                  <a:lnTo>
                    <a:pt x="23752" y="536086"/>
                  </a:lnTo>
                  <a:lnTo>
                    <a:pt x="36717" y="492573"/>
                  </a:lnTo>
                  <a:lnTo>
                    <a:pt x="52303" y="450257"/>
                  </a:lnTo>
                  <a:lnTo>
                    <a:pt x="70415" y="409233"/>
                  </a:lnTo>
                  <a:lnTo>
                    <a:pt x="90959" y="369597"/>
                  </a:lnTo>
                  <a:lnTo>
                    <a:pt x="113839" y="331443"/>
                  </a:lnTo>
                  <a:lnTo>
                    <a:pt x="138960" y="294866"/>
                  </a:lnTo>
                  <a:lnTo>
                    <a:pt x="166228" y="259961"/>
                  </a:lnTo>
                  <a:lnTo>
                    <a:pt x="195547" y="226823"/>
                  </a:lnTo>
                  <a:lnTo>
                    <a:pt x="226823" y="195547"/>
                  </a:lnTo>
                  <a:lnTo>
                    <a:pt x="259961" y="166228"/>
                  </a:lnTo>
                  <a:lnTo>
                    <a:pt x="294866" y="138960"/>
                  </a:lnTo>
                  <a:lnTo>
                    <a:pt x="331443" y="113839"/>
                  </a:lnTo>
                  <a:lnTo>
                    <a:pt x="369597" y="90959"/>
                  </a:lnTo>
                  <a:lnTo>
                    <a:pt x="409233" y="70415"/>
                  </a:lnTo>
                  <a:lnTo>
                    <a:pt x="450257" y="52303"/>
                  </a:lnTo>
                  <a:lnTo>
                    <a:pt x="492573" y="36717"/>
                  </a:lnTo>
                  <a:lnTo>
                    <a:pt x="536086" y="23752"/>
                  </a:lnTo>
                  <a:lnTo>
                    <a:pt x="580702" y="13502"/>
                  </a:lnTo>
                  <a:lnTo>
                    <a:pt x="626326" y="6064"/>
                  </a:lnTo>
                  <a:lnTo>
                    <a:pt x="672862" y="1531"/>
                  </a:lnTo>
                  <a:lnTo>
                    <a:pt x="720217" y="0"/>
                  </a:lnTo>
                  <a:lnTo>
                    <a:pt x="3601085" y="0"/>
                  </a:lnTo>
                  <a:lnTo>
                    <a:pt x="3648439" y="1531"/>
                  </a:lnTo>
                  <a:lnTo>
                    <a:pt x="3694975" y="6064"/>
                  </a:lnTo>
                  <a:lnTo>
                    <a:pt x="3740599" y="13502"/>
                  </a:lnTo>
                  <a:lnTo>
                    <a:pt x="3785215" y="23752"/>
                  </a:lnTo>
                  <a:lnTo>
                    <a:pt x="3828728" y="36717"/>
                  </a:lnTo>
                  <a:lnTo>
                    <a:pt x="3871044" y="52303"/>
                  </a:lnTo>
                  <a:lnTo>
                    <a:pt x="3912068" y="70415"/>
                  </a:lnTo>
                  <a:lnTo>
                    <a:pt x="3951704" y="90959"/>
                  </a:lnTo>
                  <a:lnTo>
                    <a:pt x="3989858" y="113839"/>
                  </a:lnTo>
                  <a:lnTo>
                    <a:pt x="4026435" y="138960"/>
                  </a:lnTo>
                  <a:lnTo>
                    <a:pt x="4061340" y="166228"/>
                  </a:lnTo>
                  <a:lnTo>
                    <a:pt x="4094478" y="195547"/>
                  </a:lnTo>
                  <a:lnTo>
                    <a:pt x="4125754" y="226823"/>
                  </a:lnTo>
                  <a:lnTo>
                    <a:pt x="4155073" y="259961"/>
                  </a:lnTo>
                  <a:lnTo>
                    <a:pt x="4182341" y="294866"/>
                  </a:lnTo>
                  <a:lnTo>
                    <a:pt x="4207462" y="331443"/>
                  </a:lnTo>
                  <a:lnTo>
                    <a:pt x="4230342" y="369597"/>
                  </a:lnTo>
                  <a:lnTo>
                    <a:pt x="4250886" y="409233"/>
                  </a:lnTo>
                  <a:lnTo>
                    <a:pt x="4268998" y="450257"/>
                  </a:lnTo>
                  <a:lnTo>
                    <a:pt x="4284584" y="492573"/>
                  </a:lnTo>
                  <a:lnTo>
                    <a:pt x="4297549" y="536086"/>
                  </a:lnTo>
                  <a:lnTo>
                    <a:pt x="4307799" y="580702"/>
                  </a:lnTo>
                  <a:lnTo>
                    <a:pt x="4315237" y="626326"/>
                  </a:lnTo>
                  <a:lnTo>
                    <a:pt x="4319770" y="672862"/>
                  </a:lnTo>
                  <a:lnTo>
                    <a:pt x="4321302" y="720216"/>
                  </a:lnTo>
                  <a:lnTo>
                    <a:pt x="4321302" y="4020946"/>
                  </a:lnTo>
                  <a:lnTo>
                    <a:pt x="4319770" y="4068299"/>
                  </a:lnTo>
                  <a:lnTo>
                    <a:pt x="4315237" y="4114835"/>
                  </a:lnTo>
                  <a:lnTo>
                    <a:pt x="4307799" y="4160458"/>
                  </a:lnTo>
                  <a:lnTo>
                    <a:pt x="4297549" y="4205073"/>
                  </a:lnTo>
                  <a:lnTo>
                    <a:pt x="4284584" y="4248586"/>
                  </a:lnTo>
                  <a:lnTo>
                    <a:pt x="4268998" y="4290901"/>
                  </a:lnTo>
                  <a:lnTo>
                    <a:pt x="4250886" y="4331924"/>
                  </a:lnTo>
                  <a:lnTo>
                    <a:pt x="4230342" y="4371560"/>
                  </a:lnTo>
                  <a:lnTo>
                    <a:pt x="4207462" y="4409714"/>
                  </a:lnTo>
                  <a:lnTo>
                    <a:pt x="4182341" y="4446291"/>
                  </a:lnTo>
                  <a:lnTo>
                    <a:pt x="4155073" y="4481197"/>
                  </a:lnTo>
                  <a:lnTo>
                    <a:pt x="4125754" y="4514335"/>
                  </a:lnTo>
                  <a:lnTo>
                    <a:pt x="4094478" y="4545611"/>
                  </a:lnTo>
                  <a:lnTo>
                    <a:pt x="4061340" y="4574931"/>
                  </a:lnTo>
                  <a:lnTo>
                    <a:pt x="4026435" y="4602199"/>
                  </a:lnTo>
                  <a:lnTo>
                    <a:pt x="3989858" y="4627321"/>
                  </a:lnTo>
                  <a:lnTo>
                    <a:pt x="3951704" y="4650202"/>
                  </a:lnTo>
                  <a:lnTo>
                    <a:pt x="3912068" y="4670746"/>
                  </a:lnTo>
                  <a:lnTo>
                    <a:pt x="3871044" y="4688858"/>
                  </a:lnTo>
                  <a:lnTo>
                    <a:pt x="3828728" y="4704445"/>
                  </a:lnTo>
                  <a:lnTo>
                    <a:pt x="3785215" y="4717411"/>
                  </a:lnTo>
                  <a:lnTo>
                    <a:pt x="3740599" y="4727660"/>
                  </a:lnTo>
                  <a:lnTo>
                    <a:pt x="3694975" y="4735099"/>
                  </a:lnTo>
                  <a:lnTo>
                    <a:pt x="3648439" y="4739631"/>
                  </a:lnTo>
                  <a:lnTo>
                    <a:pt x="3601085" y="4741164"/>
                  </a:lnTo>
                  <a:lnTo>
                    <a:pt x="720217" y="4741164"/>
                  </a:lnTo>
                  <a:lnTo>
                    <a:pt x="672862" y="4739631"/>
                  </a:lnTo>
                  <a:lnTo>
                    <a:pt x="626326" y="4735099"/>
                  </a:lnTo>
                  <a:lnTo>
                    <a:pt x="580702" y="4727660"/>
                  </a:lnTo>
                  <a:lnTo>
                    <a:pt x="536086" y="4717411"/>
                  </a:lnTo>
                  <a:lnTo>
                    <a:pt x="492573" y="4704445"/>
                  </a:lnTo>
                  <a:lnTo>
                    <a:pt x="450257" y="4688858"/>
                  </a:lnTo>
                  <a:lnTo>
                    <a:pt x="409233" y="4670746"/>
                  </a:lnTo>
                  <a:lnTo>
                    <a:pt x="369597" y="4650202"/>
                  </a:lnTo>
                  <a:lnTo>
                    <a:pt x="331443" y="4627321"/>
                  </a:lnTo>
                  <a:lnTo>
                    <a:pt x="294866" y="4602199"/>
                  </a:lnTo>
                  <a:lnTo>
                    <a:pt x="259961" y="4574931"/>
                  </a:lnTo>
                  <a:lnTo>
                    <a:pt x="226823" y="4545611"/>
                  </a:lnTo>
                  <a:lnTo>
                    <a:pt x="195547" y="4514335"/>
                  </a:lnTo>
                  <a:lnTo>
                    <a:pt x="166228" y="4481197"/>
                  </a:lnTo>
                  <a:lnTo>
                    <a:pt x="138960" y="4446291"/>
                  </a:lnTo>
                  <a:lnTo>
                    <a:pt x="113839" y="4409714"/>
                  </a:lnTo>
                  <a:lnTo>
                    <a:pt x="90959" y="4371560"/>
                  </a:lnTo>
                  <a:lnTo>
                    <a:pt x="70415" y="4331924"/>
                  </a:lnTo>
                  <a:lnTo>
                    <a:pt x="52303" y="4290901"/>
                  </a:lnTo>
                  <a:lnTo>
                    <a:pt x="36717" y="4248586"/>
                  </a:lnTo>
                  <a:lnTo>
                    <a:pt x="23752" y="4205073"/>
                  </a:lnTo>
                  <a:lnTo>
                    <a:pt x="13502" y="4160458"/>
                  </a:lnTo>
                  <a:lnTo>
                    <a:pt x="6064" y="4114835"/>
                  </a:lnTo>
                  <a:lnTo>
                    <a:pt x="1531" y="4068299"/>
                  </a:lnTo>
                  <a:lnTo>
                    <a:pt x="0" y="4020946"/>
                  </a:lnTo>
                  <a:lnTo>
                    <a:pt x="0" y="720216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74063" y="1357629"/>
            <a:ext cx="1864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import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"./App.css"; </a:t>
            </a: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UserPic()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8467" y="1723390"/>
            <a:ext cx="26968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196215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&lt;div&gt;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spc="-20" dirty="0">
                <a:latin typeface="Courier New"/>
                <a:cs typeface="Courier New"/>
              </a:rPr>
              <a:t>&lt;img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className="profile-</a:t>
            </a:r>
            <a:r>
              <a:rPr sz="1200" spc="-20" dirty="0">
                <a:latin typeface="Courier New"/>
                <a:cs typeface="Courier New"/>
              </a:rPr>
              <a:t>pic"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4063" y="2637790"/>
            <a:ext cx="3703954" cy="313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src="https://images.pexels.com/photos/17 04488/pexels-photo- 1704488.jpeg?auto=compress&amp;cs=tinysrgb&amp;d pr=1&amp;w=500"</a:t>
            </a:r>
            <a:endParaRPr sz="1200">
              <a:latin typeface="Courier New"/>
              <a:cs typeface="Courier New"/>
            </a:endParaRPr>
          </a:p>
          <a:p>
            <a:pPr marL="74930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alt="Mark"</a:t>
            </a:r>
            <a:endParaRPr sz="1200">
              <a:latin typeface="Courier New"/>
              <a:cs typeface="Courier New"/>
            </a:endParaRPr>
          </a:p>
          <a:p>
            <a:pPr marR="2381250" algn="ctr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R="2381250" algn="ctr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endParaRPr sz="1200">
              <a:latin typeface="Courier New"/>
              <a:cs typeface="Courier New"/>
            </a:endParaRPr>
          </a:p>
          <a:p>
            <a:pPr marR="3118485" algn="ctr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96850" marR="1751330" indent="-184785">
              <a:lnSpc>
                <a:spcPts val="1939"/>
              </a:lnSpc>
              <a:spcBef>
                <a:spcPts val="25"/>
              </a:spcBef>
            </a:pPr>
            <a:r>
              <a:rPr sz="1200" spc="-10" dirty="0">
                <a:latin typeface="Courier New"/>
                <a:cs typeface="Courier New"/>
              </a:rPr>
              <a:t>.profile-</a:t>
            </a:r>
            <a:r>
              <a:rPr sz="1200" dirty="0">
                <a:latin typeface="Courier New"/>
                <a:cs typeface="Courier New"/>
              </a:rPr>
              <a:t>pic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 </a:t>
            </a:r>
            <a:r>
              <a:rPr sz="1200" dirty="0">
                <a:latin typeface="Courier New"/>
                <a:cs typeface="Courier New"/>
              </a:rPr>
              <a:t>height: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200px; aspect-</a:t>
            </a:r>
            <a:r>
              <a:rPr sz="1200" dirty="0">
                <a:latin typeface="Courier New"/>
                <a:cs typeface="Courier New"/>
              </a:rPr>
              <a:t>ratio: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20" dirty="0">
                <a:latin typeface="Courier New"/>
                <a:cs typeface="Courier New"/>
              </a:rPr>
              <a:t>1/1; </a:t>
            </a:r>
            <a:r>
              <a:rPr sz="1200" spc="-10" dirty="0">
                <a:latin typeface="Courier New"/>
                <a:cs typeface="Courier New"/>
              </a:rPr>
              <a:t>border-</a:t>
            </a:r>
            <a:r>
              <a:rPr sz="1200" dirty="0">
                <a:latin typeface="Courier New"/>
                <a:cs typeface="Courier New"/>
              </a:rPr>
              <a:t>radius: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20" dirty="0">
                <a:latin typeface="Courier New"/>
                <a:cs typeface="Courier New"/>
              </a:rPr>
              <a:t>50%; </a:t>
            </a:r>
            <a:r>
              <a:rPr sz="1200" spc="-10" dirty="0">
                <a:latin typeface="Courier New"/>
                <a:cs typeface="Courier New"/>
              </a:rPr>
              <a:t>object-</a:t>
            </a:r>
            <a:r>
              <a:rPr sz="1200" dirty="0">
                <a:latin typeface="Courier New"/>
                <a:cs typeface="Courier New"/>
              </a:rPr>
              <a:t>fit: </a:t>
            </a:r>
            <a:r>
              <a:rPr sz="1200" spc="-10" dirty="0">
                <a:latin typeface="Courier New"/>
                <a:cs typeface="Courier New"/>
              </a:rPr>
              <a:t>cover;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0553" y="1300035"/>
            <a:ext cx="1174115" cy="1004569"/>
            <a:chOff x="110553" y="1300035"/>
            <a:chExt cx="1174115" cy="1004569"/>
          </a:xfrm>
        </p:grpSpPr>
        <p:sp>
          <p:nvSpPr>
            <p:cNvPr id="11" name="object 11"/>
            <p:cNvSpPr/>
            <p:nvPr/>
          </p:nvSpPr>
          <p:spPr>
            <a:xfrm>
              <a:off x="118490" y="1307972"/>
              <a:ext cx="1158240" cy="988694"/>
            </a:xfrm>
            <a:custGeom>
              <a:avLst/>
              <a:gdLst/>
              <a:ahLst/>
              <a:cxnLst/>
              <a:rect l="l" t="t" r="r" b="b"/>
              <a:pathLst>
                <a:path w="1158240" h="988694">
                  <a:moveTo>
                    <a:pt x="664083" y="0"/>
                  </a:moveTo>
                  <a:lnTo>
                    <a:pt x="664083" y="247141"/>
                  </a:lnTo>
                  <a:lnTo>
                    <a:pt x="0" y="247141"/>
                  </a:lnTo>
                  <a:lnTo>
                    <a:pt x="0" y="741171"/>
                  </a:lnTo>
                  <a:lnTo>
                    <a:pt x="664083" y="741171"/>
                  </a:lnTo>
                  <a:lnTo>
                    <a:pt x="664083" y="988313"/>
                  </a:lnTo>
                  <a:lnTo>
                    <a:pt x="1158240" y="494156"/>
                  </a:lnTo>
                  <a:lnTo>
                    <a:pt x="664083" y="0"/>
                  </a:lnTo>
                  <a:close/>
                </a:path>
              </a:pathLst>
            </a:custGeom>
            <a:solidFill>
              <a:srgbClr val="B7EA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490" y="1307972"/>
              <a:ext cx="1158240" cy="988694"/>
            </a:xfrm>
            <a:custGeom>
              <a:avLst/>
              <a:gdLst/>
              <a:ahLst/>
              <a:cxnLst/>
              <a:rect l="l" t="t" r="r" b="b"/>
              <a:pathLst>
                <a:path w="1158240" h="988694">
                  <a:moveTo>
                    <a:pt x="0" y="247141"/>
                  </a:moveTo>
                  <a:lnTo>
                    <a:pt x="664083" y="247141"/>
                  </a:lnTo>
                  <a:lnTo>
                    <a:pt x="664083" y="0"/>
                  </a:lnTo>
                  <a:lnTo>
                    <a:pt x="1158240" y="494156"/>
                  </a:lnTo>
                  <a:lnTo>
                    <a:pt x="664083" y="988313"/>
                  </a:lnTo>
                  <a:lnTo>
                    <a:pt x="664083" y="741171"/>
                  </a:lnTo>
                  <a:lnTo>
                    <a:pt x="0" y="741171"/>
                  </a:lnTo>
                  <a:lnTo>
                    <a:pt x="0" y="247141"/>
                  </a:lnTo>
                  <a:close/>
                </a:path>
              </a:pathLst>
            </a:custGeom>
            <a:ln w="158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64668" y="1564132"/>
            <a:ext cx="617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0340" marR="5080" indent="-167640">
              <a:lnSpc>
                <a:spcPct val="100000"/>
              </a:lnSpc>
              <a:spcBef>
                <a:spcPts val="95"/>
              </a:spcBef>
            </a:pPr>
            <a:r>
              <a:rPr sz="1400" spc="-85" dirty="0">
                <a:latin typeface="Trebuchet MS"/>
                <a:cs typeface="Trebuchet MS"/>
              </a:rPr>
              <a:t>External </a:t>
            </a:r>
            <a:r>
              <a:rPr sz="1400" spc="-25" dirty="0">
                <a:latin typeface="Trebuchet MS"/>
                <a:cs typeface="Trebuchet MS"/>
              </a:rPr>
              <a:t>CSS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171438" y="1221486"/>
            <a:ext cx="5036185" cy="2386965"/>
            <a:chOff x="6171438" y="1221486"/>
            <a:chExt cx="5036185" cy="238696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1438" y="1221486"/>
              <a:ext cx="5036058" cy="237820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459" y="3027806"/>
              <a:ext cx="1728215" cy="57226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339459" y="3027806"/>
              <a:ext cx="1728470" cy="572770"/>
            </a:xfrm>
            <a:custGeom>
              <a:avLst/>
              <a:gdLst/>
              <a:ahLst/>
              <a:cxnLst/>
              <a:rect l="l" t="t" r="r" b="b"/>
              <a:pathLst>
                <a:path w="1728470" h="572770">
                  <a:moveTo>
                    <a:pt x="0" y="95376"/>
                  </a:moveTo>
                  <a:lnTo>
                    <a:pt x="7491" y="58239"/>
                  </a:lnTo>
                  <a:lnTo>
                    <a:pt x="27924" y="27924"/>
                  </a:lnTo>
                  <a:lnTo>
                    <a:pt x="58239" y="7491"/>
                  </a:lnTo>
                  <a:lnTo>
                    <a:pt x="95377" y="0"/>
                  </a:lnTo>
                  <a:lnTo>
                    <a:pt x="1632839" y="0"/>
                  </a:lnTo>
                  <a:lnTo>
                    <a:pt x="1669976" y="7491"/>
                  </a:lnTo>
                  <a:lnTo>
                    <a:pt x="1700291" y="27924"/>
                  </a:lnTo>
                  <a:lnTo>
                    <a:pt x="1720724" y="58239"/>
                  </a:lnTo>
                  <a:lnTo>
                    <a:pt x="1728216" y="95376"/>
                  </a:lnTo>
                  <a:lnTo>
                    <a:pt x="1728216" y="476884"/>
                  </a:lnTo>
                  <a:lnTo>
                    <a:pt x="1720724" y="514022"/>
                  </a:lnTo>
                  <a:lnTo>
                    <a:pt x="1700291" y="544337"/>
                  </a:lnTo>
                  <a:lnTo>
                    <a:pt x="1669976" y="564770"/>
                  </a:lnTo>
                  <a:lnTo>
                    <a:pt x="1632839" y="572261"/>
                  </a:lnTo>
                  <a:lnTo>
                    <a:pt x="95377" y="572261"/>
                  </a:lnTo>
                  <a:lnTo>
                    <a:pt x="58239" y="564770"/>
                  </a:lnTo>
                  <a:lnTo>
                    <a:pt x="27924" y="544337"/>
                  </a:lnTo>
                  <a:lnTo>
                    <a:pt x="7491" y="514022"/>
                  </a:lnTo>
                  <a:lnTo>
                    <a:pt x="0" y="476884"/>
                  </a:lnTo>
                  <a:lnTo>
                    <a:pt x="0" y="95376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171438" y="3929634"/>
            <a:ext cx="5036185" cy="2590165"/>
            <a:chOff x="6171438" y="3929634"/>
            <a:chExt cx="5036185" cy="259016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1438" y="3929634"/>
              <a:ext cx="5036058" cy="25001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39459" y="5963031"/>
              <a:ext cx="1728215" cy="54864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339459" y="5963031"/>
              <a:ext cx="1728470" cy="548640"/>
            </a:xfrm>
            <a:custGeom>
              <a:avLst/>
              <a:gdLst/>
              <a:ahLst/>
              <a:cxnLst/>
              <a:rect l="l" t="t" r="r" b="b"/>
              <a:pathLst>
                <a:path w="1728470" h="548640">
                  <a:moveTo>
                    <a:pt x="0" y="91440"/>
                  </a:moveTo>
                  <a:lnTo>
                    <a:pt x="7179" y="55849"/>
                  </a:lnTo>
                  <a:lnTo>
                    <a:pt x="26765" y="26784"/>
                  </a:lnTo>
                  <a:lnTo>
                    <a:pt x="55828" y="7186"/>
                  </a:lnTo>
                  <a:lnTo>
                    <a:pt x="91440" y="0"/>
                  </a:lnTo>
                  <a:lnTo>
                    <a:pt x="1636776" y="0"/>
                  </a:lnTo>
                  <a:lnTo>
                    <a:pt x="1672387" y="7186"/>
                  </a:lnTo>
                  <a:lnTo>
                    <a:pt x="1701450" y="26784"/>
                  </a:lnTo>
                  <a:lnTo>
                    <a:pt x="1721036" y="55849"/>
                  </a:lnTo>
                  <a:lnTo>
                    <a:pt x="1728216" y="91440"/>
                  </a:lnTo>
                  <a:lnTo>
                    <a:pt x="1728216" y="457200"/>
                  </a:lnTo>
                  <a:lnTo>
                    <a:pt x="1721036" y="492790"/>
                  </a:lnTo>
                  <a:lnTo>
                    <a:pt x="1701450" y="521855"/>
                  </a:lnTo>
                  <a:lnTo>
                    <a:pt x="1672387" y="541453"/>
                  </a:lnTo>
                  <a:lnTo>
                    <a:pt x="1636776" y="548640"/>
                  </a:lnTo>
                  <a:lnTo>
                    <a:pt x="91440" y="548640"/>
                  </a:lnTo>
                  <a:lnTo>
                    <a:pt x="55828" y="541453"/>
                  </a:lnTo>
                  <a:lnTo>
                    <a:pt x="26765" y="521855"/>
                  </a:lnTo>
                  <a:lnTo>
                    <a:pt x="7179" y="492790"/>
                  </a:lnTo>
                  <a:lnTo>
                    <a:pt x="0" y="457200"/>
                  </a:lnTo>
                  <a:lnTo>
                    <a:pt x="0" y="9144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976947" y="990663"/>
            <a:ext cx="2861310" cy="4904105"/>
            <a:chOff x="976947" y="990663"/>
            <a:chExt cx="2861310" cy="4904105"/>
          </a:xfrm>
        </p:grpSpPr>
        <p:sp>
          <p:nvSpPr>
            <p:cNvPr id="23" name="object 23"/>
            <p:cNvSpPr/>
            <p:nvPr/>
          </p:nvSpPr>
          <p:spPr>
            <a:xfrm>
              <a:off x="1131189" y="1307972"/>
              <a:ext cx="2200910" cy="283845"/>
            </a:xfrm>
            <a:custGeom>
              <a:avLst/>
              <a:gdLst/>
              <a:ahLst/>
              <a:cxnLst/>
              <a:rect l="l" t="t" r="r" b="b"/>
              <a:pathLst>
                <a:path w="2200910" h="283844">
                  <a:moveTo>
                    <a:pt x="2153412" y="0"/>
                  </a:moveTo>
                  <a:lnTo>
                    <a:pt x="47244" y="0"/>
                  </a:lnTo>
                  <a:lnTo>
                    <a:pt x="28857" y="3720"/>
                  </a:lnTo>
                  <a:lnTo>
                    <a:pt x="13839" y="13858"/>
                  </a:lnTo>
                  <a:lnTo>
                    <a:pt x="3713" y="28878"/>
                  </a:lnTo>
                  <a:lnTo>
                    <a:pt x="0" y="47244"/>
                  </a:lnTo>
                  <a:lnTo>
                    <a:pt x="0" y="236220"/>
                  </a:lnTo>
                  <a:lnTo>
                    <a:pt x="3713" y="254585"/>
                  </a:lnTo>
                  <a:lnTo>
                    <a:pt x="13839" y="269605"/>
                  </a:lnTo>
                  <a:lnTo>
                    <a:pt x="28857" y="279743"/>
                  </a:lnTo>
                  <a:lnTo>
                    <a:pt x="47244" y="283464"/>
                  </a:lnTo>
                  <a:lnTo>
                    <a:pt x="2153412" y="283464"/>
                  </a:lnTo>
                  <a:lnTo>
                    <a:pt x="2171777" y="279743"/>
                  </a:lnTo>
                  <a:lnTo>
                    <a:pt x="2186797" y="269605"/>
                  </a:lnTo>
                  <a:lnTo>
                    <a:pt x="2196935" y="254585"/>
                  </a:lnTo>
                  <a:lnTo>
                    <a:pt x="2200656" y="236220"/>
                  </a:lnTo>
                  <a:lnTo>
                    <a:pt x="2200656" y="47244"/>
                  </a:lnTo>
                  <a:lnTo>
                    <a:pt x="2196935" y="28878"/>
                  </a:lnTo>
                  <a:lnTo>
                    <a:pt x="2186797" y="13858"/>
                  </a:lnTo>
                  <a:lnTo>
                    <a:pt x="2171777" y="3720"/>
                  </a:lnTo>
                  <a:lnTo>
                    <a:pt x="2153412" y="0"/>
                  </a:lnTo>
                  <a:close/>
                </a:path>
              </a:pathLst>
            </a:custGeom>
            <a:solidFill>
              <a:srgbClr val="85C156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1189" y="1307972"/>
              <a:ext cx="2200910" cy="283845"/>
            </a:xfrm>
            <a:custGeom>
              <a:avLst/>
              <a:gdLst/>
              <a:ahLst/>
              <a:cxnLst/>
              <a:rect l="l" t="t" r="r" b="b"/>
              <a:pathLst>
                <a:path w="2200910" h="283844">
                  <a:moveTo>
                    <a:pt x="0" y="47244"/>
                  </a:moveTo>
                  <a:lnTo>
                    <a:pt x="3713" y="28878"/>
                  </a:lnTo>
                  <a:lnTo>
                    <a:pt x="13839" y="13858"/>
                  </a:lnTo>
                  <a:lnTo>
                    <a:pt x="28857" y="3720"/>
                  </a:lnTo>
                  <a:lnTo>
                    <a:pt x="47244" y="0"/>
                  </a:lnTo>
                  <a:lnTo>
                    <a:pt x="2153412" y="0"/>
                  </a:lnTo>
                  <a:lnTo>
                    <a:pt x="2171777" y="3720"/>
                  </a:lnTo>
                  <a:lnTo>
                    <a:pt x="2186797" y="13858"/>
                  </a:lnTo>
                  <a:lnTo>
                    <a:pt x="2196935" y="28878"/>
                  </a:lnTo>
                  <a:lnTo>
                    <a:pt x="2200656" y="47244"/>
                  </a:lnTo>
                  <a:lnTo>
                    <a:pt x="2200656" y="236220"/>
                  </a:lnTo>
                  <a:lnTo>
                    <a:pt x="2196935" y="254585"/>
                  </a:lnTo>
                  <a:lnTo>
                    <a:pt x="2186797" y="269605"/>
                  </a:lnTo>
                  <a:lnTo>
                    <a:pt x="2171777" y="279743"/>
                  </a:lnTo>
                  <a:lnTo>
                    <a:pt x="2153412" y="283464"/>
                  </a:lnTo>
                  <a:lnTo>
                    <a:pt x="47244" y="283464"/>
                  </a:lnTo>
                  <a:lnTo>
                    <a:pt x="28857" y="279743"/>
                  </a:lnTo>
                  <a:lnTo>
                    <a:pt x="13839" y="269605"/>
                  </a:lnTo>
                  <a:lnTo>
                    <a:pt x="3713" y="254585"/>
                  </a:lnTo>
                  <a:lnTo>
                    <a:pt x="0" y="236220"/>
                  </a:lnTo>
                  <a:lnTo>
                    <a:pt x="0" y="47244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84885" y="4322444"/>
              <a:ext cx="2346960" cy="1564640"/>
            </a:xfrm>
            <a:custGeom>
              <a:avLst/>
              <a:gdLst/>
              <a:ahLst/>
              <a:cxnLst/>
              <a:rect l="l" t="t" r="r" b="b"/>
              <a:pathLst>
                <a:path w="2346960" h="1564639">
                  <a:moveTo>
                    <a:pt x="2086229" y="0"/>
                  </a:moveTo>
                  <a:lnTo>
                    <a:pt x="260743" y="0"/>
                  </a:lnTo>
                  <a:lnTo>
                    <a:pt x="213874" y="4200"/>
                  </a:lnTo>
                  <a:lnTo>
                    <a:pt x="169761" y="16309"/>
                  </a:lnTo>
                  <a:lnTo>
                    <a:pt x="129141" y="35592"/>
                  </a:lnTo>
                  <a:lnTo>
                    <a:pt x="92749" y="61313"/>
                  </a:lnTo>
                  <a:lnTo>
                    <a:pt x="61323" y="92737"/>
                  </a:lnTo>
                  <a:lnTo>
                    <a:pt x="35599" y="129126"/>
                  </a:lnTo>
                  <a:lnTo>
                    <a:pt x="16312" y="169745"/>
                  </a:lnTo>
                  <a:lnTo>
                    <a:pt x="4200" y="213858"/>
                  </a:lnTo>
                  <a:lnTo>
                    <a:pt x="0" y="260730"/>
                  </a:lnTo>
                  <a:lnTo>
                    <a:pt x="0" y="1303642"/>
                  </a:lnTo>
                  <a:lnTo>
                    <a:pt x="4200" y="1350511"/>
                  </a:lnTo>
                  <a:lnTo>
                    <a:pt x="16312" y="1394624"/>
                  </a:lnTo>
                  <a:lnTo>
                    <a:pt x="35599" y="1435244"/>
                  </a:lnTo>
                  <a:lnTo>
                    <a:pt x="61323" y="1471636"/>
                  </a:lnTo>
                  <a:lnTo>
                    <a:pt x="92749" y="1503062"/>
                  </a:lnTo>
                  <a:lnTo>
                    <a:pt x="129141" y="1528786"/>
                  </a:lnTo>
                  <a:lnTo>
                    <a:pt x="169761" y="1548073"/>
                  </a:lnTo>
                  <a:lnTo>
                    <a:pt x="213874" y="1560185"/>
                  </a:lnTo>
                  <a:lnTo>
                    <a:pt x="260743" y="1564385"/>
                  </a:lnTo>
                  <a:lnTo>
                    <a:pt x="2086229" y="1564385"/>
                  </a:lnTo>
                  <a:lnTo>
                    <a:pt x="2133101" y="1560185"/>
                  </a:lnTo>
                  <a:lnTo>
                    <a:pt x="2177214" y="1548073"/>
                  </a:lnTo>
                  <a:lnTo>
                    <a:pt x="2217833" y="1528786"/>
                  </a:lnTo>
                  <a:lnTo>
                    <a:pt x="2254222" y="1503062"/>
                  </a:lnTo>
                  <a:lnTo>
                    <a:pt x="2285646" y="1471636"/>
                  </a:lnTo>
                  <a:lnTo>
                    <a:pt x="2311367" y="1435244"/>
                  </a:lnTo>
                  <a:lnTo>
                    <a:pt x="2330650" y="1394624"/>
                  </a:lnTo>
                  <a:lnTo>
                    <a:pt x="2342759" y="1350511"/>
                  </a:lnTo>
                  <a:lnTo>
                    <a:pt x="2346960" y="1303642"/>
                  </a:lnTo>
                  <a:lnTo>
                    <a:pt x="2346960" y="260730"/>
                  </a:lnTo>
                  <a:lnTo>
                    <a:pt x="2342759" y="213858"/>
                  </a:lnTo>
                  <a:lnTo>
                    <a:pt x="2330650" y="169745"/>
                  </a:lnTo>
                  <a:lnTo>
                    <a:pt x="2311367" y="129126"/>
                  </a:lnTo>
                  <a:lnTo>
                    <a:pt x="2285646" y="92737"/>
                  </a:lnTo>
                  <a:lnTo>
                    <a:pt x="2254222" y="61313"/>
                  </a:lnTo>
                  <a:lnTo>
                    <a:pt x="2217833" y="35592"/>
                  </a:lnTo>
                  <a:lnTo>
                    <a:pt x="2177214" y="16309"/>
                  </a:lnTo>
                  <a:lnTo>
                    <a:pt x="2133101" y="4200"/>
                  </a:lnTo>
                  <a:lnTo>
                    <a:pt x="2086229" y="0"/>
                  </a:lnTo>
                  <a:close/>
                </a:path>
              </a:pathLst>
            </a:custGeom>
            <a:solidFill>
              <a:srgbClr val="85C156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84885" y="4322444"/>
              <a:ext cx="2346960" cy="1564640"/>
            </a:xfrm>
            <a:custGeom>
              <a:avLst/>
              <a:gdLst/>
              <a:ahLst/>
              <a:cxnLst/>
              <a:rect l="l" t="t" r="r" b="b"/>
              <a:pathLst>
                <a:path w="2346960" h="1564639">
                  <a:moveTo>
                    <a:pt x="0" y="260730"/>
                  </a:moveTo>
                  <a:lnTo>
                    <a:pt x="4200" y="213858"/>
                  </a:lnTo>
                  <a:lnTo>
                    <a:pt x="16312" y="169745"/>
                  </a:lnTo>
                  <a:lnTo>
                    <a:pt x="35599" y="129126"/>
                  </a:lnTo>
                  <a:lnTo>
                    <a:pt x="61323" y="92737"/>
                  </a:lnTo>
                  <a:lnTo>
                    <a:pt x="92749" y="61313"/>
                  </a:lnTo>
                  <a:lnTo>
                    <a:pt x="129141" y="35592"/>
                  </a:lnTo>
                  <a:lnTo>
                    <a:pt x="169761" y="16309"/>
                  </a:lnTo>
                  <a:lnTo>
                    <a:pt x="213874" y="4200"/>
                  </a:lnTo>
                  <a:lnTo>
                    <a:pt x="260743" y="0"/>
                  </a:lnTo>
                  <a:lnTo>
                    <a:pt x="2086229" y="0"/>
                  </a:lnTo>
                  <a:lnTo>
                    <a:pt x="2133101" y="4200"/>
                  </a:lnTo>
                  <a:lnTo>
                    <a:pt x="2177214" y="16309"/>
                  </a:lnTo>
                  <a:lnTo>
                    <a:pt x="2217833" y="35592"/>
                  </a:lnTo>
                  <a:lnTo>
                    <a:pt x="2254222" y="61313"/>
                  </a:lnTo>
                  <a:lnTo>
                    <a:pt x="2285646" y="92737"/>
                  </a:lnTo>
                  <a:lnTo>
                    <a:pt x="2311367" y="129126"/>
                  </a:lnTo>
                  <a:lnTo>
                    <a:pt x="2330650" y="169745"/>
                  </a:lnTo>
                  <a:lnTo>
                    <a:pt x="2342759" y="213858"/>
                  </a:lnTo>
                  <a:lnTo>
                    <a:pt x="2346960" y="260730"/>
                  </a:lnTo>
                  <a:lnTo>
                    <a:pt x="2346960" y="1303642"/>
                  </a:lnTo>
                  <a:lnTo>
                    <a:pt x="2342759" y="1350511"/>
                  </a:lnTo>
                  <a:lnTo>
                    <a:pt x="2330650" y="1394624"/>
                  </a:lnTo>
                  <a:lnTo>
                    <a:pt x="2311367" y="1435244"/>
                  </a:lnTo>
                  <a:lnTo>
                    <a:pt x="2285646" y="1471636"/>
                  </a:lnTo>
                  <a:lnTo>
                    <a:pt x="2254222" y="1503062"/>
                  </a:lnTo>
                  <a:lnTo>
                    <a:pt x="2217833" y="1528786"/>
                  </a:lnTo>
                  <a:lnTo>
                    <a:pt x="2177214" y="1548073"/>
                  </a:lnTo>
                  <a:lnTo>
                    <a:pt x="2133101" y="1560185"/>
                  </a:lnTo>
                  <a:lnTo>
                    <a:pt x="2086229" y="1564385"/>
                  </a:lnTo>
                  <a:lnTo>
                    <a:pt x="260743" y="1564385"/>
                  </a:lnTo>
                  <a:lnTo>
                    <a:pt x="213874" y="1560185"/>
                  </a:lnTo>
                  <a:lnTo>
                    <a:pt x="169761" y="1548073"/>
                  </a:lnTo>
                  <a:lnTo>
                    <a:pt x="129141" y="1528786"/>
                  </a:lnTo>
                  <a:lnTo>
                    <a:pt x="92749" y="1503062"/>
                  </a:lnTo>
                  <a:lnTo>
                    <a:pt x="61323" y="1471636"/>
                  </a:lnTo>
                  <a:lnTo>
                    <a:pt x="35599" y="1435244"/>
                  </a:lnTo>
                  <a:lnTo>
                    <a:pt x="16312" y="1394624"/>
                  </a:lnTo>
                  <a:lnTo>
                    <a:pt x="4200" y="1350511"/>
                  </a:lnTo>
                  <a:lnTo>
                    <a:pt x="0" y="1303642"/>
                  </a:lnTo>
                  <a:lnTo>
                    <a:pt x="0" y="26073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8919" y="998600"/>
              <a:ext cx="1811274" cy="19964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018919" y="998600"/>
              <a:ext cx="1811655" cy="200025"/>
            </a:xfrm>
            <a:custGeom>
              <a:avLst/>
              <a:gdLst/>
              <a:ahLst/>
              <a:cxnLst/>
              <a:rect l="l" t="t" r="r" b="b"/>
              <a:pathLst>
                <a:path w="1811654" h="200025">
                  <a:moveTo>
                    <a:pt x="0" y="33274"/>
                  </a:moveTo>
                  <a:lnTo>
                    <a:pt x="2609" y="20306"/>
                  </a:lnTo>
                  <a:lnTo>
                    <a:pt x="9731" y="9731"/>
                  </a:lnTo>
                  <a:lnTo>
                    <a:pt x="20306" y="2609"/>
                  </a:lnTo>
                  <a:lnTo>
                    <a:pt x="33274" y="0"/>
                  </a:lnTo>
                  <a:lnTo>
                    <a:pt x="1778000" y="0"/>
                  </a:lnTo>
                  <a:lnTo>
                    <a:pt x="1790967" y="2609"/>
                  </a:lnTo>
                  <a:lnTo>
                    <a:pt x="1801542" y="9731"/>
                  </a:lnTo>
                  <a:lnTo>
                    <a:pt x="1808664" y="20306"/>
                  </a:lnTo>
                  <a:lnTo>
                    <a:pt x="1811274" y="33274"/>
                  </a:lnTo>
                  <a:lnTo>
                    <a:pt x="1811274" y="166370"/>
                  </a:lnTo>
                  <a:lnTo>
                    <a:pt x="1808664" y="179337"/>
                  </a:lnTo>
                  <a:lnTo>
                    <a:pt x="1801542" y="189912"/>
                  </a:lnTo>
                  <a:lnTo>
                    <a:pt x="1790967" y="197034"/>
                  </a:lnTo>
                  <a:lnTo>
                    <a:pt x="1778000" y="199644"/>
                  </a:lnTo>
                  <a:lnTo>
                    <a:pt x="33274" y="199644"/>
                  </a:lnTo>
                  <a:lnTo>
                    <a:pt x="20306" y="197034"/>
                  </a:lnTo>
                  <a:lnTo>
                    <a:pt x="9731" y="189912"/>
                  </a:lnTo>
                  <a:lnTo>
                    <a:pt x="2609" y="179337"/>
                  </a:lnTo>
                  <a:lnTo>
                    <a:pt x="0" y="166370"/>
                  </a:lnTo>
                  <a:lnTo>
                    <a:pt x="0" y="33274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623304" y="3076701"/>
            <a:ext cx="1160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600" marR="5080" indent="-89535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rebuchet MS"/>
                <a:cs typeface="Trebuchet MS"/>
              </a:rPr>
              <a:t>Output </a:t>
            </a:r>
            <a:r>
              <a:rPr sz="1400" spc="-50" dirty="0">
                <a:latin typeface="Trebuchet MS"/>
                <a:cs typeface="Trebuchet MS"/>
              </a:rPr>
              <a:t>when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in </a:t>
            </a:r>
            <a:r>
              <a:rPr sz="1400" spc="-10" dirty="0">
                <a:latin typeface="Trebuchet MS"/>
                <a:cs typeface="Trebuchet MS"/>
              </a:rPr>
              <a:t>development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07796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66063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399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7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623050" y="5999988"/>
            <a:ext cx="1161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3515" marR="5080" indent="-17145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rebuchet MS"/>
                <a:cs typeface="Trebuchet MS"/>
              </a:rPr>
              <a:t>Output </a:t>
            </a:r>
            <a:r>
              <a:rPr sz="1400" spc="-55" dirty="0">
                <a:latin typeface="Trebuchet MS"/>
                <a:cs typeface="Trebuchet MS"/>
              </a:rPr>
              <a:t>when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in </a:t>
            </a:r>
            <a:r>
              <a:rPr sz="1400" spc="-10" dirty="0">
                <a:latin typeface="Trebuchet MS"/>
                <a:cs typeface="Trebuchet MS"/>
              </a:rPr>
              <a:t>production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65248" y="967486"/>
            <a:ext cx="11176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rebuchet MS"/>
                <a:cs typeface="Trebuchet MS"/>
              </a:rPr>
              <a:t>Code</a:t>
            </a:r>
            <a:r>
              <a:rPr sz="1400" spc="-65" dirty="0">
                <a:latin typeface="Trebuchet MS"/>
                <a:cs typeface="Trebuchet MS"/>
              </a:rPr>
              <a:t> Snippet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6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300279" y="3872484"/>
            <a:ext cx="4780280" cy="2663190"/>
            <a:chOff x="6300279" y="3872484"/>
            <a:chExt cx="4780280" cy="2663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7835" y="3872484"/>
              <a:ext cx="4772406" cy="26631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8216" y="5793105"/>
              <a:ext cx="1890521" cy="5836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08216" y="5793105"/>
              <a:ext cx="1891030" cy="584200"/>
            </a:xfrm>
            <a:custGeom>
              <a:avLst/>
              <a:gdLst/>
              <a:ahLst/>
              <a:cxnLst/>
              <a:rect l="l" t="t" r="r" b="b"/>
              <a:pathLst>
                <a:path w="1891029" h="584200">
                  <a:moveTo>
                    <a:pt x="0" y="97282"/>
                  </a:moveTo>
                  <a:lnTo>
                    <a:pt x="7645" y="59418"/>
                  </a:lnTo>
                  <a:lnTo>
                    <a:pt x="28495" y="28495"/>
                  </a:lnTo>
                  <a:lnTo>
                    <a:pt x="59418" y="7645"/>
                  </a:lnTo>
                  <a:lnTo>
                    <a:pt x="97282" y="0"/>
                  </a:lnTo>
                  <a:lnTo>
                    <a:pt x="1793239" y="0"/>
                  </a:lnTo>
                  <a:lnTo>
                    <a:pt x="1831103" y="7645"/>
                  </a:lnTo>
                  <a:lnTo>
                    <a:pt x="1862026" y="28495"/>
                  </a:lnTo>
                  <a:lnTo>
                    <a:pt x="1882876" y="59418"/>
                  </a:lnTo>
                  <a:lnTo>
                    <a:pt x="1890522" y="97282"/>
                  </a:lnTo>
                  <a:lnTo>
                    <a:pt x="1890522" y="486410"/>
                  </a:lnTo>
                  <a:lnTo>
                    <a:pt x="1882876" y="524273"/>
                  </a:lnTo>
                  <a:lnTo>
                    <a:pt x="1862026" y="555196"/>
                  </a:lnTo>
                  <a:lnTo>
                    <a:pt x="1831103" y="576046"/>
                  </a:lnTo>
                  <a:lnTo>
                    <a:pt x="1793239" y="583692"/>
                  </a:lnTo>
                  <a:lnTo>
                    <a:pt x="97282" y="583692"/>
                  </a:lnTo>
                  <a:lnTo>
                    <a:pt x="59418" y="576046"/>
                  </a:lnTo>
                  <a:lnTo>
                    <a:pt x="28495" y="555196"/>
                  </a:lnTo>
                  <a:lnTo>
                    <a:pt x="7645" y="524273"/>
                  </a:lnTo>
                  <a:lnTo>
                    <a:pt x="0" y="486410"/>
                  </a:lnTo>
                  <a:lnTo>
                    <a:pt x="0" y="9728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26183" y="316992"/>
            <a:ext cx="87401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DIFFERENT</a:t>
            </a:r>
            <a:r>
              <a:rPr sz="3200" spc="-35" dirty="0"/>
              <a:t> </a:t>
            </a:r>
            <a:r>
              <a:rPr sz="3200" dirty="0"/>
              <a:t>STYLING</a:t>
            </a:r>
            <a:r>
              <a:rPr sz="3200" spc="-45" dirty="0"/>
              <a:t> </a:t>
            </a:r>
            <a:r>
              <a:rPr sz="3200" spc="145" dirty="0"/>
              <a:t>METHODS</a:t>
            </a:r>
            <a:r>
              <a:rPr sz="3200" spc="-40" dirty="0"/>
              <a:t> </a:t>
            </a:r>
            <a:r>
              <a:rPr sz="3200" spc="140" dirty="0"/>
              <a:t>IN</a:t>
            </a:r>
            <a:r>
              <a:rPr sz="3200" spc="-65" dirty="0"/>
              <a:t> </a:t>
            </a:r>
            <a:r>
              <a:rPr sz="3200" spc="-60" dirty="0"/>
              <a:t>REACTJS</a:t>
            </a:r>
            <a:r>
              <a:rPr sz="3200" spc="-65" dirty="0"/>
              <a:t> </a:t>
            </a:r>
            <a:r>
              <a:rPr sz="3200" spc="-30" dirty="0"/>
              <a:t>[4-</a:t>
            </a:r>
            <a:r>
              <a:rPr sz="3200" spc="-25" dirty="0"/>
              <a:t>6]</a:t>
            </a:r>
            <a:endParaRPr sz="3200"/>
          </a:p>
        </p:txBody>
      </p:sp>
      <p:grpSp>
        <p:nvGrpSpPr>
          <p:cNvPr id="8" name="object 8"/>
          <p:cNvGrpSpPr/>
          <p:nvPr/>
        </p:nvGrpSpPr>
        <p:grpSpPr>
          <a:xfrm>
            <a:off x="976947" y="1213929"/>
            <a:ext cx="4337685" cy="4757420"/>
            <a:chOff x="976947" y="1213929"/>
            <a:chExt cx="4337685" cy="4757420"/>
          </a:xfrm>
        </p:grpSpPr>
        <p:sp>
          <p:nvSpPr>
            <p:cNvPr id="9" name="object 9"/>
            <p:cNvSpPr/>
            <p:nvPr/>
          </p:nvSpPr>
          <p:spPr>
            <a:xfrm>
              <a:off x="984885" y="1221866"/>
              <a:ext cx="4321810" cy="4741545"/>
            </a:xfrm>
            <a:custGeom>
              <a:avLst/>
              <a:gdLst/>
              <a:ahLst/>
              <a:cxnLst/>
              <a:rect l="l" t="t" r="r" b="b"/>
              <a:pathLst>
                <a:path w="4321810" h="4741545">
                  <a:moveTo>
                    <a:pt x="3601085" y="0"/>
                  </a:moveTo>
                  <a:lnTo>
                    <a:pt x="720217" y="0"/>
                  </a:lnTo>
                  <a:lnTo>
                    <a:pt x="672862" y="1531"/>
                  </a:lnTo>
                  <a:lnTo>
                    <a:pt x="626326" y="6064"/>
                  </a:lnTo>
                  <a:lnTo>
                    <a:pt x="580702" y="13502"/>
                  </a:lnTo>
                  <a:lnTo>
                    <a:pt x="536086" y="23752"/>
                  </a:lnTo>
                  <a:lnTo>
                    <a:pt x="492573" y="36717"/>
                  </a:lnTo>
                  <a:lnTo>
                    <a:pt x="450257" y="52303"/>
                  </a:lnTo>
                  <a:lnTo>
                    <a:pt x="409233" y="70415"/>
                  </a:lnTo>
                  <a:lnTo>
                    <a:pt x="369597" y="90959"/>
                  </a:lnTo>
                  <a:lnTo>
                    <a:pt x="331443" y="113839"/>
                  </a:lnTo>
                  <a:lnTo>
                    <a:pt x="294866" y="138960"/>
                  </a:lnTo>
                  <a:lnTo>
                    <a:pt x="259961" y="166228"/>
                  </a:lnTo>
                  <a:lnTo>
                    <a:pt x="226823" y="195547"/>
                  </a:lnTo>
                  <a:lnTo>
                    <a:pt x="195547" y="226823"/>
                  </a:lnTo>
                  <a:lnTo>
                    <a:pt x="166228" y="259961"/>
                  </a:lnTo>
                  <a:lnTo>
                    <a:pt x="138960" y="294866"/>
                  </a:lnTo>
                  <a:lnTo>
                    <a:pt x="113839" y="331443"/>
                  </a:lnTo>
                  <a:lnTo>
                    <a:pt x="90959" y="369597"/>
                  </a:lnTo>
                  <a:lnTo>
                    <a:pt x="70415" y="409233"/>
                  </a:lnTo>
                  <a:lnTo>
                    <a:pt x="52303" y="450257"/>
                  </a:lnTo>
                  <a:lnTo>
                    <a:pt x="36717" y="492573"/>
                  </a:lnTo>
                  <a:lnTo>
                    <a:pt x="23752" y="536086"/>
                  </a:lnTo>
                  <a:lnTo>
                    <a:pt x="13502" y="580702"/>
                  </a:lnTo>
                  <a:lnTo>
                    <a:pt x="6064" y="626326"/>
                  </a:lnTo>
                  <a:lnTo>
                    <a:pt x="1531" y="672862"/>
                  </a:lnTo>
                  <a:lnTo>
                    <a:pt x="0" y="720216"/>
                  </a:lnTo>
                  <a:lnTo>
                    <a:pt x="0" y="4020946"/>
                  </a:lnTo>
                  <a:lnTo>
                    <a:pt x="1531" y="4068299"/>
                  </a:lnTo>
                  <a:lnTo>
                    <a:pt x="6064" y="4114835"/>
                  </a:lnTo>
                  <a:lnTo>
                    <a:pt x="13502" y="4160458"/>
                  </a:lnTo>
                  <a:lnTo>
                    <a:pt x="23752" y="4205073"/>
                  </a:lnTo>
                  <a:lnTo>
                    <a:pt x="36717" y="4248586"/>
                  </a:lnTo>
                  <a:lnTo>
                    <a:pt x="52303" y="4290901"/>
                  </a:lnTo>
                  <a:lnTo>
                    <a:pt x="70415" y="4331924"/>
                  </a:lnTo>
                  <a:lnTo>
                    <a:pt x="90959" y="4371560"/>
                  </a:lnTo>
                  <a:lnTo>
                    <a:pt x="113839" y="4409714"/>
                  </a:lnTo>
                  <a:lnTo>
                    <a:pt x="138960" y="4446291"/>
                  </a:lnTo>
                  <a:lnTo>
                    <a:pt x="166228" y="4481197"/>
                  </a:lnTo>
                  <a:lnTo>
                    <a:pt x="195547" y="4514335"/>
                  </a:lnTo>
                  <a:lnTo>
                    <a:pt x="226823" y="4545611"/>
                  </a:lnTo>
                  <a:lnTo>
                    <a:pt x="259961" y="4574931"/>
                  </a:lnTo>
                  <a:lnTo>
                    <a:pt x="294866" y="4602199"/>
                  </a:lnTo>
                  <a:lnTo>
                    <a:pt x="331443" y="4627321"/>
                  </a:lnTo>
                  <a:lnTo>
                    <a:pt x="369597" y="4650202"/>
                  </a:lnTo>
                  <a:lnTo>
                    <a:pt x="409233" y="4670746"/>
                  </a:lnTo>
                  <a:lnTo>
                    <a:pt x="450257" y="4688858"/>
                  </a:lnTo>
                  <a:lnTo>
                    <a:pt x="492573" y="4704445"/>
                  </a:lnTo>
                  <a:lnTo>
                    <a:pt x="536086" y="4717411"/>
                  </a:lnTo>
                  <a:lnTo>
                    <a:pt x="580702" y="4727660"/>
                  </a:lnTo>
                  <a:lnTo>
                    <a:pt x="626326" y="4735099"/>
                  </a:lnTo>
                  <a:lnTo>
                    <a:pt x="672862" y="4739631"/>
                  </a:lnTo>
                  <a:lnTo>
                    <a:pt x="720217" y="4741164"/>
                  </a:lnTo>
                  <a:lnTo>
                    <a:pt x="3601085" y="4741164"/>
                  </a:lnTo>
                  <a:lnTo>
                    <a:pt x="3648439" y="4739631"/>
                  </a:lnTo>
                  <a:lnTo>
                    <a:pt x="3694975" y="4735099"/>
                  </a:lnTo>
                  <a:lnTo>
                    <a:pt x="3740599" y="4727660"/>
                  </a:lnTo>
                  <a:lnTo>
                    <a:pt x="3785215" y="4717411"/>
                  </a:lnTo>
                  <a:lnTo>
                    <a:pt x="3828728" y="4704445"/>
                  </a:lnTo>
                  <a:lnTo>
                    <a:pt x="3871044" y="4688858"/>
                  </a:lnTo>
                  <a:lnTo>
                    <a:pt x="3912068" y="4670746"/>
                  </a:lnTo>
                  <a:lnTo>
                    <a:pt x="3951704" y="4650202"/>
                  </a:lnTo>
                  <a:lnTo>
                    <a:pt x="3989858" y="4627321"/>
                  </a:lnTo>
                  <a:lnTo>
                    <a:pt x="4026435" y="4602199"/>
                  </a:lnTo>
                  <a:lnTo>
                    <a:pt x="4061340" y="4574931"/>
                  </a:lnTo>
                  <a:lnTo>
                    <a:pt x="4094478" y="4545611"/>
                  </a:lnTo>
                  <a:lnTo>
                    <a:pt x="4125754" y="4514335"/>
                  </a:lnTo>
                  <a:lnTo>
                    <a:pt x="4155073" y="4481197"/>
                  </a:lnTo>
                  <a:lnTo>
                    <a:pt x="4182341" y="4446291"/>
                  </a:lnTo>
                  <a:lnTo>
                    <a:pt x="4207462" y="4409714"/>
                  </a:lnTo>
                  <a:lnTo>
                    <a:pt x="4230342" y="4371560"/>
                  </a:lnTo>
                  <a:lnTo>
                    <a:pt x="4250886" y="4331924"/>
                  </a:lnTo>
                  <a:lnTo>
                    <a:pt x="4268998" y="4290901"/>
                  </a:lnTo>
                  <a:lnTo>
                    <a:pt x="4284584" y="4248586"/>
                  </a:lnTo>
                  <a:lnTo>
                    <a:pt x="4297549" y="4205073"/>
                  </a:lnTo>
                  <a:lnTo>
                    <a:pt x="4307799" y="4160458"/>
                  </a:lnTo>
                  <a:lnTo>
                    <a:pt x="4315237" y="4114835"/>
                  </a:lnTo>
                  <a:lnTo>
                    <a:pt x="4319770" y="4068299"/>
                  </a:lnTo>
                  <a:lnTo>
                    <a:pt x="4321302" y="4020946"/>
                  </a:lnTo>
                  <a:lnTo>
                    <a:pt x="4321302" y="720216"/>
                  </a:lnTo>
                  <a:lnTo>
                    <a:pt x="4319770" y="672862"/>
                  </a:lnTo>
                  <a:lnTo>
                    <a:pt x="4315237" y="626326"/>
                  </a:lnTo>
                  <a:lnTo>
                    <a:pt x="4307799" y="580702"/>
                  </a:lnTo>
                  <a:lnTo>
                    <a:pt x="4297549" y="536086"/>
                  </a:lnTo>
                  <a:lnTo>
                    <a:pt x="4284584" y="492573"/>
                  </a:lnTo>
                  <a:lnTo>
                    <a:pt x="4268998" y="450257"/>
                  </a:lnTo>
                  <a:lnTo>
                    <a:pt x="4250886" y="409233"/>
                  </a:lnTo>
                  <a:lnTo>
                    <a:pt x="4230342" y="369597"/>
                  </a:lnTo>
                  <a:lnTo>
                    <a:pt x="4207462" y="331443"/>
                  </a:lnTo>
                  <a:lnTo>
                    <a:pt x="4182341" y="294866"/>
                  </a:lnTo>
                  <a:lnTo>
                    <a:pt x="4155073" y="259961"/>
                  </a:lnTo>
                  <a:lnTo>
                    <a:pt x="4125754" y="226823"/>
                  </a:lnTo>
                  <a:lnTo>
                    <a:pt x="4094478" y="195547"/>
                  </a:lnTo>
                  <a:lnTo>
                    <a:pt x="4061340" y="166228"/>
                  </a:lnTo>
                  <a:lnTo>
                    <a:pt x="4026435" y="138960"/>
                  </a:lnTo>
                  <a:lnTo>
                    <a:pt x="3989858" y="113839"/>
                  </a:lnTo>
                  <a:lnTo>
                    <a:pt x="3951704" y="90959"/>
                  </a:lnTo>
                  <a:lnTo>
                    <a:pt x="3912068" y="70415"/>
                  </a:lnTo>
                  <a:lnTo>
                    <a:pt x="3871044" y="52303"/>
                  </a:lnTo>
                  <a:lnTo>
                    <a:pt x="3828728" y="36717"/>
                  </a:lnTo>
                  <a:lnTo>
                    <a:pt x="3785215" y="23752"/>
                  </a:lnTo>
                  <a:lnTo>
                    <a:pt x="3740599" y="13502"/>
                  </a:lnTo>
                  <a:lnTo>
                    <a:pt x="3694975" y="6064"/>
                  </a:lnTo>
                  <a:lnTo>
                    <a:pt x="3648439" y="1531"/>
                  </a:lnTo>
                  <a:lnTo>
                    <a:pt x="3601085" y="0"/>
                  </a:lnTo>
                  <a:close/>
                </a:path>
              </a:pathLst>
            </a:custGeom>
            <a:solidFill>
              <a:srgbClr val="B7EA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84885" y="1221866"/>
              <a:ext cx="4321810" cy="4741545"/>
            </a:xfrm>
            <a:custGeom>
              <a:avLst/>
              <a:gdLst/>
              <a:ahLst/>
              <a:cxnLst/>
              <a:rect l="l" t="t" r="r" b="b"/>
              <a:pathLst>
                <a:path w="4321810" h="4741545">
                  <a:moveTo>
                    <a:pt x="0" y="720216"/>
                  </a:moveTo>
                  <a:lnTo>
                    <a:pt x="1531" y="672862"/>
                  </a:lnTo>
                  <a:lnTo>
                    <a:pt x="6064" y="626326"/>
                  </a:lnTo>
                  <a:lnTo>
                    <a:pt x="13502" y="580702"/>
                  </a:lnTo>
                  <a:lnTo>
                    <a:pt x="23752" y="536086"/>
                  </a:lnTo>
                  <a:lnTo>
                    <a:pt x="36717" y="492573"/>
                  </a:lnTo>
                  <a:lnTo>
                    <a:pt x="52303" y="450257"/>
                  </a:lnTo>
                  <a:lnTo>
                    <a:pt x="70415" y="409233"/>
                  </a:lnTo>
                  <a:lnTo>
                    <a:pt x="90959" y="369597"/>
                  </a:lnTo>
                  <a:lnTo>
                    <a:pt x="113839" y="331443"/>
                  </a:lnTo>
                  <a:lnTo>
                    <a:pt x="138960" y="294866"/>
                  </a:lnTo>
                  <a:lnTo>
                    <a:pt x="166228" y="259961"/>
                  </a:lnTo>
                  <a:lnTo>
                    <a:pt x="195547" y="226823"/>
                  </a:lnTo>
                  <a:lnTo>
                    <a:pt x="226823" y="195547"/>
                  </a:lnTo>
                  <a:lnTo>
                    <a:pt x="259961" y="166228"/>
                  </a:lnTo>
                  <a:lnTo>
                    <a:pt x="294866" y="138960"/>
                  </a:lnTo>
                  <a:lnTo>
                    <a:pt x="331443" y="113839"/>
                  </a:lnTo>
                  <a:lnTo>
                    <a:pt x="369597" y="90959"/>
                  </a:lnTo>
                  <a:lnTo>
                    <a:pt x="409233" y="70415"/>
                  </a:lnTo>
                  <a:lnTo>
                    <a:pt x="450257" y="52303"/>
                  </a:lnTo>
                  <a:lnTo>
                    <a:pt x="492573" y="36717"/>
                  </a:lnTo>
                  <a:lnTo>
                    <a:pt x="536086" y="23752"/>
                  </a:lnTo>
                  <a:lnTo>
                    <a:pt x="580702" y="13502"/>
                  </a:lnTo>
                  <a:lnTo>
                    <a:pt x="626326" y="6064"/>
                  </a:lnTo>
                  <a:lnTo>
                    <a:pt x="672862" y="1531"/>
                  </a:lnTo>
                  <a:lnTo>
                    <a:pt x="720217" y="0"/>
                  </a:lnTo>
                  <a:lnTo>
                    <a:pt x="3601085" y="0"/>
                  </a:lnTo>
                  <a:lnTo>
                    <a:pt x="3648439" y="1531"/>
                  </a:lnTo>
                  <a:lnTo>
                    <a:pt x="3694975" y="6064"/>
                  </a:lnTo>
                  <a:lnTo>
                    <a:pt x="3740599" y="13502"/>
                  </a:lnTo>
                  <a:lnTo>
                    <a:pt x="3785215" y="23752"/>
                  </a:lnTo>
                  <a:lnTo>
                    <a:pt x="3828728" y="36717"/>
                  </a:lnTo>
                  <a:lnTo>
                    <a:pt x="3871044" y="52303"/>
                  </a:lnTo>
                  <a:lnTo>
                    <a:pt x="3912068" y="70415"/>
                  </a:lnTo>
                  <a:lnTo>
                    <a:pt x="3951704" y="90959"/>
                  </a:lnTo>
                  <a:lnTo>
                    <a:pt x="3989858" y="113839"/>
                  </a:lnTo>
                  <a:lnTo>
                    <a:pt x="4026435" y="138960"/>
                  </a:lnTo>
                  <a:lnTo>
                    <a:pt x="4061340" y="166228"/>
                  </a:lnTo>
                  <a:lnTo>
                    <a:pt x="4094478" y="195547"/>
                  </a:lnTo>
                  <a:lnTo>
                    <a:pt x="4125754" y="226823"/>
                  </a:lnTo>
                  <a:lnTo>
                    <a:pt x="4155073" y="259961"/>
                  </a:lnTo>
                  <a:lnTo>
                    <a:pt x="4182341" y="294866"/>
                  </a:lnTo>
                  <a:lnTo>
                    <a:pt x="4207462" y="331443"/>
                  </a:lnTo>
                  <a:lnTo>
                    <a:pt x="4230342" y="369597"/>
                  </a:lnTo>
                  <a:lnTo>
                    <a:pt x="4250886" y="409233"/>
                  </a:lnTo>
                  <a:lnTo>
                    <a:pt x="4268998" y="450257"/>
                  </a:lnTo>
                  <a:lnTo>
                    <a:pt x="4284584" y="492573"/>
                  </a:lnTo>
                  <a:lnTo>
                    <a:pt x="4297549" y="536086"/>
                  </a:lnTo>
                  <a:lnTo>
                    <a:pt x="4307799" y="580702"/>
                  </a:lnTo>
                  <a:lnTo>
                    <a:pt x="4315237" y="626326"/>
                  </a:lnTo>
                  <a:lnTo>
                    <a:pt x="4319770" y="672862"/>
                  </a:lnTo>
                  <a:lnTo>
                    <a:pt x="4321302" y="720216"/>
                  </a:lnTo>
                  <a:lnTo>
                    <a:pt x="4321302" y="4020946"/>
                  </a:lnTo>
                  <a:lnTo>
                    <a:pt x="4319770" y="4068299"/>
                  </a:lnTo>
                  <a:lnTo>
                    <a:pt x="4315237" y="4114835"/>
                  </a:lnTo>
                  <a:lnTo>
                    <a:pt x="4307799" y="4160458"/>
                  </a:lnTo>
                  <a:lnTo>
                    <a:pt x="4297549" y="4205073"/>
                  </a:lnTo>
                  <a:lnTo>
                    <a:pt x="4284584" y="4248586"/>
                  </a:lnTo>
                  <a:lnTo>
                    <a:pt x="4268998" y="4290901"/>
                  </a:lnTo>
                  <a:lnTo>
                    <a:pt x="4250886" y="4331924"/>
                  </a:lnTo>
                  <a:lnTo>
                    <a:pt x="4230342" y="4371560"/>
                  </a:lnTo>
                  <a:lnTo>
                    <a:pt x="4207462" y="4409714"/>
                  </a:lnTo>
                  <a:lnTo>
                    <a:pt x="4182341" y="4446291"/>
                  </a:lnTo>
                  <a:lnTo>
                    <a:pt x="4155073" y="4481197"/>
                  </a:lnTo>
                  <a:lnTo>
                    <a:pt x="4125754" y="4514335"/>
                  </a:lnTo>
                  <a:lnTo>
                    <a:pt x="4094478" y="4545611"/>
                  </a:lnTo>
                  <a:lnTo>
                    <a:pt x="4061340" y="4574931"/>
                  </a:lnTo>
                  <a:lnTo>
                    <a:pt x="4026435" y="4602199"/>
                  </a:lnTo>
                  <a:lnTo>
                    <a:pt x="3989858" y="4627321"/>
                  </a:lnTo>
                  <a:lnTo>
                    <a:pt x="3951704" y="4650202"/>
                  </a:lnTo>
                  <a:lnTo>
                    <a:pt x="3912068" y="4670746"/>
                  </a:lnTo>
                  <a:lnTo>
                    <a:pt x="3871044" y="4688858"/>
                  </a:lnTo>
                  <a:lnTo>
                    <a:pt x="3828728" y="4704445"/>
                  </a:lnTo>
                  <a:lnTo>
                    <a:pt x="3785215" y="4717411"/>
                  </a:lnTo>
                  <a:lnTo>
                    <a:pt x="3740599" y="4727660"/>
                  </a:lnTo>
                  <a:lnTo>
                    <a:pt x="3694975" y="4735099"/>
                  </a:lnTo>
                  <a:lnTo>
                    <a:pt x="3648439" y="4739631"/>
                  </a:lnTo>
                  <a:lnTo>
                    <a:pt x="3601085" y="4741164"/>
                  </a:lnTo>
                  <a:lnTo>
                    <a:pt x="720217" y="4741164"/>
                  </a:lnTo>
                  <a:lnTo>
                    <a:pt x="672862" y="4739631"/>
                  </a:lnTo>
                  <a:lnTo>
                    <a:pt x="626326" y="4735099"/>
                  </a:lnTo>
                  <a:lnTo>
                    <a:pt x="580702" y="4727660"/>
                  </a:lnTo>
                  <a:lnTo>
                    <a:pt x="536086" y="4717411"/>
                  </a:lnTo>
                  <a:lnTo>
                    <a:pt x="492573" y="4704445"/>
                  </a:lnTo>
                  <a:lnTo>
                    <a:pt x="450257" y="4688858"/>
                  </a:lnTo>
                  <a:lnTo>
                    <a:pt x="409233" y="4670746"/>
                  </a:lnTo>
                  <a:lnTo>
                    <a:pt x="369597" y="4650202"/>
                  </a:lnTo>
                  <a:lnTo>
                    <a:pt x="331443" y="4627321"/>
                  </a:lnTo>
                  <a:lnTo>
                    <a:pt x="294866" y="4602199"/>
                  </a:lnTo>
                  <a:lnTo>
                    <a:pt x="259961" y="4574931"/>
                  </a:lnTo>
                  <a:lnTo>
                    <a:pt x="226823" y="4545611"/>
                  </a:lnTo>
                  <a:lnTo>
                    <a:pt x="195547" y="4514335"/>
                  </a:lnTo>
                  <a:lnTo>
                    <a:pt x="166228" y="4481197"/>
                  </a:lnTo>
                  <a:lnTo>
                    <a:pt x="138960" y="4446291"/>
                  </a:lnTo>
                  <a:lnTo>
                    <a:pt x="113839" y="4409714"/>
                  </a:lnTo>
                  <a:lnTo>
                    <a:pt x="90959" y="4371560"/>
                  </a:lnTo>
                  <a:lnTo>
                    <a:pt x="70415" y="4331924"/>
                  </a:lnTo>
                  <a:lnTo>
                    <a:pt x="52303" y="4290901"/>
                  </a:lnTo>
                  <a:lnTo>
                    <a:pt x="36717" y="4248586"/>
                  </a:lnTo>
                  <a:lnTo>
                    <a:pt x="23752" y="4205073"/>
                  </a:lnTo>
                  <a:lnTo>
                    <a:pt x="13502" y="4160458"/>
                  </a:lnTo>
                  <a:lnTo>
                    <a:pt x="6064" y="4114835"/>
                  </a:lnTo>
                  <a:lnTo>
                    <a:pt x="1531" y="4068299"/>
                  </a:lnTo>
                  <a:lnTo>
                    <a:pt x="0" y="4020946"/>
                  </a:lnTo>
                  <a:lnTo>
                    <a:pt x="0" y="720216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274063" y="1549653"/>
            <a:ext cx="35198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import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styles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from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"./App.module.css"; </a:t>
            </a: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UserPic()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58467" y="1915414"/>
            <a:ext cx="762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196215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&lt;div&gt;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spc="-20" dirty="0">
                <a:latin typeface="Courier New"/>
                <a:cs typeface="Courier New"/>
              </a:rPr>
              <a:t>&lt;img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26514" y="2464053"/>
            <a:ext cx="3064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className={styles["profile-pic"]}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74063" y="2829814"/>
            <a:ext cx="3703954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src="https://images.pexels.com/photos/17 04488/pexels-photo- 1704488.jpeg?auto=compress&amp;cs=tinysrgb&amp;d pr=1&amp;w=500"</a:t>
            </a:r>
            <a:endParaRPr sz="1200">
              <a:latin typeface="Courier New"/>
              <a:cs typeface="Courier New"/>
            </a:endParaRPr>
          </a:p>
          <a:p>
            <a:pPr marL="74930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alt="Mark"</a:t>
            </a:r>
            <a:endParaRPr sz="1200">
              <a:latin typeface="Courier New"/>
              <a:cs typeface="Courier New"/>
            </a:endParaRPr>
          </a:p>
          <a:p>
            <a:pPr marR="2381250" algn="ctr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R="2381250" algn="ctr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endParaRPr sz="1200">
              <a:latin typeface="Courier New"/>
              <a:cs typeface="Courier New"/>
            </a:endParaRPr>
          </a:p>
          <a:p>
            <a:pPr marR="3118485" algn="ctr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96850" marR="1751330" indent="-184785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.profile-</a:t>
            </a:r>
            <a:r>
              <a:rPr sz="1200" dirty="0">
                <a:latin typeface="Courier New"/>
                <a:cs typeface="Courier New"/>
              </a:rPr>
              <a:t>pic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 </a:t>
            </a:r>
            <a:r>
              <a:rPr sz="1200" dirty="0">
                <a:latin typeface="Courier New"/>
                <a:cs typeface="Courier New"/>
              </a:rPr>
              <a:t>height: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200px; aspect-</a:t>
            </a:r>
            <a:r>
              <a:rPr sz="1200" dirty="0">
                <a:latin typeface="Courier New"/>
                <a:cs typeface="Courier New"/>
              </a:rPr>
              <a:t>ratio: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20" dirty="0">
                <a:latin typeface="Courier New"/>
                <a:cs typeface="Courier New"/>
              </a:rPr>
              <a:t>1/1; </a:t>
            </a:r>
            <a:r>
              <a:rPr sz="1200" spc="-10" dirty="0">
                <a:latin typeface="Courier New"/>
                <a:cs typeface="Courier New"/>
              </a:rPr>
              <a:t>border-</a:t>
            </a:r>
            <a:r>
              <a:rPr sz="1200" dirty="0">
                <a:latin typeface="Courier New"/>
                <a:cs typeface="Courier New"/>
              </a:rPr>
              <a:t>radius: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20" dirty="0">
                <a:latin typeface="Courier New"/>
                <a:cs typeface="Courier New"/>
              </a:rPr>
              <a:t>50%; </a:t>
            </a:r>
            <a:r>
              <a:rPr sz="1200" spc="-10" dirty="0">
                <a:latin typeface="Courier New"/>
                <a:cs typeface="Courier New"/>
              </a:rPr>
              <a:t>object-</a:t>
            </a:r>
            <a:r>
              <a:rPr sz="1200" dirty="0">
                <a:latin typeface="Courier New"/>
                <a:cs typeface="Courier New"/>
              </a:rPr>
              <a:t>fit: </a:t>
            </a:r>
            <a:r>
              <a:rPr sz="1200" spc="-10" dirty="0">
                <a:latin typeface="Courier New"/>
                <a:cs typeface="Courier New"/>
              </a:rPr>
              <a:t>cover;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0553" y="1400619"/>
            <a:ext cx="1174115" cy="1004569"/>
            <a:chOff x="110553" y="1400619"/>
            <a:chExt cx="1174115" cy="1004569"/>
          </a:xfrm>
        </p:grpSpPr>
        <p:sp>
          <p:nvSpPr>
            <p:cNvPr id="16" name="object 16"/>
            <p:cNvSpPr/>
            <p:nvPr/>
          </p:nvSpPr>
          <p:spPr>
            <a:xfrm>
              <a:off x="118490" y="1408557"/>
              <a:ext cx="1158240" cy="988694"/>
            </a:xfrm>
            <a:custGeom>
              <a:avLst/>
              <a:gdLst/>
              <a:ahLst/>
              <a:cxnLst/>
              <a:rect l="l" t="t" r="r" b="b"/>
              <a:pathLst>
                <a:path w="1158240" h="988694">
                  <a:moveTo>
                    <a:pt x="664083" y="0"/>
                  </a:moveTo>
                  <a:lnTo>
                    <a:pt x="664083" y="247141"/>
                  </a:lnTo>
                  <a:lnTo>
                    <a:pt x="0" y="247141"/>
                  </a:lnTo>
                  <a:lnTo>
                    <a:pt x="0" y="741171"/>
                  </a:lnTo>
                  <a:lnTo>
                    <a:pt x="664083" y="741171"/>
                  </a:lnTo>
                  <a:lnTo>
                    <a:pt x="664083" y="988313"/>
                  </a:lnTo>
                  <a:lnTo>
                    <a:pt x="1158240" y="494156"/>
                  </a:lnTo>
                  <a:lnTo>
                    <a:pt x="664083" y="0"/>
                  </a:lnTo>
                  <a:close/>
                </a:path>
              </a:pathLst>
            </a:custGeom>
            <a:solidFill>
              <a:srgbClr val="B7EA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8490" y="1408557"/>
              <a:ext cx="1158240" cy="988694"/>
            </a:xfrm>
            <a:custGeom>
              <a:avLst/>
              <a:gdLst/>
              <a:ahLst/>
              <a:cxnLst/>
              <a:rect l="l" t="t" r="r" b="b"/>
              <a:pathLst>
                <a:path w="1158240" h="988694">
                  <a:moveTo>
                    <a:pt x="0" y="247141"/>
                  </a:moveTo>
                  <a:lnTo>
                    <a:pt x="664083" y="247141"/>
                  </a:lnTo>
                  <a:lnTo>
                    <a:pt x="664083" y="0"/>
                  </a:lnTo>
                  <a:lnTo>
                    <a:pt x="1158240" y="494156"/>
                  </a:lnTo>
                  <a:lnTo>
                    <a:pt x="664083" y="988313"/>
                  </a:lnTo>
                  <a:lnTo>
                    <a:pt x="664083" y="741171"/>
                  </a:lnTo>
                  <a:lnTo>
                    <a:pt x="0" y="741171"/>
                  </a:lnTo>
                  <a:lnTo>
                    <a:pt x="0" y="247141"/>
                  </a:lnTo>
                  <a:close/>
                </a:path>
              </a:pathLst>
            </a:custGeom>
            <a:ln w="158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80670" y="1665224"/>
            <a:ext cx="5861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spc="-25" dirty="0">
                <a:latin typeface="Trebuchet MS"/>
                <a:cs typeface="Trebuchet MS"/>
              </a:rPr>
              <a:t>CSS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latin typeface="Trebuchet MS"/>
                <a:cs typeface="Trebuchet MS"/>
              </a:rPr>
              <a:t>Module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76947" y="1085913"/>
            <a:ext cx="3969385" cy="4575810"/>
            <a:chOff x="976947" y="1085913"/>
            <a:chExt cx="3969385" cy="4575810"/>
          </a:xfrm>
        </p:grpSpPr>
        <p:sp>
          <p:nvSpPr>
            <p:cNvPr id="20" name="object 20"/>
            <p:cNvSpPr/>
            <p:nvPr/>
          </p:nvSpPr>
          <p:spPr>
            <a:xfrm>
              <a:off x="1205103" y="1516760"/>
              <a:ext cx="3733165" cy="262255"/>
            </a:xfrm>
            <a:custGeom>
              <a:avLst/>
              <a:gdLst/>
              <a:ahLst/>
              <a:cxnLst/>
              <a:rect l="l" t="t" r="r" b="b"/>
              <a:pathLst>
                <a:path w="3733165" h="262255">
                  <a:moveTo>
                    <a:pt x="3689350" y="0"/>
                  </a:moveTo>
                  <a:lnTo>
                    <a:pt x="43688" y="0"/>
                  </a:lnTo>
                  <a:lnTo>
                    <a:pt x="26681" y="3432"/>
                  </a:lnTo>
                  <a:lnTo>
                    <a:pt x="12795" y="12795"/>
                  </a:lnTo>
                  <a:lnTo>
                    <a:pt x="3432" y="26681"/>
                  </a:lnTo>
                  <a:lnTo>
                    <a:pt x="0" y="43687"/>
                  </a:lnTo>
                  <a:lnTo>
                    <a:pt x="0" y="218439"/>
                  </a:lnTo>
                  <a:lnTo>
                    <a:pt x="3432" y="235446"/>
                  </a:lnTo>
                  <a:lnTo>
                    <a:pt x="12795" y="249332"/>
                  </a:lnTo>
                  <a:lnTo>
                    <a:pt x="26681" y="258695"/>
                  </a:lnTo>
                  <a:lnTo>
                    <a:pt x="43688" y="262127"/>
                  </a:lnTo>
                  <a:lnTo>
                    <a:pt x="3689350" y="262127"/>
                  </a:lnTo>
                  <a:lnTo>
                    <a:pt x="3706356" y="258695"/>
                  </a:lnTo>
                  <a:lnTo>
                    <a:pt x="3720242" y="249332"/>
                  </a:lnTo>
                  <a:lnTo>
                    <a:pt x="3729605" y="235446"/>
                  </a:lnTo>
                  <a:lnTo>
                    <a:pt x="3733038" y="218439"/>
                  </a:lnTo>
                  <a:lnTo>
                    <a:pt x="3733038" y="43687"/>
                  </a:lnTo>
                  <a:lnTo>
                    <a:pt x="3729605" y="26681"/>
                  </a:lnTo>
                  <a:lnTo>
                    <a:pt x="3720242" y="12795"/>
                  </a:lnTo>
                  <a:lnTo>
                    <a:pt x="3706356" y="3432"/>
                  </a:lnTo>
                  <a:lnTo>
                    <a:pt x="3689350" y="0"/>
                  </a:lnTo>
                  <a:close/>
                </a:path>
              </a:pathLst>
            </a:custGeom>
            <a:solidFill>
              <a:srgbClr val="85C156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05103" y="1516760"/>
              <a:ext cx="3733165" cy="262255"/>
            </a:xfrm>
            <a:custGeom>
              <a:avLst/>
              <a:gdLst/>
              <a:ahLst/>
              <a:cxnLst/>
              <a:rect l="l" t="t" r="r" b="b"/>
              <a:pathLst>
                <a:path w="3733165" h="262255">
                  <a:moveTo>
                    <a:pt x="0" y="43687"/>
                  </a:moveTo>
                  <a:lnTo>
                    <a:pt x="3432" y="26681"/>
                  </a:lnTo>
                  <a:lnTo>
                    <a:pt x="12795" y="12795"/>
                  </a:lnTo>
                  <a:lnTo>
                    <a:pt x="26681" y="3432"/>
                  </a:lnTo>
                  <a:lnTo>
                    <a:pt x="43688" y="0"/>
                  </a:lnTo>
                  <a:lnTo>
                    <a:pt x="3689350" y="0"/>
                  </a:lnTo>
                  <a:lnTo>
                    <a:pt x="3706356" y="3432"/>
                  </a:lnTo>
                  <a:lnTo>
                    <a:pt x="3720242" y="12795"/>
                  </a:lnTo>
                  <a:lnTo>
                    <a:pt x="3729605" y="26681"/>
                  </a:lnTo>
                  <a:lnTo>
                    <a:pt x="3733038" y="43687"/>
                  </a:lnTo>
                  <a:lnTo>
                    <a:pt x="3733038" y="218439"/>
                  </a:lnTo>
                  <a:lnTo>
                    <a:pt x="3729605" y="235446"/>
                  </a:lnTo>
                  <a:lnTo>
                    <a:pt x="3720242" y="249332"/>
                  </a:lnTo>
                  <a:lnTo>
                    <a:pt x="3706356" y="258695"/>
                  </a:lnTo>
                  <a:lnTo>
                    <a:pt x="3689350" y="262127"/>
                  </a:lnTo>
                  <a:lnTo>
                    <a:pt x="43688" y="262127"/>
                  </a:lnTo>
                  <a:lnTo>
                    <a:pt x="26681" y="258695"/>
                  </a:lnTo>
                  <a:lnTo>
                    <a:pt x="12795" y="249332"/>
                  </a:lnTo>
                  <a:lnTo>
                    <a:pt x="3432" y="235446"/>
                  </a:lnTo>
                  <a:lnTo>
                    <a:pt x="0" y="218439"/>
                  </a:lnTo>
                  <a:lnTo>
                    <a:pt x="0" y="4368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84885" y="4506086"/>
              <a:ext cx="2346960" cy="1148080"/>
            </a:xfrm>
            <a:custGeom>
              <a:avLst/>
              <a:gdLst/>
              <a:ahLst/>
              <a:cxnLst/>
              <a:rect l="l" t="t" r="r" b="b"/>
              <a:pathLst>
                <a:path w="2346960" h="1148079">
                  <a:moveTo>
                    <a:pt x="2155698" y="0"/>
                  </a:moveTo>
                  <a:lnTo>
                    <a:pt x="191262" y="0"/>
                  </a:lnTo>
                  <a:lnTo>
                    <a:pt x="147409" y="5049"/>
                  </a:lnTo>
                  <a:lnTo>
                    <a:pt x="107152" y="19434"/>
                  </a:lnTo>
                  <a:lnTo>
                    <a:pt x="71639" y="42007"/>
                  </a:lnTo>
                  <a:lnTo>
                    <a:pt x="42019" y="71623"/>
                  </a:lnTo>
                  <a:lnTo>
                    <a:pt x="19440" y="107135"/>
                  </a:lnTo>
                  <a:lnTo>
                    <a:pt x="5051" y="147397"/>
                  </a:lnTo>
                  <a:lnTo>
                    <a:pt x="0" y="191262"/>
                  </a:lnTo>
                  <a:lnTo>
                    <a:pt x="0" y="956310"/>
                  </a:lnTo>
                  <a:lnTo>
                    <a:pt x="5051" y="1000174"/>
                  </a:lnTo>
                  <a:lnTo>
                    <a:pt x="19440" y="1040436"/>
                  </a:lnTo>
                  <a:lnTo>
                    <a:pt x="42019" y="1075948"/>
                  </a:lnTo>
                  <a:lnTo>
                    <a:pt x="71639" y="1105564"/>
                  </a:lnTo>
                  <a:lnTo>
                    <a:pt x="107152" y="1128137"/>
                  </a:lnTo>
                  <a:lnTo>
                    <a:pt x="147409" y="1142522"/>
                  </a:lnTo>
                  <a:lnTo>
                    <a:pt x="191262" y="1147572"/>
                  </a:lnTo>
                  <a:lnTo>
                    <a:pt x="2155698" y="1147572"/>
                  </a:lnTo>
                  <a:lnTo>
                    <a:pt x="2199562" y="1142522"/>
                  </a:lnTo>
                  <a:lnTo>
                    <a:pt x="2239824" y="1128137"/>
                  </a:lnTo>
                  <a:lnTo>
                    <a:pt x="2275336" y="1105564"/>
                  </a:lnTo>
                  <a:lnTo>
                    <a:pt x="2304952" y="1075948"/>
                  </a:lnTo>
                  <a:lnTo>
                    <a:pt x="2327525" y="1040436"/>
                  </a:lnTo>
                  <a:lnTo>
                    <a:pt x="2341910" y="1000174"/>
                  </a:lnTo>
                  <a:lnTo>
                    <a:pt x="2346960" y="956310"/>
                  </a:lnTo>
                  <a:lnTo>
                    <a:pt x="2346960" y="191262"/>
                  </a:lnTo>
                  <a:lnTo>
                    <a:pt x="2341910" y="147397"/>
                  </a:lnTo>
                  <a:lnTo>
                    <a:pt x="2327525" y="107135"/>
                  </a:lnTo>
                  <a:lnTo>
                    <a:pt x="2304952" y="71623"/>
                  </a:lnTo>
                  <a:lnTo>
                    <a:pt x="2275336" y="42007"/>
                  </a:lnTo>
                  <a:lnTo>
                    <a:pt x="2239824" y="19434"/>
                  </a:lnTo>
                  <a:lnTo>
                    <a:pt x="2199562" y="5049"/>
                  </a:lnTo>
                  <a:lnTo>
                    <a:pt x="2155698" y="0"/>
                  </a:lnTo>
                  <a:close/>
                </a:path>
              </a:pathLst>
            </a:custGeom>
            <a:solidFill>
              <a:srgbClr val="85C156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4885" y="4506086"/>
              <a:ext cx="2346960" cy="1148080"/>
            </a:xfrm>
            <a:custGeom>
              <a:avLst/>
              <a:gdLst/>
              <a:ahLst/>
              <a:cxnLst/>
              <a:rect l="l" t="t" r="r" b="b"/>
              <a:pathLst>
                <a:path w="2346960" h="1148079">
                  <a:moveTo>
                    <a:pt x="0" y="191262"/>
                  </a:moveTo>
                  <a:lnTo>
                    <a:pt x="5051" y="147397"/>
                  </a:lnTo>
                  <a:lnTo>
                    <a:pt x="19440" y="107135"/>
                  </a:lnTo>
                  <a:lnTo>
                    <a:pt x="42019" y="71623"/>
                  </a:lnTo>
                  <a:lnTo>
                    <a:pt x="71639" y="42007"/>
                  </a:lnTo>
                  <a:lnTo>
                    <a:pt x="107152" y="19434"/>
                  </a:lnTo>
                  <a:lnTo>
                    <a:pt x="147409" y="5049"/>
                  </a:lnTo>
                  <a:lnTo>
                    <a:pt x="191262" y="0"/>
                  </a:lnTo>
                  <a:lnTo>
                    <a:pt x="2155698" y="0"/>
                  </a:lnTo>
                  <a:lnTo>
                    <a:pt x="2199562" y="5049"/>
                  </a:lnTo>
                  <a:lnTo>
                    <a:pt x="2239824" y="19434"/>
                  </a:lnTo>
                  <a:lnTo>
                    <a:pt x="2275336" y="42007"/>
                  </a:lnTo>
                  <a:lnTo>
                    <a:pt x="2304952" y="71623"/>
                  </a:lnTo>
                  <a:lnTo>
                    <a:pt x="2327525" y="107135"/>
                  </a:lnTo>
                  <a:lnTo>
                    <a:pt x="2341910" y="147397"/>
                  </a:lnTo>
                  <a:lnTo>
                    <a:pt x="2346960" y="191262"/>
                  </a:lnTo>
                  <a:lnTo>
                    <a:pt x="2346960" y="956310"/>
                  </a:lnTo>
                  <a:lnTo>
                    <a:pt x="2341910" y="1000174"/>
                  </a:lnTo>
                  <a:lnTo>
                    <a:pt x="2327525" y="1040436"/>
                  </a:lnTo>
                  <a:lnTo>
                    <a:pt x="2304952" y="1075948"/>
                  </a:lnTo>
                  <a:lnTo>
                    <a:pt x="2275336" y="1105564"/>
                  </a:lnTo>
                  <a:lnTo>
                    <a:pt x="2239824" y="1128137"/>
                  </a:lnTo>
                  <a:lnTo>
                    <a:pt x="2199562" y="1142522"/>
                  </a:lnTo>
                  <a:lnTo>
                    <a:pt x="2155698" y="1147572"/>
                  </a:lnTo>
                  <a:lnTo>
                    <a:pt x="191262" y="1147572"/>
                  </a:lnTo>
                  <a:lnTo>
                    <a:pt x="147409" y="1142522"/>
                  </a:lnTo>
                  <a:lnTo>
                    <a:pt x="107152" y="1128137"/>
                  </a:lnTo>
                  <a:lnTo>
                    <a:pt x="71639" y="1105564"/>
                  </a:lnTo>
                  <a:lnTo>
                    <a:pt x="42019" y="1075948"/>
                  </a:lnTo>
                  <a:lnTo>
                    <a:pt x="19440" y="1040436"/>
                  </a:lnTo>
                  <a:lnTo>
                    <a:pt x="5051" y="1000174"/>
                  </a:lnTo>
                  <a:lnTo>
                    <a:pt x="0" y="956310"/>
                  </a:lnTo>
                  <a:lnTo>
                    <a:pt x="0" y="19126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34436" y="2396870"/>
              <a:ext cx="2204085" cy="433070"/>
            </a:xfrm>
            <a:custGeom>
              <a:avLst/>
              <a:gdLst/>
              <a:ahLst/>
              <a:cxnLst/>
              <a:rect l="l" t="t" r="r" b="b"/>
              <a:pathLst>
                <a:path w="2204085" h="433069">
                  <a:moveTo>
                    <a:pt x="2131568" y="0"/>
                  </a:moveTo>
                  <a:lnTo>
                    <a:pt x="72136" y="0"/>
                  </a:lnTo>
                  <a:lnTo>
                    <a:pt x="44041" y="5663"/>
                  </a:lnTo>
                  <a:lnTo>
                    <a:pt x="21113" y="21113"/>
                  </a:lnTo>
                  <a:lnTo>
                    <a:pt x="5663" y="44041"/>
                  </a:lnTo>
                  <a:lnTo>
                    <a:pt x="0" y="72136"/>
                  </a:lnTo>
                  <a:lnTo>
                    <a:pt x="0" y="360680"/>
                  </a:lnTo>
                  <a:lnTo>
                    <a:pt x="5663" y="388774"/>
                  </a:lnTo>
                  <a:lnTo>
                    <a:pt x="21113" y="411702"/>
                  </a:lnTo>
                  <a:lnTo>
                    <a:pt x="44041" y="427152"/>
                  </a:lnTo>
                  <a:lnTo>
                    <a:pt x="72136" y="432816"/>
                  </a:lnTo>
                  <a:lnTo>
                    <a:pt x="2131568" y="432816"/>
                  </a:lnTo>
                  <a:lnTo>
                    <a:pt x="2159662" y="427152"/>
                  </a:lnTo>
                  <a:lnTo>
                    <a:pt x="2182590" y="411702"/>
                  </a:lnTo>
                  <a:lnTo>
                    <a:pt x="2198040" y="388774"/>
                  </a:lnTo>
                  <a:lnTo>
                    <a:pt x="2203704" y="360680"/>
                  </a:lnTo>
                  <a:lnTo>
                    <a:pt x="2203704" y="72136"/>
                  </a:lnTo>
                  <a:lnTo>
                    <a:pt x="2198040" y="44041"/>
                  </a:lnTo>
                  <a:lnTo>
                    <a:pt x="2182590" y="21113"/>
                  </a:lnTo>
                  <a:lnTo>
                    <a:pt x="2159662" y="5663"/>
                  </a:lnTo>
                  <a:lnTo>
                    <a:pt x="2131568" y="0"/>
                  </a:lnTo>
                  <a:close/>
                </a:path>
              </a:pathLst>
            </a:custGeom>
            <a:solidFill>
              <a:srgbClr val="85C156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734436" y="2396870"/>
              <a:ext cx="2204085" cy="433070"/>
            </a:xfrm>
            <a:custGeom>
              <a:avLst/>
              <a:gdLst/>
              <a:ahLst/>
              <a:cxnLst/>
              <a:rect l="l" t="t" r="r" b="b"/>
              <a:pathLst>
                <a:path w="2204085" h="433069">
                  <a:moveTo>
                    <a:pt x="0" y="72136"/>
                  </a:moveTo>
                  <a:lnTo>
                    <a:pt x="5663" y="44041"/>
                  </a:lnTo>
                  <a:lnTo>
                    <a:pt x="21113" y="21113"/>
                  </a:lnTo>
                  <a:lnTo>
                    <a:pt x="44041" y="5663"/>
                  </a:lnTo>
                  <a:lnTo>
                    <a:pt x="72136" y="0"/>
                  </a:lnTo>
                  <a:lnTo>
                    <a:pt x="2131568" y="0"/>
                  </a:lnTo>
                  <a:lnTo>
                    <a:pt x="2159662" y="5663"/>
                  </a:lnTo>
                  <a:lnTo>
                    <a:pt x="2182590" y="21113"/>
                  </a:lnTo>
                  <a:lnTo>
                    <a:pt x="2198040" y="44041"/>
                  </a:lnTo>
                  <a:lnTo>
                    <a:pt x="2203704" y="72136"/>
                  </a:lnTo>
                  <a:lnTo>
                    <a:pt x="2203704" y="360680"/>
                  </a:lnTo>
                  <a:lnTo>
                    <a:pt x="2198040" y="388774"/>
                  </a:lnTo>
                  <a:lnTo>
                    <a:pt x="2182590" y="411702"/>
                  </a:lnTo>
                  <a:lnTo>
                    <a:pt x="2159662" y="427152"/>
                  </a:lnTo>
                  <a:lnTo>
                    <a:pt x="2131568" y="432816"/>
                  </a:lnTo>
                  <a:lnTo>
                    <a:pt x="72136" y="432816"/>
                  </a:lnTo>
                  <a:lnTo>
                    <a:pt x="44041" y="427152"/>
                  </a:lnTo>
                  <a:lnTo>
                    <a:pt x="21113" y="411702"/>
                  </a:lnTo>
                  <a:lnTo>
                    <a:pt x="5663" y="388774"/>
                  </a:lnTo>
                  <a:lnTo>
                    <a:pt x="0" y="360680"/>
                  </a:lnTo>
                  <a:lnTo>
                    <a:pt x="0" y="72136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8019" y="1093850"/>
              <a:ext cx="1811274" cy="19964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438019" y="1093850"/>
              <a:ext cx="1811655" cy="200025"/>
            </a:xfrm>
            <a:custGeom>
              <a:avLst/>
              <a:gdLst/>
              <a:ahLst/>
              <a:cxnLst/>
              <a:rect l="l" t="t" r="r" b="b"/>
              <a:pathLst>
                <a:path w="1811654" h="200025">
                  <a:moveTo>
                    <a:pt x="0" y="33274"/>
                  </a:moveTo>
                  <a:lnTo>
                    <a:pt x="2609" y="20306"/>
                  </a:lnTo>
                  <a:lnTo>
                    <a:pt x="9731" y="9731"/>
                  </a:lnTo>
                  <a:lnTo>
                    <a:pt x="20306" y="2609"/>
                  </a:lnTo>
                  <a:lnTo>
                    <a:pt x="33274" y="0"/>
                  </a:lnTo>
                  <a:lnTo>
                    <a:pt x="1778000" y="0"/>
                  </a:lnTo>
                  <a:lnTo>
                    <a:pt x="1790967" y="2609"/>
                  </a:lnTo>
                  <a:lnTo>
                    <a:pt x="1801542" y="9731"/>
                  </a:lnTo>
                  <a:lnTo>
                    <a:pt x="1808664" y="20306"/>
                  </a:lnTo>
                  <a:lnTo>
                    <a:pt x="1811274" y="33274"/>
                  </a:lnTo>
                  <a:lnTo>
                    <a:pt x="1811274" y="166370"/>
                  </a:lnTo>
                  <a:lnTo>
                    <a:pt x="1808664" y="179337"/>
                  </a:lnTo>
                  <a:lnTo>
                    <a:pt x="1801542" y="189912"/>
                  </a:lnTo>
                  <a:lnTo>
                    <a:pt x="1790967" y="197034"/>
                  </a:lnTo>
                  <a:lnTo>
                    <a:pt x="1778000" y="199644"/>
                  </a:lnTo>
                  <a:lnTo>
                    <a:pt x="33274" y="199644"/>
                  </a:lnTo>
                  <a:lnTo>
                    <a:pt x="20306" y="197034"/>
                  </a:lnTo>
                  <a:lnTo>
                    <a:pt x="9731" y="189912"/>
                  </a:lnTo>
                  <a:lnTo>
                    <a:pt x="2609" y="179337"/>
                  </a:lnTo>
                  <a:lnTo>
                    <a:pt x="0" y="166370"/>
                  </a:lnTo>
                  <a:lnTo>
                    <a:pt x="0" y="33274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672833" y="5847333"/>
            <a:ext cx="11614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60" dirty="0">
                <a:latin typeface="Trebuchet MS"/>
                <a:cs typeface="Trebuchet MS"/>
              </a:rPr>
              <a:t>Output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when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in</a:t>
            </a:r>
            <a:endParaRPr sz="140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sz="1400" spc="-10" dirty="0">
                <a:latin typeface="Trebuchet MS"/>
                <a:cs typeface="Trebuchet MS"/>
              </a:rPr>
              <a:t>production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171438" y="1065275"/>
            <a:ext cx="4909185" cy="2662555"/>
            <a:chOff x="6171438" y="1065275"/>
            <a:chExt cx="4909185" cy="2662555"/>
          </a:xfrm>
        </p:grpSpPr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1438" y="1065275"/>
              <a:ext cx="4908804" cy="266242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8217" y="3091052"/>
              <a:ext cx="1792223" cy="50139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08217" y="3091052"/>
              <a:ext cx="1792605" cy="501650"/>
            </a:xfrm>
            <a:custGeom>
              <a:avLst/>
              <a:gdLst/>
              <a:ahLst/>
              <a:cxnLst/>
              <a:rect l="l" t="t" r="r" b="b"/>
              <a:pathLst>
                <a:path w="1792604" h="501650">
                  <a:moveTo>
                    <a:pt x="0" y="83565"/>
                  </a:move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6" y="0"/>
                  </a:lnTo>
                  <a:lnTo>
                    <a:pt x="1708658" y="0"/>
                  </a:lnTo>
                  <a:lnTo>
                    <a:pt x="1741164" y="6574"/>
                  </a:lnTo>
                  <a:lnTo>
                    <a:pt x="1767728" y="24495"/>
                  </a:lnTo>
                  <a:lnTo>
                    <a:pt x="1785649" y="51059"/>
                  </a:lnTo>
                  <a:lnTo>
                    <a:pt x="1792224" y="83565"/>
                  </a:lnTo>
                  <a:lnTo>
                    <a:pt x="1792224" y="417829"/>
                  </a:lnTo>
                  <a:lnTo>
                    <a:pt x="1785649" y="450336"/>
                  </a:lnTo>
                  <a:lnTo>
                    <a:pt x="1767728" y="476900"/>
                  </a:lnTo>
                  <a:lnTo>
                    <a:pt x="1741164" y="494821"/>
                  </a:lnTo>
                  <a:lnTo>
                    <a:pt x="1708658" y="501395"/>
                  </a:lnTo>
                  <a:lnTo>
                    <a:pt x="83566" y="501395"/>
                  </a:lnTo>
                  <a:lnTo>
                    <a:pt x="51059" y="494821"/>
                  </a:lnTo>
                  <a:lnTo>
                    <a:pt x="24495" y="476900"/>
                  </a:lnTo>
                  <a:lnTo>
                    <a:pt x="6574" y="450336"/>
                  </a:lnTo>
                  <a:lnTo>
                    <a:pt x="0" y="417829"/>
                  </a:lnTo>
                  <a:lnTo>
                    <a:pt x="0" y="83565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624066" y="3104133"/>
            <a:ext cx="1160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600" marR="5080" indent="-89535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rebuchet MS"/>
                <a:cs typeface="Trebuchet MS"/>
              </a:rPr>
              <a:t>Output </a:t>
            </a:r>
            <a:r>
              <a:rPr sz="1400" spc="-50" dirty="0">
                <a:latin typeface="Trebuchet MS"/>
                <a:cs typeface="Trebuchet MS"/>
              </a:rPr>
              <a:t>when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in </a:t>
            </a:r>
            <a:r>
              <a:rPr sz="1400" spc="-10" dirty="0">
                <a:latin typeface="Trebuchet MS"/>
                <a:cs typeface="Trebuchet MS"/>
              </a:rPr>
              <a:t>development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07796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66063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399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8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784348" y="1062227"/>
            <a:ext cx="11176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rebuchet MS"/>
                <a:cs typeface="Trebuchet MS"/>
              </a:rPr>
              <a:t>Code</a:t>
            </a:r>
            <a:r>
              <a:rPr sz="1400" spc="-65" dirty="0">
                <a:latin typeface="Trebuchet MS"/>
                <a:cs typeface="Trebuchet MS"/>
              </a:rPr>
              <a:t> Snippet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7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6183" y="316992"/>
            <a:ext cx="87401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DIFFERENT</a:t>
            </a:r>
            <a:r>
              <a:rPr sz="3200" spc="-35" dirty="0"/>
              <a:t> </a:t>
            </a:r>
            <a:r>
              <a:rPr sz="3200" dirty="0"/>
              <a:t>STYLING</a:t>
            </a:r>
            <a:r>
              <a:rPr sz="3200" spc="-45" dirty="0"/>
              <a:t> </a:t>
            </a:r>
            <a:r>
              <a:rPr sz="3200" spc="145" dirty="0"/>
              <a:t>METHODS</a:t>
            </a:r>
            <a:r>
              <a:rPr sz="3200" spc="-40" dirty="0"/>
              <a:t> </a:t>
            </a:r>
            <a:r>
              <a:rPr sz="3200" spc="140" dirty="0"/>
              <a:t>IN</a:t>
            </a:r>
            <a:r>
              <a:rPr sz="3200" spc="-65" dirty="0"/>
              <a:t> </a:t>
            </a:r>
            <a:r>
              <a:rPr sz="3200" spc="-60" dirty="0"/>
              <a:t>REACTJS</a:t>
            </a:r>
            <a:r>
              <a:rPr sz="3200" spc="-65" dirty="0"/>
              <a:t> </a:t>
            </a:r>
            <a:r>
              <a:rPr sz="3200" spc="-30" dirty="0"/>
              <a:t>[5-</a:t>
            </a:r>
            <a:r>
              <a:rPr sz="3200" spc="-25" dirty="0"/>
              <a:t>6]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374967" y="915987"/>
            <a:ext cx="1826895" cy="426720"/>
            <a:chOff x="374967" y="915987"/>
            <a:chExt cx="1826895" cy="4267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904" y="923925"/>
              <a:ext cx="1810512" cy="41071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82904" y="923925"/>
              <a:ext cx="1811020" cy="410845"/>
            </a:xfrm>
            <a:custGeom>
              <a:avLst/>
              <a:gdLst/>
              <a:ahLst/>
              <a:cxnLst/>
              <a:rect l="l" t="t" r="r" b="b"/>
              <a:pathLst>
                <a:path w="1811020" h="410844">
                  <a:moveTo>
                    <a:pt x="0" y="68452"/>
                  </a:moveTo>
                  <a:lnTo>
                    <a:pt x="5379" y="41790"/>
                  </a:lnTo>
                  <a:lnTo>
                    <a:pt x="20048" y="20034"/>
                  </a:lnTo>
                  <a:lnTo>
                    <a:pt x="41807" y="5373"/>
                  </a:lnTo>
                  <a:lnTo>
                    <a:pt x="68453" y="0"/>
                  </a:lnTo>
                  <a:lnTo>
                    <a:pt x="1742058" y="0"/>
                  </a:lnTo>
                  <a:lnTo>
                    <a:pt x="1768721" y="5373"/>
                  </a:lnTo>
                  <a:lnTo>
                    <a:pt x="1790477" y="20034"/>
                  </a:lnTo>
                  <a:lnTo>
                    <a:pt x="1805138" y="41790"/>
                  </a:lnTo>
                  <a:lnTo>
                    <a:pt x="1810512" y="68452"/>
                  </a:lnTo>
                  <a:lnTo>
                    <a:pt x="1810512" y="342264"/>
                  </a:lnTo>
                  <a:lnTo>
                    <a:pt x="1805138" y="368927"/>
                  </a:lnTo>
                  <a:lnTo>
                    <a:pt x="1790477" y="390683"/>
                  </a:lnTo>
                  <a:lnTo>
                    <a:pt x="1768721" y="405344"/>
                  </a:lnTo>
                  <a:lnTo>
                    <a:pt x="1742058" y="410717"/>
                  </a:lnTo>
                  <a:lnTo>
                    <a:pt x="68453" y="410717"/>
                  </a:lnTo>
                  <a:lnTo>
                    <a:pt x="41807" y="405344"/>
                  </a:lnTo>
                  <a:lnTo>
                    <a:pt x="20048" y="390683"/>
                  </a:lnTo>
                  <a:lnTo>
                    <a:pt x="5379" y="368927"/>
                  </a:lnTo>
                  <a:lnTo>
                    <a:pt x="0" y="342264"/>
                  </a:lnTo>
                  <a:lnTo>
                    <a:pt x="0" y="6845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8594" y="981455"/>
            <a:ext cx="11982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External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Fonts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3829" y="1406715"/>
            <a:ext cx="4025900" cy="1557655"/>
            <a:chOff x="163829" y="1406715"/>
            <a:chExt cx="4025900" cy="155765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29" y="1550669"/>
              <a:ext cx="4025646" cy="14135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700" y="1628393"/>
              <a:ext cx="3829050" cy="12672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7036" y="1414652"/>
              <a:ext cx="2504694" cy="3383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77036" y="1414652"/>
              <a:ext cx="2505075" cy="338455"/>
            </a:xfrm>
            <a:custGeom>
              <a:avLst/>
              <a:gdLst/>
              <a:ahLst/>
              <a:cxnLst/>
              <a:rect l="l" t="t" r="r" b="b"/>
              <a:pathLst>
                <a:path w="2505075" h="338455">
                  <a:moveTo>
                    <a:pt x="0" y="56387"/>
                  </a:moveTo>
                  <a:lnTo>
                    <a:pt x="4431" y="34450"/>
                  </a:lnTo>
                  <a:lnTo>
                    <a:pt x="16516" y="16525"/>
                  </a:lnTo>
                  <a:lnTo>
                    <a:pt x="34440" y="4435"/>
                  </a:lnTo>
                  <a:lnTo>
                    <a:pt x="56388" y="0"/>
                  </a:lnTo>
                  <a:lnTo>
                    <a:pt x="2448306" y="0"/>
                  </a:lnTo>
                  <a:lnTo>
                    <a:pt x="2470243" y="4435"/>
                  </a:lnTo>
                  <a:lnTo>
                    <a:pt x="2488168" y="16525"/>
                  </a:lnTo>
                  <a:lnTo>
                    <a:pt x="2500258" y="34450"/>
                  </a:lnTo>
                  <a:lnTo>
                    <a:pt x="2504694" y="56387"/>
                  </a:lnTo>
                  <a:lnTo>
                    <a:pt x="2504694" y="281940"/>
                  </a:lnTo>
                  <a:lnTo>
                    <a:pt x="2500258" y="303877"/>
                  </a:lnTo>
                  <a:lnTo>
                    <a:pt x="2488168" y="321802"/>
                  </a:lnTo>
                  <a:lnTo>
                    <a:pt x="2470243" y="333892"/>
                  </a:lnTo>
                  <a:lnTo>
                    <a:pt x="2448306" y="338327"/>
                  </a:lnTo>
                  <a:lnTo>
                    <a:pt x="56388" y="338327"/>
                  </a:lnTo>
                  <a:lnTo>
                    <a:pt x="34440" y="333892"/>
                  </a:lnTo>
                  <a:lnTo>
                    <a:pt x="16516" y="321802"/>
                  </a:lnTo>
                  <a:lnTo>
                    <a:pt x="4431" y="303877"/>
                  </a:lnTo>
                  <a:lnTo>
                    <a:pt x="0" y="281940"/>
                  </a:lnTo>
                  <a:lnTo>
                    <a:pt x="0" y="5638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93232" y="1453388"/>
            <a:ext cx="24726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5"/>
              </a:spcBef>
            </a:pPr>
            <a:r>
              <a:rPr sz="1400" spc="-65" dirty="0">
                <a:latin typeface="Trebuchet MS"/>
                <a:cs typeface="Trebuchet MS"/>
              </a:rPr>
              <a:t>Visit </a:t>
            </a:r>
            <a:r>
              <a:rPr sz="1400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7"/>
              </a:rPr>
              <a:t>https://fonts.google.com/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66551" y="934211"/>
            <a:ext cx="2155190" cy="2717800"/>
            <a:chOff x="4666551" y="934211"/>
            <a:chExt cx="2155190" cy="271780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88586" y="934211"/>
              <a:ext cx="2101595" cy="257479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2406" y="1023365"/>
              <a:ext cx="1943100" cy="240563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4489" y="3305936"/>
              <a:ext cx="2138934" cy="33756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74489" y="3305936"/>
              <a:ext cx="2139315" cy="337820"/>
            </a:xfrm>
            <a:custGeom>
              <a:avLst/>
              <a:gdLst/>
              <a:ahLst/>
              <a:cxnLst/>
              <a:rect l="l" t="t" r="r" b="b"/>
              <a:pathLst>
                <a:path w="2139315" h="337820">
                  <a:moveTo>
                    <a:pt x="0" y="56261"/>
                  </a:moveTo>
                  <a:lnTo>
                    <a:pt x="4415" y="34343"/>
                  </a:lnTo>
                  <a:lnTo>
                    <a:pt x="16462" y="16462"/>
                  </a:lnTo>
                  <a:lnTo>
                    <a:pt x="34343" y="4415"/>
                  </a:lnTo>
                  <a:lnTo>
                    <a:pt x="56261" y="0"/>
                  </a:lnTo>
                  <a:lnTo>
                    <a:pt x="2082673" y="0"/>
                  </a:lnTo>
                  <a:lnTo>
                    <a:pt x="2104590" y="4415"/>
                  </a:lnTo>
                  <a:lnTo>
                    <a:pt x="2122471" y="16462"/>
                  </a:lnTo>
                  <a:lnTo>
                    <a:pt x="2134518" y="34343"/>
                  </a:lnTo>
                  <a:lnTo>
                    <a:pt x="2138934" y="56261"/>
                  </a:lnTo>
                  <a:lnTo>
                    <a:pt x="2138934" y="281305"/>
                  </a:lnTo>
                  <a:lnTo>
                    <a:pt x="2134518" y="303222"/>
                  </a:lnTo>
                  <a:lnTo>
                    <a:pt x="2122471" y="321103"/>
                  </a:lnTo>
                  <a:lnTo>
                    <a:pt x="2104590" y="333150"/>
                  </a:lnTo>
                  <a:lnTo>
                    <a:pt x="2082673" y="337566"/>
                  </a:lnTo>
                  <a:lnTo>
                    <a:pt x="56261" y="337566"/>
                  </a:lnTo>
                  <a:lnTo>
                    <a:pt x="34343" y="333150"/>
                  </a:lnTo>
                  <a:lnTo>
                    <a:pt x="16462" y="321103"/>
                  </a:lnTo>
                  <a:lnTo>
                    <a:pt x="4415" y="303222"/>
                  </a:lnTo>
                  <a:lnTo>
                    <a:pt x="0" y="281305"/>
                  </a:lnTo>
                  <a:lnTo>
                    <a:pt x="0" y="5626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769865" y="3343909"/>
            <a:ext cx="1837689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0" dirty="0">
                <a:latin typeface="Trebuchet MS"/>
                <a:cs typeface="Trebuchet MS"/>
              </a:rPr>
              <a:t>Choose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the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required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font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505763" y="968565"/>
            <a:ext cx="3968750" cy="2345690"/>
            <a:chOff x="7505763" y="968565"/>
            <a:chExt cx="3968750" cy="2345690"/>
          </a:xfrm>
        </p:grpSpPr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13701" y="976502"/>
              <a:ext cx="3952494" cy="232943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513701" y="976502"/>
              <a:ext cx="3952875" cy="2329815"/>
            </a:xfrm>
            <a:custGeom>
              <a:avLst/>
              <a:gdLst/>
              <a:ahLst/>
              <a:cxnLst/>
              <a:rect l="l" t="t" r="r" b="b"/>
              <a:pathLst>
                <a:path w="3952875" h="2329815">
                  <a:moveTo>
                    <a:pt x="0" y="388238"/>
                  </a:moveTo>
                  <a:lnTo>
                    <a:pt x="3025" y="339547"/>
                  </a:lnTo>
                  <a:lnTo>
                    <a:pt x="11859" y="292658"/>
                  </a:lnTo>
                  <a:lnTo>
                    <a:pt x="26138" y="247936"/>
                  </a:lnTo>
                  <a:lnTo>
                    <a:pt x="45496" y="205744"/>
                  </a:lnTo>
                  <a:lnTo>
                    <a:pt x="69571" y="166448"/>
                  </a:lnTo>
                  <a:lnTo>
                    <a:pt x="97997" y="130411"/>
                  </a:lnTo>
                  <a:lnTo>
                    <a:pt x="130411" y="97997"/>
                  </a:lnTo>
                  <a:lnTo>
                    <a:pt x="166448" y="69571"/>
                  </a:lnTo>
                  <a:lnTo>
                    <a:pt x="205744" y="45496"/>
                  </a:lnTo>
                  <a:lnTo>
                    <a:pt x="247936" y="26138"/>
                  </a:lnTo>
                  <a:lnTo>
                    <a:pt x="292658" y="11859"/>
                  </a:lnTo>
                  <a:lnTo>
                    <a:pt x="339547" y="3025"/>
                  </a:lnTo>
                  <a:lnTo>
                    <a:pt x="388239" y="0"/>
                  </a:lnTo>
                  <a:lnTo>
                    <a:pt x="3564254" y="0"/>
                  </a:lnTo>
                  <a:lnTo>
                    <a:pt x="3612946" y="3025"/>
                  </a:lnTo>
                  <a:lnTo>
                    <a:pt x="3659835" y="11859"/>
                  </a:lnTo>
                  <a:lnTo>
                    <a:pt x="3704557" y="26138"/>
                  </a:lnTo>
                  <a:lnTo>
                    <a:pt x="3746749" y="45496"/>
                  </a:lnTo>
                  <a:lnTo>
                    <a:pt x="3786045" y="69571"/>
                  </a:lnTo>
                  <a:lnTo>
                    <a:pt x="3822082" y="97997"/>
                  </a:lnTo>
                  <a:lnTo>
                    <a:pt x="3854496" y="130411"/>
                  </a:lnTo>
                  <a:lnTo>
                    <a:pt x="3882922" y="166448"/>
                  </a:lnTo>
                  <a:lnTo>
                    <a:pt x="3906997" y="205744"/>
                  </a:lnTo>
                  <a:lnTo>
                    <a:pt x="3926355" y="247936"/>
                  </a:lnTo>
                  <a:lnTo>
                    <a:pt x="3940634" y="292658"/>
                  </a:lnTo>
                  <a:lnTo>
                    <a:pt x="3949468" y="339547"/>
                  </a:lnTo>
                  <a:lnTo>
                    <a:pt x="3952494" y="388238"/>
                  </a:lnTo>
                  <a:lnTo>
                    <a:pt x="3952494" y="1941195"/>
                  </a:lnTo>
                  <a:lnTo>
                    <a:pt x="3949468" y="1989886"/>
                  </a:lnTo>
                  <a:lnTo>
                    <a:pt x="3940634" y="2036775"/>
                  </a:lnTo>
                  <a:lnTo>
                    <a:pt x="3926355" y="2081497"/>
                  </a:lnTo>
                  <a:lnTo>
                    <a:pt x="3906997" y="2123689"/>
                  </a:lnTo>
                  <a:lnTo>
                    <a:pt x="3882922" y="2162985"/>
                  </a:lnTo>
                  <a:lnTo>
                    <a:pt x="3854496" y="2199022"/>
                  </a:lnTo>
                  <a:lnTo>
                    <a:pt x="3822082" y="2231436"/>
                  </a:lnTo>
                  <a:lnTo>
                    <a:pt x="3786045" y="2259862"/>
                  </a:lnTo>
                  <a:lnTo>
                    <a:pt x="3746749" y="2283937"/>
                  </a:lnTo>
                  <a:lnTo>
                    <a:pt x="3704557" y="2303295"/>
                  </a:lnTo>
                  <a:lnTo>
                    <a:pt x="3659835" y="2317574"/>
                  </a:lnTo>
                  <a:lnTo>
                    <a:pt x="3612946" y="2326408"/>
                  </a:lnTo>
                  <a:lnTo>
                    <a:pt x="3564254" y="2329434"/>
                  </a:lnTo>
                  <a:lnTo>
                    <a:pt x="388239" y="2329434"/>
                  </a:lnTo>
                  <a:lnTo>
                    <a:pt x="339547" y="2326408"/>
                  </a:lnTo>
                  <a:lnTo>
                    <a:pt x="292658" y="2317574"/>
                  </a:lnTo>
                  <a:lnTo>
                    <a:pt x="247936" y="2303295"/>
                  </a:lnTo>
                  <a:lnTo>
                    <a:pt x="205744" y="2283937"/>
                  </a:lnTo>
                  <a:lnTo>
                    <a:pt x="166448" y="2259862"/>
                  </a:lnTo>
                  <a:lnTo>
                    <a:pt x="130411" y="2231436"/>
                  </a:lnTo>
                  <a:lnTo>
                    <a:pt x="97997" y="2199022"/>
                  </a:lnTo>
                  <a:lnTo>
                    <a:pt x="69571" y="2162985"/>
                  </a:lnTo>
                  <a:lnTo>
                    <a:pt x="45496" y="2123689"/>
                  </a:lnTo>
                  <a:lnTo>
                    <a:pt x="26138" y="2081497"/>
                  </a:lnTo>
                  <a:lnTo>
                    <a:pt x="11859" y="2036775"/>
                  </a:lnTo>
                  <a:lnTo>
                    <a:pt x="3025" y="1989886"/>
                  </a:lnTo>
                  <a:lnTo>
                    <a:pt x="0" y="1941195"/>
                  </a:lnTo>
                  <a:lnTo>
                    <a:pt x="0" y="38823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165083" y="1031747"/>
            <a:ext cx="3060065" cy="1983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2075">
              <a:lnSpc>
                <a:spcPct val="1072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&lt;link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rel="preconnect" href="https://fonts.googleapis.co </a:t>
            </a:r>
            <a:r>
              <a:rPr sz="1200" dirty="0">
                <a:latin typeface="Courier New"/>
                <a:cs typeface="Courier New"/>
              </a:rPr>
              <a:t>m"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12700" marR="96520" indent="367665">
              <a:lnSpc>
                <a:spcPct val="106900"/>
              </a:lnSpc>
            </a:pPr>
            <a:r>
              <a:rPr sz="1200" dirty="0">
                <a:latin typeface="Courier New"/>
                <a:cs typeface="Courier New"/>
              </a:rPr>
              <a:t>&lt;link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rel="preconnect" href="https://fonts.gstatic.com" </a:t>
            </a:r>
            <a:r>
              <a:rPr sz="1200" dirty="0">
                <a:latin typeface="Courier New"/>
                <a:cs typeface="Courier New"/>
              </a:rPr>
              <a:t>crossorigin</a:t>
            </a:r>
            <a:r>
              <a:rPr sz="1200" spc="-85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12700" marR="5080" indent="367665">
              <a:lnSpc>
                <a:spcPct val="107100"/>
              </a:lnSpc>
            </a:pPr>
            <a:r>
              <a:rPr sz="1200" spc="-10" dirty="0">
                <a:latin typeface="Courier New"/>
                <a:cs typeface="Courier New"/>
              </a:rPr>
              <a:t>&lt;link href="https://fonts.googleapis.co m/css2?family=Roboto:wght@400;700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-10" dirty="0">
                <a:latin typeface="Courier New"/>
                <a:cs typeface="Courier New"/>
              </a:rPr>
              <a:t>;900&amp;display=swap"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769921" y="3210369"/>
            <a:ext cx="1916430" cy="353695"/>
            <a:chOff x="8769921" y="3210369"/>
            <a:chExt cx="1916430" cy="353695"/>
          </a:xfrm>
        </p:grpSpPr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77858" y="3218307"/>
              <a:ext cx="1900427" cy="33756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777858" y="3218307"/>
              <a:ext cx="1900555" cy="337820"/>
            </a:xfrm>
            <a:custGeom>
              <a:avLst/>
              <a:gdLst/>
              <a:ahLst/>
              <a:cxnLst/>
              <a:rect l="l" t="t" r="r" b="b"/>
              <a:pathLst>
                <a:path w="1900554" h="337820">
                  <a:moveTo>
                    <a:pt x="0" y="56261"/>
                  </a:moveTo>
                  <a:lnTo>
                    <a:pt x="4415" y="34343"/>
                  </a:lnTo>
                  <a:lnTo>
                    <a:pt x="16462" y="16462"/>
                  </a:lnTo>
                  <a:lnTo>
                    <a:pt x="34343" y="4415"/>
                  </a:lnTo>
                  <a:lnTo>
                    <a:pt x="56261" y="0"/>
                  </a:lnTo>
                  <a:lnTo>
                    <a:pt x="1844167" y="0"/>
                  </a:lnTo>
                  <a:lnTo>
                    <a:pt x="1866084" y="4415"/>
                  </a:lnTo>
                  <a:lnTo>
                    <a:pt x="1883965" y="16462"/>
                  </a:lnTo>
                  <a:lnTo>
                    <a:pt x="1896012" y="34343"/>
                  </a:lnTo>
                  <a:lnTo>
                    <a:pt x="1900427" y="56261"/>
                  </a:lnTo>
                  <a:lnTo>
                    <a:pt x="1900427" y="281305"/>
                  </a:lnTo>
                  <a:lnTo>
                    <a:pt x="1896012" y="303222"/>
                  </a:lnTo>
                  <a:lnTo>
                    <a:pt x="1883965" y="321103"/>
                  </a:lnTo>
                  <a:lnTo>
                    <a:pt x="1866084" y="333150"/>
                  </a:lnTo>
                  <a:lnTo>
                    <a:pt x="1844167" y="337566"/>
                  </a:lnTo>
                  <a:lnTo>
                    <a:pt x="56261" y="337566"/>
                  </a:lnTo>
                  <a:lnTo>
                    <a:pt x="34343" y="333150"/>
                  </a:lnTo>
                  <a:lnTo>
                    <a:pt x="16462" y="321103"/>
                  </a:lnTo>
                  <a:lnTo>
                    <a:pt x="4415" y="303222"/>
                  </a:lnTo>
                  <a:lnTo>
                    <a:pt x="0" y="281305"/>
                  </a:lnTo>
                  <a:lnTo>
                    <a:pt x="0" y="5626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717533" y="2946865"/>
            <a:ext cx="2048510" cy="5410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1852295" algn="l"/>
              </a:tabLst>
            </a:pPr>
            <a:r>
              <a:rPr sz="1200" spc="-10" dirty="0">
                <a:latin typeface="Courier New"/>
                <a:cs typeface="Courier New"/>
              </a:rPr>
              <a:t>rel="stylesheet"</a:t>
            </a:r>
            <a:r>
              <a:rPr sz="1200" dirty="0">
                <a:latin typeface="Courier New"/>
                <a:cs typeface="Courier New"/>
              </a:rPr>
              <a:t>	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168275">
              <a:lnSpc>
                <a:spcPct val="100000"/>
              </a:lnSpc>
              <a:spcBef>
                <a:spcPts val="500"/>
              </a:spcBef>
            </a:pPr>
            <a:r>
              <a:rPr sz="1400" spc="-65" dirty="0">
                <a:latin typeface="Trebuchet MS"/>
                <a:cs typeface="Trebuchet MS"/>
              </a:rPr>
              <a:t>Copy</a:t>
            </a:r>
            <a:r>
              <a:rPr sz="1400" spc="-95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the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dirty="0">
                <a:latin typeface="Courier New"/>
                <a:cs typeface="Courier New"/>
              </a:rPr>
              <a:t>&lt;link&gt;</a:t>
            </a:r>
            <a:r>
              <a:rPr sz="1400" spc="-540" dirty="0">
                <a:latin typeface="Courier New"/>
                <a:cs typeface="Courier New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tag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144319" y="3824452"/>
            <a:ext cx="3166745" cy="2411730"/>
            <a:chOff x="8144319" y="3824452"/>
            <a:chExt cx="3166745" cy="2411730"/>
          </a:xfrm>
        </p:grpSpPr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39505" y="3824452"/>
              <a:ext cx="2966466" cy="19903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32469" y="3907536"/>
              <a:ext cx="2789681" cy="18333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52256" y="5740526"/>
              <a:ext cx="3150870" cy="48768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152256" y="5740526"/>
              <a:ext cx="3150870" cy="487680"/>
            </a:xfrm>
            <a:custGeom>
              <a:avLst/>
              <a:gdLst/>
              <a:ahLst/>
              <a:cxnLst/>
              <a:rect l="l" t="t" r="r" b="b"/>
              <a:pathLst>
                <a:path w="3150870" h="487679">
                  <a:moveTo>
                    <a:pt x="0" y="81280"/>
                  </a:moveTo>
                  <a:lnTo>
                    <a:pt x="6395" y="49640"/>
                  </a:lnTo>
                  <a:lnTo>
                    <a:pt x="23828" y="23804"/>
                  </a:lnTo>
                  <a:lnTo>
                    <a:pt x="49666" y="6386"/>
                  </a:lnTo>
                  <a:lnTo>
                    <a:pt x="81280" y="0"/>
                  </a:lnTo>
                  <a:lnTo>
                    <a:pt x="3069590" y="0"/>
                  </a:lnTo>
                  <a:lnTo>
                    <a:pt x="3101203" y="6386"/>
                  </a:lnTo>
                  <a:lnTo>
                    <a:pt x="3127041" y="23804"/>
                  </a:lnTo>
                  <a:lnTo>
                    <a:pt x="3144474" y="49640"/>
                  </a:lnTo>
                  <a:lnTo>
                    <a:pt x="3150870" y="81280"/>
                  </a:lnTo>
                  <a:lnTo>
                    <a:pt x="3150870" y="406400"/>
                  </a:lnTo>
                  <a:lnTo>
                    <a:pt x="3144474" y="438039"/>
                  </a:lnTo>
                  <a:lnTo>
                    <a:pt x="3127041" y="463875"/>
                  </a:lnTo>
                  <a:lnTo>
                    <a:pt x="3101203" y="481293"/>
                  </a:lnTo>
                  <a:lnTo>
                    <a:pt x="3069590" y="487680"/>
                  </a:lnTo>
                  <a:lnTo>
                    <a:pt x="81280" y="487680"/>
                  </a:lnTo>
                  <a:lnTo>
                    <a:pt x="49666" y="481293"/>
                  </a:lnTo>
                  <a:lnTo>
                    <a:pt x="23828" y="463875"/>
                  </a:lnTo>
                  <a:lnTo>
                    <a:pt x="6395" y="438039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254745" y="5747258"/>
            <a:ext cx="2164080" cy="4451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655"/>
              </a:lnSpc>
              <a:spcBef>
                <a:spcPts val="95"/>
              </a:spcBef>
            </a:pPr>
            <a:r>
              <a:rPr sz="1400" spc="-75" dirty="0">
                <a:latin typeface="Trebuchet MS"/>
                <a:cs typeface="Trebuchet MS"/>
              </a:rPr>
              <a:t>Navigate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to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the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ts val="1655"/>
              </a:lnSpc>
            </a:pPr>
            <a:r>
              <a:rPr sz="1400" dirty="0">
                <a:latin typeface="Courier New"/>
                <a:cs typeface="Courier New"/>
              </a:rPr>
              <a:t>public/index.html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file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964179" y="3792511"/>
            <a:ext cx="4998085" cy="2529840"/>
            <a:chOff x="2964179" y="3792511"/>
            <a:chExt cx="4998085" cy="2529840"/>
          </a:xfrm>
        </p:grpSpPr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64179" y="3792511"/>
              <a:ext cx="4997958" cy="226847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76955" y="3878579"/>
              <a:ext cx="4781550" cy="210540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13934" y="5918834"/>
              <a:ext cx="1860041" cy="39547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813934" y="5918834"/>
              <a:ext cx="1860550" cy="395605"/>
            </a:xfrm>
            <a:custGeom>
              <a:avLst/>
              <a:gdLst/>
              <a:ahLst/>
              <a:cxnLst/>
              <a:rect l="l" t="t" r="r" b="b"/>
              <a:pathLst>
                <a:path w="1860550" h="395604">
                  <a:moveTo>
                    <a:pt x="0" y="65912"/>
                  </a:moveTo>
                  <a:lnTo>
                    <a:pt x="5173" y="40258"/>
                  </a:lnTo>
                  <a:lnTo>
                    <a:pt x="19288" y="19307"/>
                  </a:lnTo>
                  <a:lnTo>
                    <a:pt x="40237" y="5180"/>
                  </a:lnTo>
                  <a:lnTo>
                    <a:pt x="65913" y="0"/>
                  </a:lnTo>
                  <a:lnTo>
                    <a:pt x="1794129" y="0"/>
                  </a:lnTo>
                  <a:lnTo>
                    <a:pt x="1819804" y="5180"/>
                  </a:lnTo>
                  <a:lnTo>
                    <a:pt x="1840753" y="19307"/>
                  </a:lnTo>
                  <a:lnTo>
                    <a:pt x="1854868" y="40258"/>
                  </a:lnTo>
                  <a:lnTo>
                    <a:pt x="1860042" y="65912"/>
                  </a:lnTo>
                  <a:lnTo>
                    <a:pt x="1860042" y="329564"/>
                  </a:lnTo>
                  <a:lnTo>
                    <a:pt x="1854868" y="355219"/>
                  </a:lnTo>
                  <a:lnTo>
                    <a:pt x="1840753" y="376170"/>
                  </a:lnTo>
                  <a:lnTo>
                    <a:pt x="1819804" y="390297"/>
                  </a:lnTo>
                  <a:lnTo>
                    <a:pt x="1794129" y="395477"/>
                  </a:lnTo>
                  <a:lnTo>
                    <a:pt x="65913" y="395477"/>
                  </a:lnTo>
                  <a:lnTo>
                    <a:pt x="40237" y="390297"/>
                  </a:lnTo>
                  <a:lnTo>
                    <a:pt x="19288" y="376170"/>
                  </a:lnTo>
                  <a:lnTo>
                    <a:pt x="5173" y="355219"/>
                  </a:lnTo>
                  <a:lnTo>
                    <a:pt x="0" y="329564"/>
                  </a:lnTo>
                  <a:lnTo>
                    <a:pt x="0" y="6591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831516" y="5985764"/>
            <a:ext cx="1824989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95"/>
              </a:spcBef>
            </a:pPr>
            <a:r>
              <a:rPr sz="1400" spc="-50" dirty="0">
                <a:latin typeface="Trebuchet MS"/>
                <a:cs typeface="Trebuchet MS"/>
              </a:rPr>
              <a:t>Adding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the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90" dirty="0">
                <a:latin typeface="Trebuchet MS"/>
                <a:cs typeface="Trebuchet MS"/>
              </a:rPr>
              <a:t>Link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tags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59143" y="3871023"/>
            <a:ext cx="2351405" cy="1877695"/>
            <a:chOff x="259143" y="3871023"/>
            <a:chExt cx="2351405" cy="1877695"/>
          </a:xfrm>
        </p:grpSpPr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7081" y="3878960"/>
              <a:ext cx="2335530" cy="186156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67081" y="3878960"/>
              <a:ext cx="2335530" cy="1861820"/>
            </a:xfrm>
            <a:custGeom>
              <a:avLst/>
              <a:gdLst/>
              <a:ahLst/>
              <a:cxnLst/>
              <a:rect l="l" t="t" r="r" b="b"/>
              <a:pathLst>
                <a:path w="2335530" h="1861820">
                  <a:moveTo>
                    <a:pt x="0" y="310261"/>
                  </a:moveTo>
                  <a:lnTo>
                    <a:pt x="3364" y="264419"/>
                  </a:lnTo>
                  <a:lnTo>
                    <a:pt x="13136" y="220664"/>
                  </a:lnTo>
                  <a:lnTo>
                    <a:pt x="28837" y="179475"/>
                  </a:lnTo>
                  <a:lnTo>
                    <a:pt x="49985" y="141333"/>
                  </a:lnTo>
                  <a:lnTo>
                    <a:pt x="76103" y="106718"/>
                  </a:lnTo>
                  <a:lnTo>
                    <a:pt x="106708" y="76111"/>
                  </a:lnTo>
                  <a:lnTo>
                    <a:pt x="141322" y="49992"/>
                  </a:lnTo>
                  <a:lnTo>
                    <a:pt x="179464" y="28841"/>
                  </a:lnTo>
                  <a:lnTo>
                    <a:pt x="220654" y="13138"/>
                  </a:lnTo>
                  <a:lnTo>
                    <a:pt x="264413" y="3364"/>
                  </a:lnTo>
                  <a:lnTo>
                    <a:pt x="310261" y="0"/>
                  </a:lnTo>
                  <a:lnTo>
                    <a:pt x="2025269" y="0"/>
                  </a:lnTo>
                  <a:lnTo>
                    <a:pt x="2071110" y="3364"/>
                  </a:lnTo>
                  <a:lnTo>
                    <a:pt x="2114865" y="13138"/>
                  </a:lnTo>
                  <a:lnTo>
                    <a:pt x="2156054" y="28841"/>
                  </a:lnTo>
                  <a:lnTo>
                    <a:pt x="2194196" y="49992"/>
                  </a:lnTo>
                  <a:lnTo>
                    <a:pt x="2228811" y="76111"/>
                  </a:lnTo>
                  <a:lnTo>
                    <a:pt x="2259418" y="106718"/>
                  </a:lnTo>
                  <a:lnTo>
                    <a:pt x="2285537" y="141333"/>
                  </a:lnTo>
                  <a:lnTo>
                    <a:pt x="2306688" y="179475"/>
                  </a:lnTo>
                  <a:lnTo>
                    <a:pt x="2322391" y="220664"/>
                  </a:lnTo>
                  <a:lnTo>
                    <a:pt x="2332165" y="264419"/>
                  </a:lnTo>
                  <a:lnTo>
                    <a:pt x="2335530" y="310261"/>
                  </a:lnTo>
                  <a:lnTo>
                    <a:pt x="2335530" y="1551305"/>
                  </a:lnTo>
                  <a:lnTo>
                    <a:pt x="2332165" y="1597152"/>
                  </a:lnTo>
                  <a:lnTo>
                    <a:pt x="2322391" y="1640911"/>
                  </a:lnTo>
                  <a:lnTo>
                    <a:pt x="2306688" y="1682101"/>
                  </a:lnTo>
                  <a:lnTo>
                    <a:pt x="2285537" y="1720243"/>
                  </a:lnTo>
                  <a:lnTo>
                    <a:pt x="2259418" y="1754857"/>
                  </a:lnTo>
                  <a:lnTo>
                    <a:pt x="2228811" y="1785462"/>
                  </a:lnTo>
                  <a:lnTo>
                    <a:pt x="2194196" y="1811580"/>
                  </a:lnTo>
                  <a:lnTo>
                    <a:pt x="2156054" y="1832728"/>
                  </a:lnTo>
                  <a:lnTo>
                    <a:pt x="2114865" y="1848429"/>
                  </a:lnTo>
                  <a:lnTo>
                    <a:pt x="2071110" y="1858201"/>
                  </a:lnTo>
                  <a:lnTo>
                    <a:pt x="2025269" y="1861566"/>
                  </a:lnTo>
                  <a:lnTo>
                    <a:pt x="310261" y="1861566"/>
                  </a:lnTo>
                  <a:lnTo>
                    <a:pt x="264413" y="1858201"/>
                  </a:lnTo>
                  <a:lnTo>
                    <a:pt x="220654" y="1848429"/>
                  </a:lnTo>
                  <a:lnTo>
                    <a:pt x="179464" y="1832728"/>
                  </a:lnTo>
                  <a:lnTo>
                    <a:pt x="141322" y="1811580"/>
                  </a:lnTo>
                  <a:lnTo>
                    <a:pt x="106708" y="1785462"/>
                  </a:lnTo>
                  <a:lnTo>
                    <a:pt x="76103" y="1754857"/>
                  </a:lnTo>
                  <a:lnTo>
                    <a:pt x="49985" y="1720243"/>
                  </a:lnTo>
                  <a:lnTo>
                    <a:pt x="28837" y="1682101"/>
                  </a:lnTo>
                  <a:lnTo>
                    <a:pt x="13136" y="1640911"/>
                  </a:lnTo>
                  <a:lnTo>
                    <a:pt x="3364" y="1597152"/>
                  </a:lnTo>
                  <a:lnTo>
                    <a:pt x="0" y="1551305"/>
                  </a:lnTo>
                  <a:lnTo>
                    <a:pt x="0" y="310261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92047" y="4201921"/>
            <a:ext cx="1406525" cy="119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body{</a:t>
            </a:r>
            <a:endParaRPr sz="1200">
              <a:latin typeface="Courier New"/>
              <a:cs typeface="Courier New"/>
            </a:endParaRPr>
          </a:p>
          <a:p>
            <a:pPr marL="12700" marR="5080" indent="184150">
              <a:lnSpc>
                <a:spcPct val="107700"/>
              </a:lnSpc>
              <a:spcBef>
                <a:spcPts val="770"/>
              </a:spcBef>
            </a:pPr>
            <a:r>
              <a:rPr sz="1200" spc="-10" dirty="0">
                <a:latin typeface="Courier New"/>
                <a:cs typeface="Courier New"/>
              </a:rPr>
              <a:t>font-family: </a:t>
            </a:r>
            <a:r>
              <a:rPr sz="1200" dirty="0">
                <a:latin typeface="Courier New"/>
                <a:cs typeface="Courier New"/>
              </a:rPr>
              <a:t>'Roboto',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20" dirty="0">
                <a:latin typeface="Courier New"/>
                <a:cs typeface="Courier New"/>
              </a:rPr>
              <a:t>sans- </a:t>
            </a:r>
            <a:r>
              <a:rPr sz="1200" spc="-10" dirty="0">
                <a:latin typeface="Courier New"/>
                <a:cs typeface="Courier New"/>
              </a:rPr>
              <a:t>serif;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44131" y="5803455"/>
            <a:ext cx="1875155" cy="457200"/>
            <a:chOff x="544131" y="5803455"/>
            <a:chExt cx="1875155" cy="457200"/>
          </a:xfrm>
        </p:grpSpPr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2069" y="5811392"/>
              <a:ext cx="1859280" cy="44119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52069" y="5811392"/>
              <a:ext cx="1859280" cy="441325"/>
            </a:xfrm>
            <a:custGeom>
              <a:avLst/>
              <a:gdLst/>
              <a:ahLst/>
              <a:cxnLst/>
              <a:rect l="l" t="t" r="r" b="b"/>
              <a:pathLst>
                <a:path w="1859280" h="441325">
                  <a:moveTo>
                    <a:pt x="0" y="73533"/>
                  </a:moveTo>
                  <a:lnTo>
                    <a:pt x="5778" y="44909"/>
                  </a:lnTo>
                  <a:lnTo>
                    <a:pt x="21536" y="21536"/>
                  </a:lnTo>
                  <a:lnTo>
                    <a:pt x="44909" y="5778"/>
                  </a:lnTo>
                  <a:lnTo>
                    <a:pt x="73533" y="0"/>
                  </a:lnTo>
                  <a:lnTo>
                    <a:pt x="1785747" y="0"/>
                  </a:lnTo>
                  <a:lnTo>
                    <a:pt x="1814381" y="5778"/>
                  </a:lnTo>
                  <a:lnTo>
                    <a:pt x="1837753" y="21536"/>
                  </a:lnTo>
                  <a:lnTo>
                    <a:pt x="1853505" y="44909"/>
                  </a:lnTo>
                  <a:lnTo>
                    <a:pt x="1859280" y="73533"/>
                  </a:lnTo>
                  <a:lnTo>
                    <a:pt x="1859280" y="367665"/>
                  </a:lnTo>
                  <a:lnTo>
                    <a:pt x="1853505" y="396288"/>
                  </a:lnTo>
                  <a:lnTo>
                    <a:pt x="1837753" y="419661"/>
                  </a:lnTo>
                  <a:lnTo>
                    <a:pt x="1814381" y="435419"/>
                  </a:lnTo>
                  <a:lnTo>
                    <a:pt x="1785747" y="441198"/>
                  </a:lnTo>
                  <a:lnTo>
                    <a:pt x="73533" y="441198"/>
                  </a:lnTo>
                  <a:lnTo>
                    <a:pt x="44909" y="435419"/>
                  </a:lnTo>
                  <a:lnTo>
                    <a:pt x="21536" y="419661"/>
                  </a:lnTo>
                  <a:lnTo>
                    <a:pt x="5778" y="396288"/>
                  </a:lnTo>
                  <a:lnTo>
                    <a:pt x="0" y="367665"/>
                  </a:lnTo>
                  <a:lnTo>
                    <a:pt x="0" y="73533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51763" y="5794755"/>
            <a:ext cx="16357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80" dirty="0">
                <a:latin typeface="Trebuchet MS"/>
                <a:cs typeface="Trebuchet MS"/>
              </a:rPr>
              <a:t>Font-family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is</a:t>
            </a:r>
            <a:r>
              <a:rPr sz="1400" spc="-70" dirty="0">
                <a:latin typeface="Trebuchet MS"/>
                <a:cs typeface="Trebuchet MS"/>
              </a:rPr>
              <a:t> ready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to </a:t>
            </a:r>
            <a:r>
              <a:rPr sz="1400" spc="-60" dirty="0">
                <a:latin typeface="Trebuchet MS"/>
                <a:cs typeface="Trebuchet MS"/>
              </a:rPr>
              <a:t>be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90" dirty="0">
                <a:latin typeface="Trebuchet MS"/>
                <a:cs typeface="Trebuchet MS"/>
              </a:rPr>
              <a:t>utilized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in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the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app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193349" y="2116899"/>
            <a:ext cx="489584" cy="215900"/>
            <a:chOff x="4193349" y="2116899"/>
            <a:chExt cx="489584" cy="215900"/>
          </a:xfrm>
        </p:grpSpPr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01286" y="2124836"/>
              <a:ext cx="473201" cy="19964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201286" y="2124836"/>
              <a:ext cx="473709" cy="200025"/>
            </a:xfrm>
            <a:custGeom>
              <a:avLst/>
              <a:gdLst/>
              <a:ahLst/>
              <a:cxnLst/>
              <a:rect l="l" t="t" r="r" b="b"/>
              <a:pathLst>
                <a:path w="473710" h="200025">
                  <a:moveTo>
                    <a:pt x="0" y="49911"/>
                  </a:moveTo>
                  <a:lnTo>
                    <a:pt x="373380" y="49911"/>
                  </a:lnTo>
                  <a:lnTo>
                    <a:pt x="373380" y="0"/>
                  </a:lnTo>
                  <a:lnTo>
                    <a:pt x="473202" y="99822"/>
                  </a:lnTo>
                  <a:lnTo>
                    <a:pt x="373380" y="199644"/>
                  </a:lnTo>
                  <a:lnTo>
                    <a:pt x="373380" y="149733"/>
                  </a:lnTo>
                  <a:lnTo>
                    <a:pt x="0" y="149733"/>
                  </a:lnTo>
                  <a:lnTo>
                    <a:pt x="0" y="49911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6867207" y="2106993"/>
            <a:ext cx="490220" cy="216535"/>
            <a:chOff x="6867207" y="2106993"/>
            <a:chExt cx="490220" cy="216535"/>
          </a:xfrm>
        </p:grpSpPr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75144" y="2114930"/>
              <a:ext cx="473964" cy="20040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875144" y="2114930"/>
              <a:ext cx="474345" cy="200660"/>
            </a:xfrm>
            <a:custGeom>
              <a:avLst/>
              <a:gdLst/>
              <a:ahLst/>
              <a:cxnLst/>
              <a:rect l="l" t="t" r="r" b="b"/>
              <a:pathLst>
                <a:path w="474345" h="200660">
                  <a:moveTo>
                    <a:pt x="0" y="50037"/>
                  </a:moveTo>
                  <a:lnTo>
                    <a:pt x="373761" y="50037"/>
                  </a:lnTo>
                  <a:lnTo>
                    <a:pt x="373761" y="0"/>
                  </a:lnTo>
                  <a:lnTo>
                    <a:pt x="473964" y="100202"/>
                  </a:lnTo>
                  <a:lnTo>
                    <a:pt x="373761" y="200405"/>
                  </a:lnTo>
                  <a:lnTo>
                    <a:pt x="373761" y="150240"/>
                  </a:lnTo>
                  <a:lnTo>
                    <a:pt x="0" y="150240"/>
                  </a:lnTo>
                  <a:lnTo>
                    <a:pt x="0" y="5003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2645727" y="858075"/>
            <a:ext cx="8411845" cy="4008120"/>
            <a:chOff x="2645727" y="858075"/>
            <a:chExt cx="8411845" cy="4008120"/>
          </a:xfrm>
        </p:grpSpPr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848974" y="3369945"/>
              <a:ext cx="200406" cy="47396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0848974" y="3369945"/>
              <a:ext cx="200660" cy="474345"/>
            </a:xfrm>
            <a:custGeom>
              <a:avLst/>
              <a:gdLst/>
              <a:ahLst/>
              <a:cxnLst/>
              <a:rect l="l" t="t" r="r" b="b"/>
              <a:pathLst>
                <a:path w="200659" h="474345">
                  <a:moveTo>
                    <a:pt x="150241" y="0"/>
                  </a:moveTo>
                  <a:lnTo>
                    <a:pt x="150241" y="373761"/>
                  </a:lnTo>
                  <a:lnTo>
                    <a:pt x="200406" y="373761"/>
                  </a:lnTo>
                  <a:lnTo>
                    <a:pt x="100203" y="473964"/>
                  </a:lnTo>
                  <a:lnTo>
                    <a:pt x="0" y="373761"/>
                  </a:lnTo>
                  <a:lnTo>
                    <a:pt x="50165" y="373761"/>
                  </a:lnTo>
                  <a:lnTo>
                    <a:pt x="50165" y="0"/>
                  </a:lnTo>
                  <a:lnTo>
                    <a:pt x="150241" y="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77174" y="4524375"/>
              <a:ext cx="332231" cy="22860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877174" y="4524375"/>
              <a:ext cx="332740" cy="228600"/>
            </a:xfrm>
            <a:custGeom>
              <a:avLst/>
              <a:gdLst/>
              <a:ahLst/>
              <a:cxnLst/>
              <a:rect l="l" t="t" r="r" b="b"/>
              <a:pathLst>
                <a:path w="332740" h="228600">
                  <a:moveTo>
                    <a:pt x="332231" y="171450"/>
                  </a:moveTo>
                  <a:lnTo>
                    <a:pt x="114299" y="171450"/>
                  </a:lnTo>
                  <a:lnTo>
                    <a:pt x="114299" y="228600"/>
                  </a:lnTo>
                  <a:lnTo>
                    <a:pt x="0" y="114300"/>
                  </a:lnTo>
                  <a:lnTo>
                    <a:pt x="114299" y="0"/>
                  </a:lnTo>
                  <a:lnTo>
                    <a:pt x="114299" y="57150"/>
                  </a:lnTo>
                  <a:lnTo>
                    <a:pt x="332231" y="57150"/>
                  </a:lnTo>
                  <a:lnTo>
                    <a:pt x="332231" y="17145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53664" y="4629530"/>
              <a:ext cx="332231" cy="2286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653664" y="4629530"/>
              <a:ext cx="332740" cy="228600"/>
            </a:xfrm>
            <a:custGeom>
              <a:avLst/>
              <a:gdLst/>
              <a:ahLst/>
              <a:cxnLst/>
              <a:rect l="l" t="t" r="r" b="b"/>
              <a:pathLst>
                <a:path w="332739" h="228600">
                  <a:moveTo>
                    <a:pt x="332231" y="171450"/>
                  </a:moveTo>
                  <a:lnTo>
                    <a:pt x="114299" y="171450"/>
                  </a:lnTo>
                  <a:lnTo>
                    <a:pt x="114299" y="228600"/>
                  </a:lnTo>
                  <a:lnTo>
                    <a:pt x="0" y="114300"/>
                  </a:lnTo>
                  <a:lnTo>
                    <a:pt x="114299" y="0"/>
                  </a:lnTo>
                  <a:lnTo>
                    <a:pt x="114299" y="57150"/>
                  </a:lnTo>
                  <a:lnTo>
                    <a:pt x="332231" y="57150"/>
                  </a:lnTo>
                  <a:lnTo>
                    <a:pt x="332231" y="17145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11743" y="866013"/>
              <a:ext cx="1810512" cy="19964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611743" y="866013"/>
              <a:ext cx="1811020" cy="200025"/>
            </a:xfrm>
            <a:custGeom>
              <a:avLst/>
              <a:gdLst/>
              <a:ahLst/>
              <a:cxnLst/>
              <a:rect l="l" t="t" r="r" b="b"/>
              <a:pathLst>
                <a:path w="1811020" h="200025">
                  <a:moveTo>
                    <a:pt x="0" y="33274"/>
                  </a:moveTo>
                  <a:lnTo>
                    <a:pt x="2609" y="20306"/>
                  </a:lnTo>
                  <a:lnTo>
                    <a:pt x="9731" y="9731"/>
                  </a:lnTo>
                  <a:lnTo>
                    <a:pt x="20306" y="2609"/>
                  </a:lnTo>
                  <a:lnTo>
                    <a:pt x="33274" y="0"/>
                  </a:lnTo>
                  <a:lnTo>
                    <a:pt x="1777238" y="0"/>
                  </a:lnTo>
                  <a:lnTo>
                    <a:pt x="1790205" y="2609"/>
                  </a:lnTo>
                  <a:lnTo>
                    <a:pt x="1800780" y="9731"/>
                  </a:lnTo>
                  <a:lnTo>
                    <a:pt x="1807902" y="20306"/>
                  </a:lnTo>
                  <a:lnTo>
                    <a:pt x="1810512" y="33274"/>
                  </a:lnTo>
                  <a:lnTo>
                    <a:pt x="1810512" y="166370"/>
                  </a:lnTo>
                  <a:lnTo>
                    <a:pt x="1807902" y="179337"/>
                  </a:lnTo>
                  <a:lnTo>
                    <a:pt x="1800780" y="189912"/>
                  </a:lnTo>
                  <a:lnTo>
                    <a:pt x="1790205" y="197034"/>
                  </a:lnTo>
                  <a:lnTo>
                    <a:pt x="1777238" y="199644"/>
                  </a:lnTo>
                  <a:lnTo>
                    <a:pt x="33274" y="199644"/>
                  </a:lnTo>
                  <a:lnTo>
                    <a:pt x="20306" y="197034"/>
                  </a:lnTo>
                  <a:lnTo>
                    <a:pt x="9731" y="189912"/>
                  </a:lnTo>
                  <a:lnTo>
                    <a:pt x="2609" y="179337"/>
                  </a:lnTo>
                  <a:lnTo>
                    <a:pt x="0" y="166370"/>
                  </a:lnTo>
                  <a:lnTo>
                    <a:pt x="0" y="33274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8958071" y="834390"/>
            <a:ext cx="1117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latin typeface="Trebuchet MS"/>
                <a:cs typeface="Trebuchet MS"/>
              </a:rPr>
              <a:t>Code </a:t>
            </a:r>
            <a:r>
              <a:rPr sz="1400" spc="-65" dirty="0">
                <a:latin typeface="Trebuchet MS"/>
                <a:cs typeface="Trebuchet MS"/>
              </a:rPr>
              <a:t>Snippet </a:t>
            </a:r>
            <a:r>
              <a:rPr sz="1400" spc="-50" dirty="0">
                <a:latin typeface="Trebuchet MS"/>
                <a:cs typeface="Trebuchet MS"/>
              </a:rPr>
              <a:t>8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07796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866063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399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9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6183" y="316992"/>
            <a:ext cx="87401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DIFFERENT</a:t>
            </a:r>
            <a:r>
              <a:rPr sz="3200" spc="-35" dirty="0"/>
              <a:t> </a:t>
            </a:r>
            <a:r>
              <a:rPr sz="3200" dirty="0"/>
              <a:t>STYLING</a:t>
            </a:r>
            <a:r>
              <a:rPr sz="3200" spc="-45" dirty="0"/>
              <a:t> </a:t>
            </a:r>
            <a:r>
              <a:rPr sz="3200" spc="145" dirty="0"/>
              <a:t>METHODS</a:t>
            </a:r>
            <a:r>
              <a:rPr sz="3200" spc="-40" dirty="0"/>
              <a:t> </a:t>
            </a:r>
            <a:r>
              <a:rPr sz="3200" spc="140" dirty="0"/>
              <a:t>IN</a:t>
            </a:r>
            <a:r>
              <a:rPr sz="3200" spc="-65" dirty="0"/>
              <a:t> </a:t>
            </a:r>
            <a:r>
              <a:rPr sz="3200" spc="-60" dirty="0"/>
              <a:t>REACTJS</a:t>
            </a:r>
            <a:r>
              <a:rPr sz="3200" spc="-65" dirty="0"/>
              <a:t> </a:t>
            </a:r>
            <a:r>
              <a:rPr sz="3200" spc="-30" dirty="0"/>
              <a:t>[6-</a:t>
            </a:r>
            <a:r>
              <a:rPr sz="3200" spc="-25" dirty="0"/>
              <a:t>6]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531939" y="1348803"/>
            <a:ext cx="2096135" cy="450215"/>
            <a:chOff x="531939" y="1348803"/>
            <a:chExt cx="2096135" cy="4502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876" y="1356741"/>
              <a:ext cx="2080260" cy="4343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9876" y="1356741"/>
              <a:ext cx="2080260" cy="434340"/>
            </a:xfrm>
            <a:custGeom>
              <a:avLst/>
              <a:gdLst/>
              <a:ahLst/>
              <a:cxnLst/>
              <a:rect l="l" t="t" r="r" b="b"/>
              <a:pathLst>
                <a:path w="2080260" h="434339">
                  <a:moveTo>
                    <a:pt x="0" y="72389"/>
                  </a:moveTo>
                  <a:lnTo>
                    <a:pt x="5688" y="44201"/>
                  </a:lnTo>
                  <a:lnTo>
                    <a:pt x="21202" y="21193"/>
                  </a:lnTo>
                  <a:lnTo>
                    <a:pt x="44212" y="5685"/>
                  </a:lnTo>
                  <a:lnTo>
                    <a:pt x="72390" y="0"/>
                  </a:lnTo>
                  <a:lnTo>
                    <a:pt x="2007870" y="0"/>
                  </a:lnTo>
                  <a:lnTo>
                    <a:pt x="2036058" y="5685"/>
                  </a:lnTo>
                  <a:lnTo>
                    <a:pt x="2059066" y="21193"/>
                  </a:lnTo>
                  <a:lnTo>
                    <a:pt x="2074574" y="44201"/>
                  </a:lnTo>
                  <a:lnTo>
                    <a:pt x="2080260" y="72389"/>
                  </a:lnTo>
                  <a:lnTo>
                    <a:pt x="2080260" y="361949"/>
                  </a:lnTo>
                  <a:lnTo>
                    <a:pt x="2074574" y="390138"/>
                  </a:lnTo>
                  <a:lnTo>
                    <a:pt x="2059066" y="413146"/>
                  </a:lnTo>
                  <a:lnTo>
                    <a:pt x="2036058" y="428654"/>
                  </a:lnTo>
                  <a:lnTo>
                    <a:pt x="2007870" y="434339"/>
                  </a:lnTo>
                  <a:lnTo>
                    <a:pt x="72390" y="434339"/>
                  </a:lnTo>
                  <a:lnTo>
                    <a:pt x="44212" y="428654"/>
                  </a:lnTo>
                  <a:lnTo>
                    <a:pt x="21202" y="413146"/>
                  </a:lnTo>
                  <a:lnTo>
                    <a:pt x="5688" y="390138"/>
                  </a:lnTo>
                  <a:lnTo>
                    <a:pt x="0" y="361949"/>
                  </a:lnTo>
                  <a:lnTo>
                    <a:pt x="0" y="7238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23289" y="1426210"/>
            <a:ext cx="13119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Trebuchet MS"/>
                <a:cs typeface="Trebuchet MS"/>
              </a:rPr>
              <a:t>Bootstrap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Icons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4225" y="2399601"/>
            <a:ext cx="2926080" cy="2715260"/>
            <a:chOff x="534225" y="2399601"/>
            <a:chExt cx="2926080" cy="2715260"/>
          </a:xfrm>
        </p:grpSpPr>
        <p:sp>
          <p:nvSpPr>
            <p:cNvPr id="9" name="object 9"/>
            <p:cNvSpPr/>
            <p:nvPr/>
          </p:nvSpPr>
          <p:spPr>
            <a:xfrm>
              <a:off x="542162" y="2407539"/>
              <a:ext cx="2910205" cy="2699385"/>
            </a:xfrm>
            <a:custGeom>
              <a:avLst/>
              <a:gdLst/>
              <a:ahLst/>
              <a:cxnLst/>
              <a:rect l="l" t="t" r="r" b="b"/>
              <a:pathLst>
                <a:path w="2910204" h="2699385">
                  <a:moveTo>
                    <a:pt x="2640203" y="0"/>
                  </a:moveTo>
                  <a:lnTo>
                    <a:pt x="269900" y="0"/>
                  </a:lnTo>
                  <a:lnTo>
                    <a:pt x="221385" y="4346"/>
                  </a:lnTo>
                  <a:lnTo>
                    <a:pt x="175724" y="16878"/>
                  </a:lnTo>
                  <a:lnTo>
                    <a:pt x="133677" y="36834"/>
                  </a:lnTo>
                  <a:lnTo>
                    <a:pt x="96007" y="63454"/>
                  </a:lnTo>
                  <a:lnTo>
                    <a:pt x="63477" y="95977"/>
                  </a:lnTo>
                  <a:lnTo>
                    <a:pt x="36849" y="133641"/>
                  </a:lnTo>
                  <a:lnTo>
                    <a:pt x="16885" y="175686"/>
                  </a:lnTo>
                  <a:lnTo>
                    <a:pt x="4348" y="221351"/>
                  </a:lnTo>
                  <a:lnTo>
                    <a:pt x="0" y="269875"/>
                  </a:lnTo>
                  <a:lnTo>
                    <a:pt x="0" y="2429129"/>
                  </a:lnTo>
                  <a:lnTo>
                    <a:pt x="4348" y="2477652"/>
                  </a:lnTo>
                  <a:lnTo>
                    <a:pt x="16885" y="2523317"/>
                  </a:lnTo>
                  <a:lnTo>
                    <a:pt x="36849" y="2565362"/>
                  </a:lnTo>
                  <a:lnTo>
                    <a:pt x="63477" y="2603026"/>
                  </a:lnTo>
                  <a:lnTo>
                    <a:pt x="96007" y="2635549"/>
                  </a:lnTo>
                  <a:lnTo>
                    <a:pt x="133677" y="2662169"/>
                  </a:lnTo>
                  <a:lnTo>
                    <a:pt x="175724" y="2682125"/>
                  </a:lnTo>
                  <a:lnTo>
                    <a:pt x="221385" y="2694657"/>
                  </a:lnTo>
                  <a:lnTo>
                    <a:pt x="269900" y="2699004"/>
                  </a:lnTo>
                  <a:lnTo>
                    <a:pt x="2640203" y="2699004"/>
                  </a:lnTo>
                  <a:lnTo>
                    <a:pt x="2688726" y="2694657"/>
                  </a:lnTo>
                  <a:lnTo>
                    <a:pt x="2734391" y="2682125"/>
                  </a:lnTo>
                  <a:lnTo>
                    <a:pt x="2776436" y="2662169"/>
                  </a:lnTo>
                  <a:lnTo>
                    <a:pt x="2814100" y="2635549"/>
                  </a:lnTo>
                  <a:lnTo>
                    <a:pt x="2846623" y="2603026"/>
                  </a:lnTo>
                  <a:lnTo>
                    <a:pt x="2873243" y="2565362"/>
                  </a:lnTo>
                  <a:lnTo>
                    <a:pt x="2893199" y="2523317"/>
                  </a:lnTo>
                  <a:lnTo>
                    <a:pt x="2905731" y="2477652"/>
                  </a:lnTo>
                  <a:lnTo>
                    <a:pt x="2910078" y="2429129"/>
                  </a:lnTo>
                  <a:lnTo>
                    <a:pt x="2910078" y="269875"/>
                  </a:lnTo>
                  <a:lnTo>
                    <a:pt x="2905731" y="221351"/>
                  </a:lnTo>
                  <a:lnTo>
                    <a:pt x="2893199" y="175686"/>
                  </a:lnTo>
                  <a:lnTo>
                    <a:pt x="2873243" y="133641"/>
                  </a:lnTo>
                  <a:lnTo>
                    <a:pt x="2846623" y="95977"/>
                  </a:lnTo>
                  <a:lnTo>
                    <a:pt x="2814100" y="63454"/>
                  </a:lnTo>
                  <a:lnTo>
                    <a:pt x="2776436" y="36834"/>
                  </a:lnTo>
                  <a:lnTo>
                    <a:pt x="2734391" y="16878"/>
                  </a:lnTo>
                  <a:lnTo>
                    <a:pt x="2688726" y="4346"/>
                  </a:lnTo>
                  <a:lnTo>
                    <a:pt x="2640203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2162" y="2407539"/>
              <a:ext cx="2910205" cy="2699385"/>
            </a:xfrm>
            <a:custGeom>
              <a:avLst/>
              <a:gdLst/>
              <a:ahLst/>
              <a:cxnLst/>
              <a:rect l="l" t="t" r="r" b="b"/>
              <a:pathLst>
                <a:path w="2910204" h="2699385">
                  <a:moveTo>
                    <a:pt x="0" y="269875"/>
                  </a:moveTo>
                  <a:lnTo>
                    <a:pt x="4348" y="221351"/>
                  </a:lnTo>
                  <a:lnTo>
                    <a:pt x="16885" y="175686"/>
                  </a:lnTo>
                  <a:lnTo>
                    <a:pt x="36849" y="133641"/>
                  </a:lnTo>
                  <a:lnTo>
                    <a:pt x="63477" y="95977"/>
                  </a:lnTo>
                  <a:lnTo>
                    <a:pt x="96007" y="63454"/>
                  </a:lnTo>
                  <a:lnTo>
                    <a:pt x="133677" y="36834"/>
                  </a:lnTo>
                  <a:lnTo>
                    <a:pt x="175724" y="16878"/>
                  </a:lnTo>
                  <a:lnTo>
                    <a:pt x="221385" y="4346"/>
                  </a:lnTo>
                  <a:lnTo>
                    <a:pt x="269900" y="0"/>
                  </a:lnTo>
                  <a:lnTo>
                    <a:pt x="2640203" y="0"/>
                  </a:lnTo>
                  <a:lnTo>
                    <a:pt x="2688726" y="4346"/>
                  </a:lnTo>
                  <a:lnTo>
                    <a:pt x="2734391" y="16878"/>
                  </a:lnTo>
                  <a:lnTo>
                    <a:pt x="2776436" y="36834"/>
                  </a:lnTo>
                  <a:lnTo>
                    <a:pt x="2814100" y="63454"/>
                  </a:lnTo>
                  <a:lnTo>
                    <a:pt x="2846623" y="95977"/>
                  </a:lnTo>
                  <a:lnTo>
                    <a:pt x="2873243" y="133641"/>
                  </a:lnTo>
                  <a:lnTo>
                    <a:pt x="2893199" y="175686"/>
                  </a:lnTo>
                  <a:lnTo>
                    <a:pt x="2905731" y="221351"/>
                  </a:lnTo>
                  <a:lnTo>
                    <a:pt x="2910078" y="269875"/>
                  </a:lnTo>
                  <a:lnTo>
                    <a:pt x="2910078" y="2429129"/>
                  </a:lnTo>
                  <a:lnTo>
                    <a:pt x="2905731" y="2477652"/>
                  </a:lnTo>
                  <a:lnTo>
                    <a:pt x="2893199" y="2523317"/>
                  </a:lnTo>
                  <a:lnTo>
                    <a:pt x="2873243" y="2565362"/>
                  </a:lnTo>
                  <a:lnTo>
                    <a:pt x="2846623" y="2603026"/>
                  </a:lnTo>
                  <a:lnTo>
                    <a:pt x="2814100" y="2635549"/>
                  </a:lnTo>
                  <a:lnTo>
                    <a:pt x="2776436" y="2662169"/>
                  </a:lnTo>
                  <a:lnTo>
                    <a:pt x="2734391" y="2682125"/>
                  </a:lnTo>
                  <a:lnTo>
                    <a:pt x="2688726" y="2694657"/>
                  </a:lnTo>
                  <a:lnTo>
                    <a:pt x="2640203" y="2699004"/>
                  </a:lnTo>
                  <a:lnTo>
                    <a:pt x="269900" y="2699004"/>
                  </a:lnTo>
                  <a:lnTo>
                    <a:pt x="221385" y="2694657"/>
                  </a:lnTo>
                  <a:lnTo>
                    <a:pt x="175724" y="2682125"/>
                  </a:lnTo>
                  <a:lnTo>
                    <a:pt x="133677" y="2662169"/>
                  </a:lnTo>
                  <a:lnTo>
                    <a:pt x="96007" y="2635549"/>
                  </a:lnTo>
                  <a:lnTo>
                    <a:pt x="63477" y="2603026"/>
                  </a:lnTo>
                  <a:lnTo>
                    <a:pt x="36849" y="2565362"/>
                  </a:lnTo>
                  <a:lnTo>
                    <a:pt x="16885" y="2523317"/>
                  </a:lnTo>
                  <a:lnTo>
                    <a:pt x="4348" y="2477652"/>
                  </a:lnTo>
                  <a:lnTo>
                    <a:pt x="0" y="2429129"/>
                  </a:lnTo>
                  <a:lnTo>
                    <a:pt x="0" y="269875"/>
                  </a:lnTo>
                  <a:close/>
                </a:path>
              </a:pathLst>
            </a:custGeom>
            <a:ln w="15875">
              <a:solidFill>
                <a:srgbClr val="925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15009" y="2552954"/>
            <a:ext cx="2487295" cy="103124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0" marR="136525" indent="-114300">
              <a:lnSpc>
                <a:spcPct val="934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sz="1400" spc="-75" dirty="0">
                <a:latin typeface="Trebuchet MS"/>
                <a:cs typeface="Trebuchet MS"/>
              </a:rPr>
              <a:t>Install</a:t>
            </a:r>
            <a:r>
              <a:rPr sz="1400" spc="-70" dirty="0">
                <a:latin typeface="Trebuchet MS"/>
                <a:cs typeface="Trebuchet MS"/>
              </a:rPr>
              <a:t> the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react- </a:t>
            </a:r>
            <a:r>
              <a:rPr sz="1400" dirty="0">
                <a:latin typeface="Courier New"/>
                <a:cs typeface="Courier New"/>
              </a:rPr>
              <a:t>bootstrap-icons</a:t>
            </a:r>
            <a:r>
              <a:rPr sz="1400" spc="-525" dirty="0">
                <a:latin typeface="Courier New"/>
                <a:cs typeface="Courier New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through </a:t>
            </a:r>
            <a:r>
              <a:rPr sz="1400" spc="-70" dirty="0">
                <a:latin typeface="Trebuchet MS"/>
                <a:cs typeface="Trebuchet MS"/>
              </a:rPr>
              <a:t>the </a:t>
            </a:r>
            <a:r>
              <a:rPr sz="1400" spc="-65" dirty="0">
                <a:latin typeface="Trebuchet MS"/>
                <a:cs typeface="Trebuchet MS"/>
              </a:rPr>
              <a:t>command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line</a:t>
            </a:r>
            <a:endParaRPr sz="1400">
              <a:latin typeface="Trebuchet MS"/>
              <a:cs typeface="Trebuchet MS"/>
            </a:endParaRPr>
          </a:p>
          <a:p>
            <a:pPr marL="127000" marR="5080" indent="-119380">
              <a:lnSpc>
                <a:spcPts val="1420"/>
              </a:lnSpc>
              <a:spcBef>
                <a:spcPts val="265"/>
              </a:spcBef>
              <a:buSzPct val="92857"/>
              <a:buChar char="•"/>
              <a:tabLst>
                <a:tab pos="127000" algn="l"/>
              </a:tabLst>
            </a:pPr>
            <a:r>
              <a:rPr sz="1400" dirty="0">
                <a:latin typeface="Courier New"/>
                <a:cs typeface="Courier New"/>
              </a:rPr>
              <a:t>npm i react-</a:t>
            </a:r>
            <a:r>
              <a:rPr sz="1400" spc="-10" dirty="0">
                <a:latin typeface="Courier New"/>
                <a:cs typeface="Courier New"/>
              </a:rPr>
              <a:t>bootstrap- icons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396047" y="4773993"/>
            <a:ext cx="3996054" cy="1046480"/>
            <a:chOff x="1396047" y="4773993"/>
            <a:chExt cx="3996054" cy="1046480"/>
          </a:xfrm>
        </p:grpSpPr>
        <p:sp>
          <p:nvSpPr>
            <p:cNvPr id="13" name="object 13"/>
            <p:cNvSpPr/>
            <p:nvPr/>
          </p:nvSpPr>
          <p:spPr>
            <a:xfrm>
              <a:off x="2801238" y="4896738"/>
              <a:ext cx="2590800" cy="923290"/>
            </a:xfrm>
            <a:custGeom>
              <a:avLst/>
              <a:gdLst/>
              <a:ahLst/>
              <a:cxnLst/>
              <a:rect l="l" t="t" r="r" b="b"/>
              <a:pathLst>
                <a:path w="2590800" h="923289">
                  <a:moveTo>
                    <a:pt x="2566035" y="0"/>
                  </a:moveTo>
                  <a:lnTo>
                    <a:pt x="2445893" y="69977"/>
                  </a:lnTo>
                  <a:lnTo>
                    <a:pt x="2487041" y="87630"/>
                  </a:lnTo>
                  <a:lnTo>
                    <a:pt x="2462558" y="132318"/>
                  </a:lnTo>
                  <a:lnTo>
                    <a:pt x="2436551" y="176032"/>
                  </a:lnTo>
                  <a:lnTo>
                    <a:pt x="2409051" y="218736"/>
                  </a:lnTo>
                  <a:lnTo>
                    <a:pt x="2380089" y="260395"/>
                  </a:lnTo>
                  <a:lnTo>
                    <a:pt x="2349697" y="300971"/>
                  </a:lnTo>
                  <a:lnTo>
                    <a:pt x="2317905" y="340429"/>
                  </a:lnTo>
                  <a:lnTo>
                    <a:pt x="2284744" y="378732"/>
                  </a:lnTo>
                  <a:lnTo>
                    <a:pt x="2250247" y="415846"/>
                  </a:lnTo>
                  <a:lnTo>
                    <a:pt x="2214444" y="451732"/>
                  </a:lnTo>
                  <a:lnTo>
                    <a:pt x="2177366" y="486357"/>
                  </a:lnTo>
                  <a:lnTo>
                    <a:pt x="2139044" y="519683"/>
                  </a:lnTo>
                  <a:lnTo>
                    <a:pt x="2099511" y="551674"/>
                  </a:lnTo>
                  <a:lnTo>
                    <a:pt x="2058797" y="582295"/>
                  </a:lnTo>
                  <a:lnTo>
                    <a:pt x="2019201" y="610020"/>
                  </a:lnTo>
                  <a:lnTo>
                    <a:pt x="1979001" y="636231"/>
                  </a:lnTo>
                  <a:lnTo>
                    <a:pt x="1938232" y="660934"/>
                  </a:lnTo>
                  <a:lnTo>
                    <a:pt x="1896930" y="684133"/>
                  </a:lnTo>
                  <a:lnTo>
                    <a:pt x="1855128" y="705834"/>
                  </a:lnTo>
                  <a:lnTo>
                    <a:pt x="1812863" y="726043"/>
                  </a:lnTo>
                  <a:lnTo>
                    <a:pt x="1770169" y="744765"/>
                  </a:lnTo>
                  <a:lnTo>
                    <a:pt x="1727081" y="762007"/>
                  </a:lnTo>
                  <a:lnTo>
                    <a:pt x="1683635" y="777773"/>
                  </a:lnTo>
                  <a:lnTo>
                    <a:pt x="1639865" y="792069"/>
                  </a:lnTo>
                  <a:lnTo>
                    <a:pt x="1595807" y="804901"/>
                  </a:lnTo>
                  <a:lnTo>
                    <a:pt x="1551496" y="816275"/>
                  </a:lnTo>
                  <a:lnTo>
                    <a:pt x="1506966" y="826195"/>
                  </a:lnTo>
                  <a:lnTo>
                    <a:pt x="1462253" y="834668"/>
                  </a:lnTo>
                  <a:lnTo>
                    <a:pt x="1417393" y="841699"/>
                  </a:lnTo>
                  <a:lnTo>
                    <a:pt x="1372419" y="847294"/>
                  </a:lnTo>
                  <a:lnTo>
                    <a:pt x="1327367" y="851459"/>
                  </a:lnTo>
                  <a:lnTo>
                    <a:pt x="1282272" y="854198"/>
                  </a:lnTo>
                  <a:lnTo>
                    <a:pt x="1237170" y="855517"/>
                  </a:lnTo>
                  <a:lnTo>
                    <a:pt x="1192095" y="855423"/>
                  </a:lnTo>
                  <a:lnTo>
                    <a:pt x="1147082" y="853921"/>
                  </a:lnTo>
                  <a:lnTo>
                    <a:pt x="1102167" y="851015"/>
                  </a:lnTo>
                  <a:lnTo>
                    <a:pt x="1057385" y="846713"/>
                  </a:lnTo>
                  <a:lnTo>
                    <a:pt x="1012770" y="841019"/>
                  </a:lnTo>
                  <a:lnTo>
                    <a:pt x="968357" y="833939"/>
                  </a:lnTo>
                  <a:lnTo>
                    <a:pt x="924183" y="825479"/>
                  </a:lnTo>
                  <a:lnTo>
                    <a:pt x="880281" y="815644"/>
                  </a:lnTo>
                  <a:lnTo>
                    <a:pt x="836688" y="804439"/>
                  </a:lnTo>
                  <a:lnTo>
                    <a:pt x="793437" y="791871"/>
                  </a:lnTo>
                  <a:lnTo>
                    <a:pt x="750565" y="777945"/>
                  </a:lnTo>
                  <a:lnTo>
                    <a:pt x="708105" y="762667"/>
                  </a:lnTo>
                  <a:lnTo>
                    <a:pt x="666094" y="746042"/>
                  </a:lnTo>
                  <a:lnTo>
                    <a:pt x="624567" y="728075"/>
                  </a:lnTo>
                  <a:lnTo>
                    <a:pt x="583557" y="708773"/>
                  </a:lnTo>
                  <a:lnTo>
                    <a:pt x="543101" y="688141"/>
                  </a:lnTo>
                  <a:lnTo>
                    <a:pt x="503234" y="666184"/>
                  </a:lnTo>
                  <a:lnTo>
                    <a:pt x="463991" y="642909"/>
                  </a:lnTo>
                  <a:lnTo>
                    <a:pt x="425406" y="618320"/>
                  </a:lnTo>
                  <a:lnTo>
                    <a:pt x="387515" y="592423"/>
                  </a:lnTo>
                  <a:lnTo>
                    <a:pt x="350353" y="565225"/>
                  </a:lnTo>
                  <a:lnTo>
                    <a:pt x="313955" y="536729"/>
                  </a:lnTo>
                  <a:lnTo>
                    <a:pt x="278356" y="506943"/>
                  </a:lnTo>
                  <a:lnTo>
                    <a:pt x="243591" y="475872"/>
                  </a:lnTo>
                  <a:lnTo>
                    <a:pt x="209695" y="443520"/>
                  </a:lnTo>
                  <a:lnTo>
                    <a:pt x="176704" y="409895"/>
                  </a:lnTo>
                  <a:lnTo>
                    <a:pt x="144652" y="375001"/>
                  </a:lnTo>
                  <a:lnTo>
                    <a:pt x="113574" y="338843"/>
                  </a:lnTo>
                  <a:lnTo>
                    <a:pt x="83506" y="301429"/>
                  </a:lnTo>
                  <a:lnTo>
                    <a:pt x="54483" y="262763"/>
                  </a:lnTo>
                  <a:lnTo>
                    <a:pt x="0" y="302387"/>
                  </a:lnTo>
                  <a:lnTo>
                    <a:pt x="29973" y="342296"/>
                  </a:lnTo>
                  <a:lnTo>
                    <a:pt x="61199" y="381125"/>
                  </a:lnTo>
                  <a:lnTo>
                    <a:pt x="93646" y="418846"/>
                  </a:lnTo>
                  <a:lnTo>
                    <a:pt x="127285" y="455434"/>
                  </a:lnTo>
                  <a:lnTo>
                    <a:pt x="162085" y="490862"/>
                  </a:lnTo>
                  <a:lnTo>
                    <a:pt x="198015" y="525102"/>
                  </a:lnTo>
                  <a:lnTo>
                    <a:pt x="235045" y="558128"/>
                  </a:lnTo>
                  <a:lnTo>
                    <a:pt x="273144" y="589913"/>
                  </a:lnTo>
                  <a:lnTo>
                    <a:pt x="312281" y="620431"/>
                  </a:lnTo>
                  <a:lnTo>
                    <a:pt x="352426" y="649655"/>
                  </a:lnTo>
                  <a:lnTo>
                    <a:pt x="393549" y="677557"/>
                  </a:lnTo>
                  <a:lnTo>
                    <a:pt x="435619" y="704112"/>
                  </a:lnTo>
                  <a:lnTo>
                    <a:pt x="478605" y="729292"/>
                  </a:lnTo>
                  <a:lnTo>
                    <a:pt x="522478" y="753071"/>
                  </a:lnTo>
                  <a:lnTo>
                    <a:pt x="565969" y="774844"/>
                  </a:lnTo>
                  <a:lnTo>
                    <a:pt x="609824" y="795082"/>
                  </a:lnTo>
                  <a:lnTo>
                    <a:pt x="654012" y="813797"/>
                  </a:lnTo>
                  <a:lnTo>
                    <a:pt x="698500" y="830997"/>
                  </a:lnTo>
                  <a:lnTo>
                    <a:pt x="743256" y="846694"/>
                  </a:lnTo>
                  <a:lnTo>
                    <a:pt x="788251" y="860896"/>
                  </a:lnTo>
                  <a:lnTo>
                    <a:pt x="833452" y="873614"/>
                  </a:lnTo>
                  <a:lnTo>
                    <a:pt x="878828" y="884858"/>
                  </a:lnTo>
                  <a:lnTo>
                    <a:pt x="924347" y="894637"/>
                  </a:lnTo>
                  <a:lnTo>
                    <a:pt x="969978" y="902962"/>
                  </a:lnTo>
                  <a:lnTo>
                    <a:pt x="1015689" y="909842"/>
                  </a:lnTo>
                  <a:lnTo>
                    <a:pt x="1061450" y="915287"/>
                  </a:lnTo>
                  <a:lnTo>
                    <a:pt x="1107228" y="919308"/>
                  </a:lnTo>
                  <a:lnTo>
                    <a:pt x="1152992" y="921914"/>
                  </a:lnTo>
                  <a:lnTo>
                    <a:pt x="1198711" y="923115"/>
                  </a:lnTo>
                  <a:lnTo>
                    <a:pt x="1244353" y="922920"/>
                  </a:lnTo>
                  <a:lnTo>
                    <a:pt x="1289887" y="921341"/>
                  </a:lnTo>
                  <a:lnTo>
                    <a:pt x="1335281" y="918387"/>
                  </a:lnTo>
                  <a:lnTo>
                    <a:pt x="1380504" y="914067"/>
                  </a:lnTo>
                  <a:lnTo>
                    <a:pt x="1425525" y="908392"/>
                  </a:lnTo>
                  <a:lnTo>
                    <a:pt x="1470311" y="901371"/>
                  </a:lnTo>
                  <a:lnTo>
                    <a:pt x="1514833" y="893015"/>
                  </a:lnTo>
                  <a:lnTo>
                    <a:pt x="1559057" y="883334"/>
                  </a:lnTo>
                  <a:lnTo>
                    <a:pt x="1602953" y="872336"/>
                  </a:lnTo>
                  <a:lnTo>
                    <a:pt x="1646489" y="860033"/>
                  </a:lnTo>
                  <a:lnTo>
                    <a:pt x="1689634" y="846434"/>
                  </a:lnTo>
                  <a:lnTo>
                    <a:pt x="1732357" y="831549"/>
                  </a:lnTo>
                  <a:lnTo>
                    <a:pt x="1774625" y="815388"/>
                  </a:lnTo>
                  <a:lnTo>
                    <a:pt x="1816408" y="797961"/>
                  </a:lnTo>
                  <a:lnTo>
                    <a:pt x="1857674" y="779278"/>
                  </a:lnTo>
                  <a:lnTo>
                    <a:pt x="1898391" y="759348"/>
                  </a:lnTo>
                  <a:lnTo>
                    <a:pt x="1938529" y="738182"/>
                  </a:lnTo>
                  <a:lnTo>
                    <a:pt x="1978055" y="715789"/>
                  </a:lnTo>
                  <a:lnTo>
                    <a:pt x="2016938" y="692180"/>
                  </a:lnTo>
                  <a:lnTo>
                    <a:pt x="2055147" y="667364"/>
                  </a:lnTo>
                  <a:lnTo>
                    <a:pt x="2092651" y="641352"/>
                  </a:lnTo>
                  <a:lnTo>
                    <a:pt x="2129417" y="614153"/>
                  </a:lnTo>
                  <a:lnTo>
                    <a:pt x="2165415" y="585776"/>
                  </a:lnTo>
                  <a:lnTo>
                    <a:pt x="2200613" y="556233"/>
                  </a:lnTo>
                  <a:lnTo>
                    <a:pt x="2234980" y="525533"/>
                  </a:lnTo>
                  <a:lnTo>
                    <a:pt x="2268483" y="493686"/>
                  </a:lnTo>
                  <a:lnTo>
                    <a:pt x="2301093" y="460701"/>
                  </a:lnTo>
                  <a:lnTo>
                    <a:pt x="2332776" y="426589"/>
                  </a:lnTo>
                  <a:lnTo>
                    <a:pt x="2363503" y="391360"/>
                  </a:lnTo>
                  <a:lnTo>
                    <a:pt x="2393240" y="355023"/>
                  </a:lnTo>
                  <a:lnTo>
                    <a:pt x="2421958" y="317588"/>
                  </a:lnTo>
                  <a:lnTo>
                    <a:pt x="2449624" y="279066"/>
                  </a:lnTo>
                  <a:lnTo>
                    <a:pt x="2476207" y="239466"/>
                  </a:lnTo>
                  <a:lnTo>
                    <a:pt x="2501675" y="198799"/>
                  </a:lnTo>
                  <a:lnTo>
                    <a:pt x="2525998" y="157073"/>
                  </a:lnTo>
                  <a:lnTo>
                    <a:pt x="2549144" y="114300"/>
                  </a:lnTo>
                  <a:lnTo>
                    <a:pt x="2590292" y="131953"/>
                  </a:lnTo>
                  <a:lnTo>
                    <a:pt x="2566035" y="0"/>
                  </a:lnTo>
                  <a:close/>
                </a:path>
              </a:pathLst>
            </a:custGeom>
            <a:solidFill>
              <a:srgbClr val="9B57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03985" y="4781930"/>
              <a:ext cx="1931670" cy="426720"/>
            </a:xfrm>
            <a:custGeom>
              <a:avLst/>
              <a:gdLst/>
              <a:ahLst/>
              <a:cxnLst/>
              <a:rect l="l" t="t" r="r" b="b"/>
              <a:pathLst>
                <a:path w="1931670" h="426720">
                  <a:moveTo>
                    <a:pt x="1888998" y="0"/>
                  </a:moveTo>
                  <a:lnTo>
                    <a:pt x="42672" y="0"/>
                  </a:lnTo>
                  <a:lnTo>
                    <a:pt x="26038" y="3345"/>
                  </a:lnTo>
                  <a:lnTo>
                    <a:pt x="12477" y="12477"/>
                  </a:lnTo>
                  <a:lnTo>
                    <a:pt x="3345" y="26038"/>
                  </a:lnTo>
                  <a:lnTo>
                    <a:pt x="0" y="42672"/>
                  </a:lnTo>
                  <a:lnTo>
                    <a:pt x="0" y="384048"/>
                  </a:lnTo>
                  <a:lnTo>
                    <a:pt x="3345" y="400681"/>
                  </a:lnTo>
                  <a:lnTo>
                    <a:pt x="12477" y="414242"/>
                  </a:lnTo>
                  <a:lnTo>
                    <a:pt x="26038" y="423374"/>
                  </a:lnTo>
                  <a:lnTo>
                    <a:pt x="42672" y="426720"/>
                  </a:lnTo>
                  <a:lnTo>
                    <a:pt x="1888998" y="426720"/>
                  </a:lnTo>
                  <a:lnTo>
                    <a:pt x="1905631" y="423374"/>
                  </a:lnTo>
                  <a:lnTo>
                    <a:pt x="1919192" y="414242"/>
                  </a:lnTo>
                  <a:lnTo>
                    <a:pt x="1928324" y="400681"/>
                  </a:lnTo>
                  <a:lnTo>
                    <a:pt x="1931670" y="384048"/>
                  </a:lnTo>
                  <a:lnTo>
                    <a:pt x="1931670" y="42672"/>
                  </a:lnTo>
                  <a:lnTo>
                    <a:pt x="1928324" y="26038"/>
                  </a:lnTo>
                  <a:lnTo>
                    <a:pt x="1919192" y="12477"/>
                  </a:lnTo>
                  <a:lnTo>
                    <a:pt x="1905631" y="3345"/>
                  </a:lnTo>
                  <a:lnTo>
                    <a:pt x="1888998" y="0"/>
                  </a:lnTo>
                  <a:close/>
                </a:path>
              </a:pathLst>
            </a:custGeom>
            <a:solidFill>
              <a:srgbClr val="925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3985" y="4781930"/>
              <a:ext cx="1931670" cy="426720"/>
            </a:xfrm>
            <a:custGeom>
              <a:avLst/>
              <a:gdLst/>
              <a:ahLst/>
              <a:cxnLst/>
              <a:rect l="l" t="t" r="r" b="b"/>
              <a:pathLst>
                <a:path w="1931670" h="426720">
                  <a:moveTo>
                    <a:pt x="0" y="42672"/>
                  </a:moveTo>
                  <a:lnTo>
                    <a:pt x="3345" y="26038"/>
                  </a:lnTo>
                  <a:lnTo>
                    <a:pt x="12477" y="12477"/>
                  </a:lnTo>
                  <a:lnTo>
                    <a:pt x="26038" y="3345"/>
                  </a:lnTo>
                  <a:lnTo>
                    <a:pt x="42672" y="0"/>
                  </a:lnTo>
                  <a:lnTo>
                    <a:pt x="1888998" y="0"/>
                  </a:lnTo>
                  <a:lnTo>
                    <a:pt x="1905631" y="3345"/>
                  </a:lnTo>
                  <a:lnTo>
                    <a:pt x="1919192" y="12477"/>
                  </a:lnTo>
                  <a:lnTo>
                    <a:pt x="1928324" y="26038"/>
                  </a:lnTo>
                  <a:lnTo>
                    <a:pt x="1931670" y="42672"/>
                  </a:lnTo>
                  <a:lnTo>
                    <a:pt x="1931670" y="384048"/>
                  </a:lnTo>
                  <a:lnTo>
                    <a:pt x="1928324" y="400681"/>
                  </a:lnTo>
                  <a:lnTo>
                    <a:pt x="1919192" y="414242"/>
                  </a:lnTo>
                  <a:lnTo>
                    <a:pt x="1905631" y="423374"/>
                  </a:lnTo>
                  <a:lnTo>
                    <a:pt x="1888998" y="426720"/>
                  </a:lnTo>
                  <a:lnTo>
                    <a:pt x="42672" y="426720"/>
                  </a:lnTo>
                  <a:lnTo>
                    <a:pt x="26038" y="423374"/>
                  </a:lnTo>
                  <a:lnTo>
                    <a:pt x="12477" y="414242"/>
                  </a:lnTo>
                  <a:lnTo>
                    <a:pt x="3345" y="400681"/>
                  </a:lnTo>
                  <a:lnTo>
                    <a:pt x="0" y="384048"/>
                  </a:lnTo>
                  <a:lnTo>
                    <a:pt x="0" y="42672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57323" y="4855209"/>
            <a:ext cx="8248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Installation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098099" y="2397315"/>
            <a:ext cx="2906395" cy="2715895"/>
            <a:chOff x="4098099" y="2397315"/>
            <a:chExt cx="2906395" cy="2715895"/>
          </a:xfrm>
        </p:grpSpPr>
        <p:sp>
          <p:nvSpPr>
            <p:cNvPr id="18" name="object 18"/>
            <p:cNvSpPr/>
            <p:nvPr/>
          </p:nvSpPr>
          <p:spPr>
            <a:xfrm>
              <a:off x="4106036" y="2405252"/>
              <a:ext cx="2890520" cy="2700020"/>
            </a:xfrm>
            <a:custGeom>
              <a:avLst/>
              <a:gdLst/>
              <a:ahLst/>
              <a:cxnLst/>
              <a:rect l="l" t="t" r="r" b="b"/>
              <a:pathLst>
                <a:path w="2890520" h="2700020">
                  <a:moveTo>
                    <a:pt x="2620264" y="0"/>
                  </a:moveTo>
                  <a:lnTo>
                    <a:pt x="270002" y="0"/>
                  </a:lnTo>
                  <a:lnTo>
                    <a:pt x="221474" y="4350"/>
                  </a:lnTo>
                  <a:lnTo>
                    <a:pt x="175797" y="16894"/>
                  </a:lnTo>
                  <a:lnTo>
                    <a:pt x="133735" y="36867"/>
                  </a:lnTo>
                  <a:lnTo>
                    <a:pt x="96051" y="63507"/>
                  </a:lnTo>
                  <a:lnTo>
                    <a:pt x="63507" y="96051"/>
                  </a:lnTo>
                  <a:lnTo>
                    <a:pt x="36867" y="133735"/>
                  </a:lnTo>
                  <a:lnTo>
                    <a:pt x="16894" y="175797"/>
                  </a:lnTo>
                  <a:lnTo>
                    <a:pt x="4350" y="221474"/>
                  </a:lnTo>
                  <a:lnTo>
                    <a:pt x="0" y="270001"/>
                  </a:lnTo>
                  <a:lnTo>
                    <a:pt x="0" y="2429764"/>
                  </a:lnTo>
                  <a:lnTo>
                    <a:pt x="4350" y="2478291"/>
                  </a:lnTo>
                  <a:lnTo>
                    <a:pt x="16894" y="2523968"/>
                  </a:lnTo>
                  <a:lnTo>
                    <a:pt x="36867" y="2566030"/>
                  </a:lnTo>
                  <a:lnTo>
                    <a:pt x="63507" y="2603714"/>
                  </a:lnTo>
                  <a:lnTo>
                    <a:pt x="96051" y="2636258"/>
                  </a:lnTo>
                  <a:lnTo>
                    <a:pt x="133735" y="2662898"/>
                  </a:lnTo>
                  <a:lnTo>
                    <a:pt x="175797" y="2682871"/>
                  </a:lnTo>
                  <a:lnTo>
                    <a:pt x="221474" y="2695415"/>
                  </a:lnTo>
                  <a:lnTo>
                    <a:pt x="270002" y="2699766"/>
                  </a:lnTo>
                  <a:lnTo>
                    <a:pt x="2620264" y="2699766"/>
                  </a:lnTo>
                  <a:lnTo>
                    <a:pt x="2668791" y="2695415"/>
                  </a:lnTo>
                  <a:lnTo>
                    <a:pt x="2714468" y="2682871"/>
                  </a:lnTo>
                  <a:lnTo>
                    <a:pt x="2756530" y="2662898"/>
                  </a:lnTo>
                  <a:lnTo>
                    <a:pt x="2794214" y="2636258"/>
                  </a:lnTo>
                  <a:lnTo>
                    <a:pt x="2826758" y="2603714"/>
                  </a:lnTo>
                  <a:lnTo>
                    <a:pt x="2853398" y="2566030"/>
                  </a:lnTo>
                  <a:lnTo>
                    <a:pt x="2873371" y="2523968"/>
                  </a:lnTo>
                  <a:lnTo>
                    <a:pt x="2885915" y="2478291"/>
                  </a:lnTo>
                  <a:lnTo>
                    <a:pt x="2890266" y="2429764"/>
                  </a:lnTo>
                  <a:lnTo>
                    <a:pt x="2890266" y="270001"/>
                  </a:lnTo>
                  <a:lnTo>
                    <a:pt x="2885915" y="221474"/>
                  </a:lnTo>
                  <a:lnTo>
                    <a:pt x="2873371" y="175797"/>
                  </a:lnTo>
                  <a:lnTo>
                    <a:pt x="2853398" y="133735"/>
                  </a:lnTo>
                  <a:lnTo>
                    <a:pt x="2826758" y="96051"/>
                  </a:lnTo>
                  <a:lnTo>
                    <a:pt x="2794214" y="63507"/>
                  </a:lnTo>
                  <a:lnTo>
                    <a:pt x="2756530" y="36867"/>
                  </a:lnTo>
                  <a:lnTo>
                    <a:pt x="2714468" y="16894"/>
                  </a:lnTo>
                  <a:lnTo>
                    <a:pt x="2668791" y="4350"/>
                  </a:lnTo>
                  <a:lnTo>
                    <a:pt x="262026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06036" y="2405252"/>
              <a:ext cx="2890520" cy="2700020"/>
            </a:xfrm>
            <a:custGeom>
              <a:avLst/>
              <a:gdLst/>
              <a:ahLst/>
              <a:cxnLst/>
              <a:rect l="l" t="t" r="r" b="b"/>
              <a:pathLst>
                <a:path w="2890520" h="2700020">
                  <a:moveTo>
                    <a:pt x="0" y="270001"/>
                  </a:moveTo>
                  <a:lnTo>
                    <a:pt x="4350" y="221474"/>
                  </a:lnTo>
                  <a:lnTo>
                    <a:pt x="16894" y="175797"/>
                  </a:lnTo>
                  <a:lnTo>
                    <a:pt x="36867" y="133735"/>
                  </a:lnTo>
                  <a:lnTo>
                    <a:pt x="63507" y="96051"/>
                  </a:lnTo>
                  <a:lnTo>
                    <a:pt x="96051" y="63507"/>
                  </a:lnTo>
                  <a:lnTo>
                    <a:pt x="133735" y="36867"/>
                  </a:lnTo>
                  <a:lnTo>
                    <a:pt x="175797" y="16894"/>
                  </a:lnTo>
                  <a:lnTo>
                    <a:pt x="221474" y="4350"/>
                  </a:lnTo>
                  <a:lnTo>
                    <a:pt x="270002" y="0"/>
                  </a:lnTo>
                  <a:lnTo>
                    <a:pt x="2620264" y="0"/>
                  </a:lnTo>
                  <a:lnTo>
                    <a:pt x="2668791" y="4350"/>
                  </a:lnTo>
                  <a:lnTo>
                    <a:pt x="2714468" y="16894"/>
                  </a:lnTo>
                  <a:lnTo>
                    <a:pt x="2756530" y="36867"/>
                  </a:lnTo>
                  <a:lnTo>
                    <a:pt x="2794214" y="63507"/>
                  </a:lnTo>
                  <a:lnTo>
                    <a:pt x="2826758" y="96051"/>
                  </a:lnTo>
                  <a:lnTo>
                    <a:pt x="2853398" y="133735"/>
                  </a:lnTo>
                  <a:lnTo>
                    <a:pt x="2873371" y="175797"/>
                  </a:lnTo>
                  <a:lnTo>
                    <a:pt x="2885915" y="221474"/>
                  </a:lnTo>
                  <a:lnTo>
                    <a:pt x="2890266" y="270001"/>
                  </a:lnTo>
                  <a:lnTo>
                    <a:pt x="2890266" y="2429764"/>
                  </a:lnTo>
                  <a:lnTo>
                    <a:pt x="2885915" y="2478291"/>
                  </a:lnTo>
                  <a:lnTo>
                    <a:pt x="2873371" y="2523968"/>
                  </a:lnTo>
                  <a:lnTo>
                    <a:pt x="2853398" y="2566030"/>
                  </a:lnTo>
                  <a:lnTo>
                    <a:pt x="2826758" y="2603714"/>
                  </a:lnTo>
                  <a:lnTo>
                    <a:pt x="2794214" y="2636258"/>
                  </a:lnTo>
                  <a:lnTo>
                    <a:pt x="2756530" y="2662898"/>
                  </a:lnTo>
                  <a:lnTo>
                    <a:pt x="2714468" y="2682871"/>
                  </a:lnTo>
                  <a:lnTo>
                    <a:pt x="2668791" y="2695415"/>
                  </a:lnTo>
                  <a:lnTo>
                    <a:pt x="2620264" y="2699766"/>
                  </a:lnTo>
                  <a:lnTo>
                    <a:pt x="270002" y="2699766"/>
                  </a:lnTo>
                  <a:lnTo>
                    <a:pt x="221474" y="2695415"/>
                  </a:lnTo>
                  <a:lnTo>
                    <a:pt x="175797" y="2682871"/>
                  </a:lnTo>
                  <a:lnTo>
                    <a:pt x="133735" y="2662898"/>
                  </a:lnTo>
                  <a:lnTo>
                    <a:pt x="96051" y="2636258"/>
                  </a:lnTo>
                  <a:lnTo>
                    <a:pt x="63507" y="2603714"/>
                  </a:lnTo>
                  <a:lnTo>
                    <a:pt x="36867" y="2566030"/>
                  </a:lnTo>
                  <a:lnTo>
                    <a:pt x="16894" y="2523968"/>
                  </a:lnTo>
                  <a:lnTo>
                    <a:pt x="4350" y="2478291"/>
                  </a:lnTo>
                  <a:lnTo>
                    <a:pt x="0" y="2429764"/>
                  </a:lnTo>
                  <a:lnTo>
                    <a:pt x="0" y="270001"/>
                  </a:lnTo>
                  <a:close/>
                </a:path>
              </a:pathLst>
            </a:custGeom>
            <a:ln w="15875">
              <a:solidFill>
                <a:srgbClr val="C5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278884" y="3126994"/>
            <a:ext cx="2425700" cy="184023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0" marR="37465" indent="-114300">
              <a:lnSpc>
                <a:spcPts val="1540"/>
              </a:lnSpc>
              <a:spcBef>
                <a:spcPts val="265"/>
              </a:spcBef>
              <a:buChar char="•"/>
              <a:tabLst>
                <a:tab pos="127000" algn="l"/>
              </a:tabLst>
            </a:pPr>
            <a:r>
              <a:rPr sz="1400" spc="-55" dirty="0">
                <a:latin typeface="Trebuchet MS"/>
                <a:cs typeface="Trebuchet MS"/>
              </a:rPr>
              <a:t>Import</a:t>
            </a:r>
            <a:r>
              <a:rPr sz="1400" spc="-70" dirty="0">
                <a:latin typeface="Trebuchet MS"/>
                <a:cs typeface="Trebuchet MS"/>
              </a:rPr>
              <a:t> the </a:t>
            </a:r>
            <a:r>
              <a:rPr sz="1400" spc="-60" dirty="0">
                <a:latin typeface="Trebuchet MS"/>
                <a:cs typeface="Trebuchet MS"/>
              </a:rPr>
              <a:t>necessary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icons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and </a:t>
            </a:r>
            <a:r>
              <a:rPr sz="1400" spc="-100" dirty="0">
                <a:latin typeface="Trebuchet MS"/>
                <a:cs typeface="Trebuchet MS"/>
              </a:rPr>
              <a:t>call</a:t>
            </a:r>
            <a:r>
              <a:rPr sz="1400" spc="-90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the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component</a:t>
            </a:r>
            <a:endParaRPr sz="1400">
              <a:latin typeface="Trebuchet MS"/>
              <a:cs typeface="Trebuchet MS"/>
            </a:endParaRPr>
          </a:p>
          <a:p>
            <a:pPr marL="127000" marR="278765" indent="-114300">
              <a:lnSpc>
                <a:spcPts val="122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200" dirty="0">
                <a:latin typeface="Courier New"/>
                <a:cs typeface="Courier New"/>
              </a:rPr>
              <a:t>import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{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Instagram, </a:t>
            </a:r>
            <a:r>
              <a:rPr sz="1200" dirty="0">
                <a:latin typeface="Courier New"/>
                <a:cs typeface="Courier New"/>
              </a:rPr>
              <a:t>Twitter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}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from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"react- </a:t>
            </a:r>
            <a:r>
              <a:rPr sz="1200" spc="-20" dirty="0">
                <a:latin typeface="Courier New"/>
                <a:cs typeface="Courier New"/>
              </a:rPr>
              <a:t>bootstrap-</a:t>
            </a:r>
            <a:r>
              <a:rPr sz="1200" spc="-10" dirty="0">
                <a:latin typeface="Courier New"/>
                <a:cs typeface="Courier New"/>
              </a:rPr>
              <a:t>icons";</a:t>
            </a:r>
            <a:endParaRPr sz="1200">
              <a:latin typeface="Courier New"/>
              <a:cs typeface="Courier New"/>
            </a:endParaRPr>
          </a:p>
          <a:p>
            <a:pPr marL="127000" indent="-114300">
              <a:lnSpc>
                <a:spcPts val="1425"/>
              </a:lnSpc>
              <a:buChar char="•"/>
              <a:tabLst>
                <a:tab pos="127000" algn="l"/>
              </a:tabLst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8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App()</a:t>
            </a:r>
            <a:r>
              <a:rPr sz="1200" spc="-8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27000" indent="-114300">
              <a:lnSpc>
                <a:spcPts val="1430"/>
              </a:lnSpc>
              <a:buChar char="•"/>
              <a:tabLst>
                <a:tab pos="127000" algn="l"/>
              </a:tabLst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7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127000" indent="-114300">
              <a:lnSpc>
                <a:spcPts val="1425"/>
              </a:lnSpc>
              <a:buChar char="•"/>
              <a:tabLst>
                <a:tab pos="127000" algn="l"/>
              </a:tabLst>
            </a:pPr>
            <a:r>
              <a:rPr sz="1200" dirty="0">
                <a:latin typeface="Courier New"/>
                <a:cs typeface="Courier New"/>
              </a:rPr>
              <a:t>&lt;div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className="App"&gt;</a:t>
            </a:r>
            <a:endParaRPr sz="1200">
              <a:latin typeface="Courier New"/>
              <a:cs typeface="Courier New"/>
            </a:endParaRPr>
          </a:p>
          <a:p>
            <a:pPr marL="127000" indent="-114300">
              <a:lnSpc>
                <a:spcPts val="1425"/>
              </a:lnSpc>
              <a:buChar char="•"/>
              <a:tabLst>
                <a:tab pos="127000" algn="l"/>
              </a:tabLst>
            </a:pPr>
            <a:r>
              <a:rPr sz="1200" dirty="0">
                <a:latin typeface="Courier New"/>
                <a:cs typeface="Courier New"/>
              </a:rPr>
              <a:t>&lt;Instagram</a:t>
            </a:r>
            <a:r>
              <a:rPr sz="1200" spc="-9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/&gt;</a:t>
            </a:r>
            <a:r>
              <a:rPr sz="1200" spc="-8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&lt;Twitter</a:t>
            </a:r>
            <a:r>
              <a:rPr sz="1200" spc="-8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127000" indent="-114300">
              <a:lnSpc>
                <a:spcPts val="1435"/>
              </a:lnSpc>
              <a:buChar char="•"/>
              <a:tabLst>
                <a:tab pos="127000" algn="l"/>
              </a:tabLst>
            </a:pPr>
            <a:r>
              <a:rPr sz="1200" spc="-10" dirty="0">
                <a:latin typeface="Courier New"/>
                <a:cs typeface="Courier New"/>
              </a:rPr>
              <a:t>&lt;/div&gt;);}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954587" y="2215197"/>
            <a:ext cx="2011045" cy="413384"/>
            <a:chOff x="4954587" y="2215197"/>
            <a:chExt cx="2011045" cy="413384"/>
          </a:xfrm>
        </p:grpSpPr>
        <p:sp>
          <p:nvSpPr>
            <p:cNvPr id="22" name="object 22"/>
            <p:cNvSpPr/>
            <p:nvPr/>
          </p:nvSpPr>
          <p:spPr>
            <a:xfrm>
              <a:off x="4962525" y="2223135"/>
              <a:ext cx="1995170" cy="397510"/>
            </a:xfrm>
            <a:custGeom>
              <a:avLst/>
              <a:gdLst/>
              <a:ahLst/>
              <a:cxnLst/>
              <a:rect l="l" t="t" r="r" b="b"/>
              <a:pathLst>
                <a:path w="1995170" h="397510">
                  <a:moveTo>
                    <a:pt x="1955164" y="0"/>
                  </a:moveTo>
                  <a:lnTo>
                    <a:pt x="39751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357250"/>
                  </a:lnTo>
                  <a:lnTo>
                    <a:pt x="3121" y="372731"/>
                  </a:lnTo>
                  <a:lnTo>
                    <a:pt x="11636" y="385365"/>
                  </a:lnTo>
                  <a:lnTo>
                    <a:pt x="24270" y="393880"/>
                  </a:lnTo>
                  <a:lnTo>
                    <a:pt x="39751" y="397001"/>
                  </a:lnTo>
                  <a:lnTo>
                    <a:pt x="1955164" y="397001"/>
                  </a:lnTo>
                  <a:lnTo>
                    <a:pt x="1970645" y="393880"/>
                  </a:lnTo>
                  <a:lnTo>
                    <a:pt x="1983279" y="385365"/>
                  </a:lnTo>
                  <a:lnTo>
                    <a:pt x="1991794" y="372731"/>
                  </a:lnTo>
                  <a:lnTo>
                    <a:pt x="1994916" y="357250"/>
                  </a:lnTo>
                  <a:lnTo>
                    <a:pt x="1994916" y="39750"/>
                  </a:lnTo>
                  <a:lnTo>
                    <a:pt x="1991794" y="24270"/>
                  </a:lnTo>
                  <a:lnTo>
                    <a:pt x="1983279" y="11636"/>
                  </a:lnTo>
                  <a:lnTo>
                    <a:pt x="1970645" y="3121"/>
                  </a:lnTo>
                  <a:lnTo>
                    <a:pt x="1955164" y="0"/>
                  </a:lnTo>
                  <a:close/>
                </a:path>
              </a:pathLst>
            </a:custGeom>
            <a:solidFill>
              <a:srgbClr val="C5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62525" y="2223135"/>
              <a:ext cx="1995170" cy="397510"/>
            </a:xfrm>
            <a:custGeom>
              <a:avLst/>
              <a:gdLst/>
              <a:ahLst/>
              <a:cxnLst/>
              <a:rect l="l" t="t" r="r" b="b"/>
              <a:pathLst>
                <a:path w="1995170" h="39751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1" y="0"/>
                  </a:lnTo>
                  <a:lnTo>
                    <a:pt x="1955164" y="0"/>
                  </a:lnTo>
                  <a:lnTo>
                    <a:pt x="1970645" y="3121"/>
                  </a:lnTo>
                  <a:lnTo>
                    <a:pt x="1983279" y="11636"/>
                  </a:lnTo>
                  <a:lnTo>
                    <a:pt x="1991794" y="24270"/>
                  </a:lnTo>
                  <a:lnTo>
                    <a:pt x="1994916" y="39750"/>
                  </a:lnTo>
                  <a:lnTo>
                    <a:pt x="1994916" y="357250"/>
                  </a:lnTo>
                  <a:lnTo>
                    <a:pt x="1991794" y="372731"/>
                  </a:lnTo>
                  <a:lnTo>
                    <a:pt x="1983279" y="385365"/>
                  </a:lnTo>
                  <a:lnTo>
                    <a:pt x="1970645" y="393880"/>
                  </a:lnTo>
                  <a:lnTo>
                    <a:pt x="1955164" y="397001"/>
                  </a:lnTo>
                  <a:lnTo>
                    <a:pt x="39751" y="397001"/>
                  </a:lnTo>
                  <a:lnTo>
                    <a:pt x="24270" y="393880"/>
                  </a:lnTo>
                  <a:lnTo>
                    <a:pt x="11636" y="385365"/>
                  </a:lnTo>
                  <a:lnTo>
                    <a:pt x="3121" y="372731"/>
                  </a:lnTo>
                  <a:lnTo>
                    <a:pt x="0" y="357250"/>
                  </a:lnTo>
                  <a:lnTo>
                    <a:pt x="0" y="3975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491734" y="2281174"/>
            <a:ext cx="9366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Import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Icons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533131" y="2727960"/>
            <a:ext cx="3606165" cy="2205355"/>
            <a:chOff x="7533131" y="2727960"/>
            <a:chExt cx="3606165" cy="2205355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3131" y="2727960"/>
              <a:ext cx="3605783" cy="18211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2191" y="2809494"/>
              <a:ext cx="3416807" cy="166725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07932" y="4567047"/>
              <a:ext cx="1565148" cy="35813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607932" y="4567047"/>
              <a:ext cx="1565275" cy="358140"/>
            </a:xfrm>
            <a:custGeom>
              <a:avLst/>
              <a:gdLst/>
              <a:ahLst/>
              <a:cxnLst/>
              <a:rect l="l" t="t" r="r" b="b"/>
              <a:pathLst>
                <a:path w="1565275" h="358139">
                  <a:moveTo>
                    <a:pt x="0" y="59689"/>
                  </a:moveTo>
                  <a:lnTo>
                    <a:pt x="4683" y="36433"/>
                  </a:lnTo>
                  <a:lnTo>
                    <a:pt x="17462" y="17462"/>
                  </a:lnTo>
                  <a:lnTo>
                    <a:pt x="36433" y="4683"/>
                  </a:lnTo>
                  <a:lnTo>
                    <a:pt x="59690" y="0"/>
                  </a:lnTo>
                  <a:lnTo>
                    <a:pt x="1505458" y="0"/>
                  </a:lnTo>
                  <a:lnTo>
                    <a:pt x="1528714" y="4683"/>
                  </a:lnTo>
                  <a:lnTo>
                    <a:pt x="1547685" y="17462"/>
                  </a:lnTo>
                  <a:lnTo>
                    <a:pt x="1560464" y="36433"/>
                  </a:lnTo>
                  <a:lnTo>
                    <a:pt x="1565148" y="59689"/>
                  </a:lnTo>
                  <a:lnTo>
                    <a:pt x="1565148" y="298449"/>
                  </a:lnTo>
                  <a:lnTo>
                    <a:pt x="1560464" y="321706"/>
                  </a:lnTo>
                  <a:lnTo>
                    <a:pt x="1547685" y="340677"/>
                  </a:lnTo>
                  <a:lnTo>
                    <a:pt x="1528714" y="353456"/>
                  </a:lnTo>
                  <a:lnTo>
                    <a:pt x="1505458" y="358139"/>
                  </a:lnTo>
                  <a:lnTo>
                    <a:pt x="59690" y="358139"/>
                  </a:lnTo>
                  <a:lnTo>
                    <a:pt x="36433" y="353456"/>
                  </a:lnTo>
                  <a:lnTo>
                    <a:pt x="17462" y="340677"/>
                  </a:lnTo>
                  <a:lnTo>
                    <a:pt x="4683" y="321706"/>
                  </a:lnTo>
                  <a:lnTo>
                    <a:pt x="0" y="298449"/>
                  </a:lnTo>
                  <a:lnTo>
                    <a:pt x="0" y="5968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624601" y="4615179"/>
            <a:ext cx="15322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Trebuchet MS"/>
                <a:cs typeface="Trebuchet MS"/>
              </a:rPr>
              <a:t>Output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07796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66063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399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10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3484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SUMMARY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7796" y="6600190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66063" y="6600190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3990">
              <a:lnSpc>
                <a:spcPts val="1240"/>
              </a:lnSpc>
            </a:pPr>
            <a:r>
              <a:rPr spc="-25" dirty="0">
                <a:latin typeface="Trebuchet MS"/>
                <a:cs typeface="Trebuchet MS"/>
              </a:rPr>
              <a:t>11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21739" y="1206957"/>
            <a:ext cx="9201785" cy="45910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2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14" dirty="0">
                <a:latin typeface="Trebuchet MS"/>
                <a:cs typeface="Trebuchet MS"/>
              </a:rPr>
              <a:t>Three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different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types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of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styling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in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HTML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are:</a:t>
            </a:r>
            <a:endParaRPr sz="2000">
              <a:latin typeface="Trebuchet MS"/>
              <a:cs typeface="Trebuchet MS"/>
            </a:endParaRPr>
          </a:p>
          <a:p>
            <a:pPr marL="812800" lvl="1" indent="-343535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812800" algn="l"/>
              </a:tabLst>
            </a:pPr>
            <a:r>
              <a:rPr sz="2000" spc="-10" dirty="0">
                <a:latin typeface="Trebuchet MS"/>
                <a:cs typeface="Trebuchet MS"/>
              </a:rPr>
              <a:t>Inline.</a:t>
            </a:r>
            <a:endParaRPr sz="2000">
              <a:latin typeface="Trebuchet MS"/>
              <a:cs typeface="Trebuchet MS"/>
            </a:endParaRPr>
          </a:p>
          <a:p>
            <a:pPr marL="812800" lvl="1" indent="-343535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812800" algn="l"/>
              </a:tabLst>
            </a:pPr>
            <a:r>
              <a:rPr sz="2000" spc="-10" dirty="0">
                <a:latin typeface="Trebuchet MS"/>
                <a:cs typeface="Trebuchet MS"/>
              </a:rPr>
              <a:t>Internal.</a:t>
            </a:r>
            <a:endParaRPr sz="2000">
              <a:latin typeface="Trebuchet MS"/>
              <a:cs typeface="Trebuchet MS"/>
            </a:endParaRPr>
          </a:p>
          <a:p>
            <a:pPr marL="812800" lvl="1" indent="-343535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812800" algn="l"/>
              </a:tabLst>
            </a:pPr>
            <a:r>
              <a:rPr sz="2000" spc="-20" dirty="0">
                <a:latin typeface="Trebuchet MS"/>
                <a:cs typeface="Trebuchet MS"/>
              </a:rPr>
              <a:t>External.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170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14" dirty="0">
                <a:latin typeface="Trebuchet MS"/>
                <a:cs typeface="Trebuchet MS"/>
              </a:rPr>
              <a:t>Three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different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types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of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styling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in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40" dirty="0">
                <a:latin typeface="Trebuchet MS"/>
                <a:cs typeface="Trebuchet MS"/>
              </a:rPr>
              <a:t>ReactJS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are:</a:t>
            </a:r>
            <a:endParaRPr sz="2000">
              <a:latin typeface="Trebuchet MS"/>
              <a:cs typeface="Trebuchet MS"/>
            </a:endParaRPr>
          </a:p>
          <a:p>
            <a:pPr marL="812800" lvl="1" indent="-343535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812800" algn="l"/>
              </a:tabLst>
            </a:pPr>
            <a:r>
              <a:rPr sz="2000" spc="-65" dirty="0">
                <a:latin typeface="Trebuchet MS"/>
                <a:cs typeface="Trebuchet MS"/>
              </a:rPr>
              <a:t>Using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styled </a:t>
            </a:r>
            <a:r>
              <a:rPr sz="2000" spc="-10" dirty="0">
                <a:latin typeface="Trebuchet MS"/>
                <a:cs typeface="Trebuchet MS"/>
              </a:rPr>
              <a:t>objects.</a:t>
            </a:r>
            <a:endParaRPr sz="2000">
              <a:latin typeface="Trebuchet MS"/>
              <a:cs typeface="Trebuchet MS"/>
            </a:endParaRPr>
          </a:p>
          <a:p>
            <a:pPr marL="812800" lvl="1" indent="-343535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812800" algn="l"/>
              </a:tabLst>
            </a:pPr>
            <a:r>
              <a:rPr sz="2000" spc="-114" dirty="0">
                <a:latin typeface="Trebuchet MS"/>
                <a:cs typeface="Trebuchet MS"/>
              </a:rPr>
              <a:t>External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CSS.</a:t>
            </a:r>
            <a:endParaRPr sz="2000">
              <a:latin typeface="Trebuchet MS"/>
              <a:cs typeface="Trebuchet MS"/>
            </a:endParaRPr>
          </a:p>
          <a:p>
            <a:pPr marL="812800" lvl="1" indent="-343535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812800" algn="l"/>
              </a:tabLst>
            </a:pPr>
            <a:r>
              <a:rPr sz="2000" spc="-95" dirty="0">
                <a:latin typeface="Trebuchet MS"/>
                <a:cs typeface="Trebuchet MS"/>
              </a:rPr>
              <a:t>CSS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modules.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170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10" dirty="0">
                <a:latin typeface="Trebuchet MS"/>
                <a:cs typeface="Trebuchet MS"/>
              </a:rPr>
              <a:t>External </a:t>
            </a:r>
            <a:r>
              <a:rPr sz="2000" spc="-90" dirty="0">
                <a:latin typeface="Trebuchet MS"/>
                <a:cs typeface="Trebuchet MS"/>
              </a:rPr>
              <a:t>CSS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is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always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recommended.</a:t>
            </a:r>
            <a:endParaRPr sz="2000">
              <a:latin typeface="Trebuchet MS"/>
              <a:cs typeface="Trebuchet MS"/>
            </a:endParaRPr>
          </a:p>
          <a:p>
            <a:pPr marL="355600" marR="590550" indent="-342900">
              <a:lnSpc>
                <a:spcPct val="107000"/>
              </a:lnSpc>
              <a:buFont typeface="Wingdings"/>
              <a:buChar char=""/>
              <a:tabLst>
                <a:tab pos="355600" algn="l"/>
              </a:tabLst>
            </a:pPr>
            <a:r>
              <a:rPr sz="2000" spc="-90" dirty="0">
                <a:latin typeface="Trebuchet MS"/>
                <a:cs typeface="Trebuchet MS"/>
              </a:rPr>
              <a:t>Inline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styles</a:t>
            </a:r>
            <a:r>
              <a:rPr sz="2000" spc="-105" dirty="0">
                <a:latin typeface="Trebuchet MS"/>
                <a:cs typeface="Trebuchet MS"/>
              </a:rPr>
              <a:t> are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generally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used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in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40" dirty="0">
                <a:latin typeface="Trebuchet MS"/>
                <a:cs typeface="Trebuchet MS"/>
              </a:rPr>
              <a:t>ReactJS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when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style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requires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to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be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changed </a:t>
            </a:r>
            <a:r>
              <a:rPr sz="2000" spc="-45" dirty="0">
                <a:latin typeface="Trebuchet MS"/>
                <a:cs typeface="Trebuchet MS"/>
              </a:rPr>
              <a:t>dynamically.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1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90" dirty="0">
                <a:latin typeface="Trebuchet MS"/>
                <a:cs typeface="Trebuchet MS"/>
              </a:rPr>
              <a:t>CSS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modules</a:t>
            </a:r>
            <a:r>
              <a:rPr sz="2000" spc="-105" dirty="0">
                <a:latin typeface="Trebuchet MS"/>
                <a:cs typeface="Trebuchet MS"/>
              </a:rPr>
              <a:t> always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provide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unique</a:t>
            </a:r>
            <a:r>
              <a:rPr sz="2000" spc="-105" dirty="0">
                <a:latin typeface="Trebuchet MS"/>
                <a:cs typeface="Trebuchet MS"/>
              </a:rPr>
              <a:t> style</a:t>
            </a:r>
            <a:r>
              <a:rPr sz="2000" spc="-100" dirty="0">
                <a:latin typeface="Trebuchet MS"/>
                <a:cs typeface="Trebuchet MS"/>
              </a:rPr>
              <a:t> class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names.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1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75" dirty="0">
                <a:latin typeface="Trebuchet MS"/>
                <a:cs typeface="Trebuchet MS"/>
              </a:rPr>
              <a:t>Icons</a:t>
            </a:r>
            <a:r>
              <a:rPr sz="2000" spc="-114" dirty="0">
                <a:latin typeface="Trebuchet MS"/>
                <a:cs typeface="Trebuchet MS"/>
              </a:rPr>
              <a:t> can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easily</a:t>
            </a:r>
            <a:r>
              <a:rPr sz="2000" spc="-95" dirty="0">
                <a:latin typeface="Trebuchet MS"/>
                <a:cs typeface="Trebuchet MS"/>
              </a:rPr>
              <a:t> be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imported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as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components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from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Courier New"/>
                <a:cs typeface="Courier New"/>
              </a:rPr>
              <a:t>react-bootstrap-</a:t>
            </a:r>
            <a:r>
              <a:rPr sz="2000" spc="-10" dirty="0">
                <a:latin typeface="Courier New"/>
                <a:cs typeface="Courier New"/>
              </a:rPr>
              <a:t>icons</a:t>
            </a:r>
            <a:r>
              <a:rPr sz="2000" spc="-10" dirty="0"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1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90" dirty="0">
                <a:latin typeface="Trebuchet MS"/>
                <a:cs typeface="Trebuchet MS"/>
              </a:rPr>
              <a:t>Fonts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can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be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directly </a:t>
            </a:r>
            <a:r>
              <a:rPr sz="2000" spc="-90" dirty="0">
                <a:latin typeface="Trebuchet MS"/>
                <a:cs typeface="Trebuchet MS"/>
              </a:rPr>
              <a:t>added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to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Courier New"/>
                <a:cs typeface="Courier New"/>
              </a:rPr>
              <a:t>&lt;head&gt;</a:t>
            </a:r>
            <a:r>
              <a:rPr sz="2000" spc="-740" dirty="0">
                <a:latin typeface="Courier New"/>
                <a:cs typeface="Courier New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tag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in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index.html.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70" y="0"/>
              <a:ext cx="12051030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439417" y="2985770"/>
            <a:ext cx="30587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10" dirty="0">
                <a:latin typeface="Arial"/>
                <a:cs typeface="Arial"/>
              </a:rPr>
              <a:t>SESSION</a:t>
            </a:r>
            <a:r>
              <a:rPr sz="4800" spc="-10" dirty="0">
                <a:latin typeface="Arial"/>
                <a:cs typeface="Arial"/>
              </a:rPr>
              <a:t> </a:t>
            </a:r>
            <a:r>
              <a:rPr sz="4800" spc="-25" dirty="0">
                <a:latin typeface="Arial"/>
                <a:cs typeface="Arial"/>
              </a:rPr>
              <a:t>07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2226" y="3881882"/>
            <a:ext cx="4179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solidFill>
                  <a:srgbClr val="7E7E7E"/>
                </a:solidFill>
                <a:latin typeface="Georgia"/>
                <a:cs typeface="Georgia"/>
              </a:rPr>
              <a:t>REACTJS</a:t>
            </a:r>
            <a:r>
              <a:rPr sz="2000" spc="-40" dirty="0">
                <a:solidFill>
                  <a:srgbClr val="7E7E7E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7E7E7E"/>
                </a:solidFill>
                <a:latin typeface="Georgia"/>
                <a:cs typeface="Georgia"/>
              </a:rPr>
              <a:t>COMPONENT</a:t>
            </a:r>
            <a:r>
              <a:rPr sz="2000" spc="-70" dirty="0">
                <a:solidFill>
                  <a:srgbClr val="7E7E7E"/>
                </a:solidFill>
                <a:latin typeface="Georgia"/>
                <a:cs typeface="Georgia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Georgia"/>
                <a:cs typeface="Georgia"/>
              </a:rPr>
              <a:t>LIFECYCLE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321515" y="1542622"/>
            <a:ext cx="4841240" cy="3637915"/>
            <a:chOff x="6321515" y="1542622"/>
            <a:chExt cx="4841240" cy="363791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6009" y="1542622"/>
              <a:ext cx="4438056" cy="36321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321515" y="5166117"/>
              <a:ext cx="4841240" cy="14604"/>
            </a:xfrm>
            <a:custGeom>
              <a:avLst/>
              <a:gdLst/>
              <a:ahLst/>
              <a:cxnLst/>
              <a:rect l="l" t="t" r="r" b="b"/>
              <a:pathLst>
                <a:path w="4841240" h="14604">
                  <a:moveTo>
                    <a:pt x="4841059" y="0"/>
                  </a:moveTo>
                  <a:lnTo>
                    <a:pt x="0" y="0"/>
                  </a:lnTo>
                  <a:lnTo>
                    <a:pt x="21015" y="8972"/>
                  </a:lnTo>
                  <a:lnTo>
                    <a:pt x="60994" y="14087"/>
                  </a:lnTo>
                  <a:lnTo>
                    <a:pt x="4780064" y="14087"/>
                  </a:lnTo>
                  <a:lnTo>
                    <a:pt x="4820043" y="8972"/>
                  </a:lnTo>
                  <a:lnTo>
                    <a:pt x="484105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9614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CORE</a:t>
            </a:r>
            <a:r>
              <a:rPr spc="-110" dirty="0"/>
              <a:t> </a:t>
            </a:r>
            <a:r>
              <a:rPr spc="70" dirty="0"/>
              <a:t>CONCEPTS</a:t>
            </a:r>
            <a:r>
              <a:rPr spc="-105" dirty="0"/>
              <a:t> </a:t>
            </a:r>
            <a:r>
              <a:rPr spc="55" dirty="0"/>
              <a:t>OF</a:t>
            </a:r>
            <a:r>
              <a:rPr spc="-100" dirty="0"/>
              <a:t> </a:t>
            </a:r>
            <a:r>
              <a:rPr spc="-70" dirty="0"/>
              <a:t>REACTJS</a:t>
            </a:r>
            <a:r>
              <a:rPr spc="-105" dirty="0"/>
              <a:t> </a:t>
            </a:r>
            <a:r>
              <a:rPr spc="-35" dirty="0"/>
              <a:t>[2-</a:t>
            </a:r>
            <a:r>
              <a:rPr spc="-25" dirty="0"/>
              <a:t>4]</a:t>
            </a:r>
          </a:p>
        </p:txBody>
      </p:sp>
      <p:sp>
        <p:nvSpPr>
          <p:cNvPr id="4" name="object 4"/>
          <p:cNvSpPr/>
          <p:nvPr/>
        </p:nvSpPr>
        <p:spPr>
          <a:xfrm>
            <a:off x="665226" y="1823466"/>
            <a:ext cx="5012690" cy="3542029"/>
          </a:xfrm>
          <a:custGeom>
            <a:avLst/>
            <a:gdLst/>
            <a:ahLst/>
            <a:cxnLst/>
            <a:rect l="l" t="t" r="r" b="b"/>
            <a:pathLst>
              <a:path w="5012690" h="3542029">
                <a:moveTo>
                  <a:pt x="4658233" y="0"/>
                </a:moveTo>
                <a:lnTo>
                  <a:pt x="354177" y="0"/>
                </a:lnTo>
                <a:lnTo>
                  <a:pt x="306118" y="3234"/>
                </a:lnTo>
                <a:lnTo>
                  <a:pt x="260023" y="12655"/>
                </a:lnTo>
                <a:lnTo>
                  <a:pt x="216316" y="27840"/>
                </a:lnTo>
                <a:lnTo>
                  <a:pt x="175418" y="48368"/>
                </a:lnTo>
                <a:lnTo>
                  <a:pt x="137750" y="73815"/>
                </a:lnTo>
                <a:lnTo>
                  <a:pt x="103736" y="103758"/>
                </a:lnTo>
                <a:lnTo>
                  <a:pt x="73797" y="137777"/>
                </a:lnTo>
                <a:lnTo>
                  <a:pt x="48355" y="175448"/>
                </a:lnTo>
                <a:lnTo>
                  <a:pt x="27833" y="216348"/>
                </a:lnTo>
                <a:lnTo>
                  <a:pt x="12651" y="260056"/>
                </a:lnTo>
                <a:lnTo>
                  <a:pt x="3233" y="306148"/>
                </a:lnTo>
                <a:lnTo>
                  <a:pt x="0" y="354202"/>
                </a:lnTo>
                <a:lnTo>
                  <a:pt x="0" y="3187572"/>
                </a:lnTo>
                <a:lnTo>
                  <a:pt x="3233" y="3235627"/>
                </a:lnTo>
                <a:lnTo>
                  <a:pt x="12651" y="3281719"/>
                </a:lnTo>
                <a:lnTo>
                  <a:pt x="27833" y="3325427"/>
                </a:lnTo>
                <a:lnTo>
                  <a:pt x="48355" y="3366327"/>
                </a:lnTo>
                <a:lnTo>
                  <a:pt x="73797" y="3403998"/>
                </a:lnTo>
                <a:lnTo>
                  <a:pt x="103736" y="3438017"/>
                </a:lnTo>
                <a:lnTo>
                  <a:pt x="137750" y="3467960"/>
                </a:lnTo>
                <a:lnTo>
                  <a:pt x="175418" y="3493407"/>
                </a:lnTo>
                <a:lnTo>
                  <a:pt x="216316" y="3513935"/>
                </a:lnTo>
                <a:lnTo>
                  <a:pt x="260023" y="3529120"/>
                </a:lnTo>
                <a:lnTo>
                  <a:pt x="306118" y="3538541"/>
                </a:lnTo>
                <a:lnTo>
                  <a:pt x="354177" y="3541776"/>
                </a:lnTo>
                <a:lnTo>
                  <a:pt x="4658233" y="3541776"/>
                </a:lnTo>
                <a:lnTo>
                  <a:pt x="4706287" y="3538541"/>
                </a:lnTo>
                <a:lnTo>
                  <a:pt x="4752379" y="3529120"/>
                </a:lnTo>
                <a:lnTo>
                  <a:pt x="4796087" y="3513935"/>
                </a:lnTo>
                <a:lnTo>
                  <a:pt x="4836987" y="3493407"/>
                </a:lnTo>
                <a:lnTo>
                  <a:pt x="4874658" y="3467960"/>
                </a:lnTo>
                <a:lnTo>
                  <a:pt x="4908677" y="3438017"/>
                </a:lnTo>
                <a:lnTo>
                  <a:pt x="4938620" y="3403998"/>
                </a:lnTo>
                <a:lnTo>
                  <a:pt x="4964067" y="3366327"/>
                </a:lnTo>
                <a:lnTo>
                  <a:pt x="4984595" y="3325427"/>
                </a:lnTo>
                <a:lnTo>
                  <a:pt x="4999780" y="3281719"/>
                </a:lnTo>
                <a:lnTo>
                  <a:pt x="5009201" y="3235627"/>
                </a:lnTo>
                <a:lnTo>
                  <a:pt x="5012436" y="3187572"/>
                </a:lnTo>
                <a:lnTo>
                  <a:pt x="5012436" y="354202"/>
                </a:lnTo>
                <a:lnTo>
                  <a:pt x="5009201" y="306148"/>
                </a:lnTo>
                <a:lnTo>
                  <a:pt x="4999780" y="260056"/>
                </a:lnTo>
                <a:lnTo>
                  <a:pt x="4984595" y="216348"/>
                </a:lnTo>
                <a:lnTo>
                  <a:pt x="4964067" y="175448"/>
                </a:lnTo>
                <a:lnTo>
                  <a:pt x="4938620" y="137777"/>
                </a:lnTo>
                <a:lnTo>
                  <a:pt x="4908677" y="103758"/>
                </a:lnTo>
                <a:lnTo>
                  <a:pt x="4874658" y="73815"/>
                </a:lnTo>
                <a:lnTo>
                  <a:pt x="4836987" y="48368"/>
                </a:lnTo>
                <a:lnTo>
                  <a:pt x="4796087" y="27840"/>
                </a:lnTo>
                <a:lnTo>
                  <a:pt x="4752379" y="12655"/>
                </a:lnTo>
                <a:lnTo>
                  <a:pt x="4706287" y="3234"/>
                </a:lnTo>
                <a:lnTo>
                  <a:pt x="4658233" y="0"/>
                </a:lnTo>
                <a:close/>
              </a:path>
            </a:pathLst>
          </a:custGeom>
          <a:solidFill>
            <a:srgbClr val="CED0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2870" y="2195575"/>
            <a:ext cx="10572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Trebuchet MS"/>
                <a:cs typeface="Trebuchet MS"/>
              </a:rPr>
              <a:t>Virtual </a:t>
            </a:r>
            <a:r>
              <a:rPr sz="1600" spc="35" dirty="0">
                <a:latin typeface="Trebuchet MS"/>
                <a:cs typeface="Trebuchet MS"/>
              </a:rPr>
              <a:t>DOM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05725" y="2659443"/>
            <a:ext cx="4025900" cy="2332355"/>
            <a:chOff x="1105725" y="2659443"/>
            <a:chExt cx="4025900" cy="2332355"/>
          </a:xfrm>
        </p:grpSpPr>
        <p:sp>
          <p:nvSpPr>
            <p:cNvPr id="7" name="object 7"/>
            <p:cNvSpPr/>
            <p:nvPr/>
          </p:nvSpPr>
          <p:spPr>
            <a:xfrm>
              <a:off x="1113663" y="2667380"/>
              <a:ext cx="4010025" cy="599440"/>
            </a:xfrm>
            <a:custGeom>
              <a:avLst/>
              <a:gdLst/>
              <a:ahLst/>
              <a:cxnLst/>
              <a:rect l="l" t="t" r="r" b="b"/>
              <a:pathLst>
                <a:path w="4010025" h="599439">
                  <a:moveTo>
                    <a:pt x="3949700" y="0"/>
                  </a:moveTo>
                  <a:lnTo>
                    <a:pt x="59893" y="0"/>
                  </a:lnTo>
                  <a:lnTo>
                    <a:pt x="36577" y="4704"/>
                  </a:lnTo>
                  <a:lnTo>
                    <a:pt x="17540" y="17541"/>
                  </a:lnTo>
                  <a:lnTo>
                    <a:pt x="4705" y="36593"/>
                  </a:lnTo>
                  <a:lnTo>
                    <a:pt x="0" y="59944"/>
                  </a:lnTo>
                  <a:lnTo>
                    <a:pt x="0" y="538988"/>
                  </a:lnTo>
                  <a:lnTo>
                    <a:pt x="4705" y="562338"/>
                  </a:lnTo>
                  <a:lnTo>
                    <a:pt x="17540" y="581390"/>
                  </a:lnTo>
                  <a:lnTo>
                    <a:pt x="36577" y="594227"/>
                  </a:lnTo>
                  <a:lnTo>
                    <a:pt x="59893" y="598932"/>
                  </a:lnTo>
                  <a:lnTo>
                    <a:pt x="3949700" y="598932"/>
                  </a:lnTo>
                  <a:lnTo>
                    <a:pt x="3973050" y="594227"/>
                  </a:lnTo>
                  <a:lnTo>
                    <a:pt x="3992102" y="581390"/>
                  </a:lnTo>
                  <a:lnTo>
                    <a:pt x="4004939" y="562338"/>
                  </a:lnTo>
                  <a:lnTo>
                    <a:pt x="4009644" y="538988"/>
                  </a:lnTo>
                  <a:lnTo>
                    <a:pt x="4009644" y="59944"/>
                  </a:lnTo>
                  <a:lnTo>
                    <a:pt x="4004939" y="36593"/>
                  </a:lnTo>
                  <a:lnTo>
                    <a:pt x="3992102" y="17541"/>
                  </a:lnTo>
                  <a:lnTo>
                    <a:pt x="3973050" y="4704"/>
                  </a:lnTo>
                  <a:lnTo>
                    <a:pt x="3949700" y="0"/>
                  </a:lnTo>
                  <a:close/>
                </a:path>
              </a:pathLst>
            </a:custGeom>
            <a:solidFill>
              <a:srgbClr val="355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3663" y="2667380"/>
              <a:ext cx="4010025" cy="599440"/>
            </a:xfrm>
            <a:custGeom>
              <a:avLst/>
              <a:gdLst/>
              <a:ahLst/>
              <a:cxnLst/>
              <a:rect l="l" t="t" r="r" b="b"/>
              <a:pathLst>
                <a:path w="4010025" h="599439">
                  <a:moveTo>
                    <a:pt x="0" y="59944"/>
                  </a:moveTo>
                  <a:lnTo>
                    <a:pt x="4705" y="36593"/>
                  </a:lnTo>
                  <a:lnTo>
                    <a:pt x="17540" y="17541"/>
                  </a:lnTo>
                  <a:lnTo>
                    <a:pt x="36577" y="4704"/>
                  </a:lnTo>
                  <a:lnTo>
                    <a:pt x="59893" y="0"/>
                  </a:lnTo>
                  <a:lnTo>
                    <a:pt x="3949700" y="0"/>
                  </a:lnTo>
                  <a:lnTo>
                    <a:pt x="3973050" y="4704"/>
                  </a:lnTo>
                  <a:lnTo>
                    <a:pt x="3992102" y="17541"/>
                  </a:lnTo>
                  <a:lnTo>
                    <a:pt x="4004939" y="36593"/>
                  </a:lnTo>
                  <a:lnTo>
                    <a:pt x="4009644" y="59944"/>
                  </a:lnTo>
                  <a:lnTo>
                    <a:pt x="4009644" y="538988"/>
                  </a:lnTo>
                  <a:lnTo>
                    <a:pt x="4004939" y="562338"/>
                  </a:lnTo>
                  <a:lnTo>
                    <a:pt x="3992102" y="581390"/>
                  </a:lnTo>
                  <a:lnTo>
                    <a:pt x="3973050" y="594227"/>
                  </a:lnTo>
                  <a:lnTo>
                    <a:pt x="3949700" y="598932"/>
                  </a:lnTo>
                  <a:lnTo>
                    <a:pt x="59893" y="598932"/>
                  </a:lnTo>
                  <a:lnTo>
                    <a:pt x="36577" y="594227"/>
                  </a:lnTo>
                  <a:lnTo>
                    <a:pt x="17540" y="581390"/>
                  </a:lnTo>
                  <a:lnTo>
                    <a:pt x="4705" y="562338"/>
                  </a:lnTo>
                  <a:lnTo>
                    <a:pt x="0" y="538988"/>
                  </a:lnTo>
                  <a:lnTo>
                    <a:pt x="0" y="59944"/>
                  </a:lnTo>
                  <a:close/>
                </a:path>
              </a:pathLst>
            </a:custGeom>
            <a:ln w="15875">
              <a:solidFill>
                <a:srgbClr val="AABD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3663" y="3358514"/>
              <a:ext cx="4010025" cy="599440"/>
            </a:xfrm>
            <a:custGeom>
              <a:avLst/>
              <a:gdLst/>
              <a:ahLst/>
              <a:cxnLst/>
              <a:rect l="l" t="t" r="r" b="b"/>
              <a:pathLst>
                <a:path w="4010025" h="599439">
                  <a:moveTo>
                    <a:pt x="3949700" y="0"/>
                  </a:moveTo>
                  <a:lnTo>
                    <a:pt x="59893" y="0"/>
                  </a:lnTo>
                  <a:lnTo>
                    <a:pt x="36577" y="4704"/>
                  </a:lnTo>
                  <a:lnTo>
                    <a:pt x="17540" y="17541"/>
                  </a:lnTo>
                  <a:lnTo>
                    <a:pt x="4705" y="36593"/>
                  </a:lnTo>
                  <a:lnTo>
                    <a:pt x="0" y="59944"/>
                  </a:lnTo>
                  <a:lnTo>
                    <a:pt x="0" y="538988"/>
                  </a:lnTo>
                  <a:lnTo>
                    <a:pt x="4705" y="562338"/>
                  </a:lnTo>
                  <a:lnTo>
                    <a:pt x="17540" y="581390"/>
                  </a:lnTo>
                  <a:lnTo>
                    <a:pt x="36577" y="594227"/>
                  </a:lnTo>
                  <a:lnTo>
                    <a:pt x="59893" y="598932"/>
                  </a:lnTo>
                  <a:lnTo>
                    <a:pt x="3949700" y="598932"/>
                  </a:lnTo>
                  <a:lnTo>
                    <a:pt x="3973050" y="594227"/>
                  </a:lnTo>
                  <a:lnTo>
                    <a:pt x="3992102" y="581390"/>
                  </a:lnTo>
                  <a:lnTo>
                    <a:pt x="4004939" y="562338"/>
                  </a:lnTo>
                  <a:lnTo>
                    <a:pt x="4009644" y="538988"/>
                  </a:lnTo>
                  <a:lnTo>
                    <a:pt x="4009644" y="59944"/>
                  </a:lnTo>
                  <a:lnTo>
                    <a:pt x="4004939" y="36593"/>
                  </a:lnTo>
                  <a:lnTo>
                    <a:pt x="3992102" y="17541"/>
                  </a:lnTo>
                  <a:lnTo>
                    <a:pt x="3973050" y="4704"/>
                  </a:lnTo>
                  <a:lnTo>
                    <a:pt x="3949700" y="0"/>
                  </a:lnTo>
                  <a:close/>
                </a:path>
              </a:pathLst>
            </a:custGeom>
            <a:solidFill>
              <a:srgbClr val="355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3663" y="3358514"/>
              <a:ext cx="4010025" cy="599440"/>
            </a:xfrm>
            <a:custGeom>
              <a:avLst/>
              <a:gdLst/>
              <a:ahLst/>
              <a:cxnLst/>
              <a:rect l="l" t="t" r="r" b="b"/>
              <a:pathLst>
                <a:path w="4010025" h="599439">
                  <a:moveTo>
                    <a:pt x="0" y="59944"/>
                  </a:moveTo>
                  <a:lnTo>
                    <a:pt x="4705" y="36593"/>
                  </a:lnTo>
                  <a:lnTo>
                    <a:pt x="17540" y="17541"/>
                  </a:lnTo>
                  <a:lnTo>
                    <a:pt x="36577" y="4704"/>
                  </a:lnTo>
                  <a:lnTo>
                    <a:pt x="59893" y="0"/>
                  </a:lnTo>
                  <a:lnTo>
                    <a:pt x="3949700" y="0"/>
                  </a:lnTo>
                  <a:lnTo>
                    <a:pt x="3973050" y="4704"/>
                  </a:lnTo>
                  <a:lnTo>
                    <a:pt x="3992102" y="17541"/>
                  </a:lnTo>
                  <a:lnTo>
                    <a:pt x="4004939" y="36593"/>
                  </a:lnTo>
                  <a:lnTo>
                    <a:pt x="4009644" y="59944"/>
                  </a:lnTo>
                  <a:lnTo>
                    <a:pt x="4009644" y="538988"/>
                  </a:lnTo>
                  <a:lnTo>
                    <a:pt x="4004939" y="562338"/>
                  </a:lnTo>
                  <a:lnTo>
                    <a:pt x="3992102" y="581390"/>
                  </a:lnTo>
                  <a:lnTo>
                    <a:pt x="3973050" y="594227"/>
                  </a:lnTo>
                  <a:lnTo>
                    <a:pt x="3949700" y="598932"/>
                  </a:lnTo>
                  <a:lnTo>
                    <a:pt x="59893" y="598932"/>
                  </a:lnTo>
                  <a:lnTo>
                    <a:pt x="36577" y="594227"/>
                  </a:lnTo>
                  <a:lnTo>
                    <a:pt x="17540" y="581390"/>
                  </a:lnTo>
                  <a:lnTo>
                    <a:pt x="4705" y="562338"/>
                  </a:lnTo>
                  <a:lnTo>
                    <a:pt x="0" y="538988"/>
                  </a:lnTo>
                  <a:lnTo>
                    <a:pt x="0" y="59944"/>
                  </a:lnTo>
                  <a:close/>
                </a:path>
              </a:pathLst>
            </a:custGeom>
            <a:ln w="15875">
              <a:solidFill>
                <a:srgbClr val="AABD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3663" y="4064888"/>
              <a:ext cx="4010025" cy="919480"/>
            </a:xfrm>
            <a:custGeom>
              <a:avLst/>
              <a:gdLst/>
              <a:ahLst/>
              <a:cxnLst/>
              <a:rect l="l" t="t" r="r" b="b"/>
              <a:pathLst>
                <a:path w="4010025" h="919479">
                  <a:moveTo>
                    <a:pt x="3917696" y="0"/>
                  </a:moveTo>
                  <a:lnTo>
                    <a:pt x="91897" y="0"/>
                  </a:lnTo>
                  <a:lnTo>
                    <a:pt x="56128" y="7223"/>
                  </a:lnTo>
                  <a:lnTo>
                    <a:pt x="26917" y="26924"/>
                  </a:lnTo>
                  <a:lnTo>
                    <a:pt x="7222" y="56149"/>
                  </a:lnTo>
                  <a:lnTo>
                    <a:pt x="0" y="91948"/>
                  </a:lnTo>
                  <a:lnTo>
                    <a:pt x="0" y="827024"/>
                  </a:lnTo>
                  <a:lnTo>
                    <a:pt x="7222" y="862822"/>
                  </a:lnTo>
                  <a:lnTo>
                    <a:pt x="26917" y="892048"/>
                  </a:lnTo>
                  <a:lnTo>
                    <a:pt x="56128" y="911748"/>
                  </a:lnTo>
                  <a:lnTo>
                    <a:pt x="91897" y="918972"/>
                  </a:lnTo>
                  <a:lnTo>
                    <a:pt x="3917696" y="918972"/>
                  </a:lnTo>
                  <a:lnTo>
                    <a:pt x="3953494" y="911748"/>
                  </a:lnTo>
                  <a:lnTo>
                    <a:pt x="3982720" y="892048"/>
                  </a:lnTo>
                  <a:lnTo>
                    <a:pt x="4002420" y="862822"/>
                  </a:lnTo>
                  <a:lnTo>
                    <a:pt x="4009644" y="827024"/>
                  </a:lnTo>
                  <a:lnTo>
                    <a:pt x="4009644" y="91948"/>
                  </a:lnTo>
                  <a:lnTo>
                    <a:pt x="4002420" y="56149"/>
                  </a:lnTo>
                  <a:lnTo>
                    <a:pt x="3982720" y="26924"/>
                  </a:lnTo>
                  <a:lnTo>
                    <a:pt x="3953494" y="7223"/>
                  </a:lnTo>
                  <a:lnTo>
                    <a:pt x="3917696" y="0"/>
                  </a:lnTo>
                  <a:close/>
                </a:path>
              </a:pathLst>
            </a:custGeom>
            <a:solidFill>
              <a:srgbClr val="355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13663" y="4064888"/>
              <a:ext cx="4010025" cy="919480"/>
            </a:xfrm>
            <a:custGeom>
              <a:avLst/>
              <a:gdLst/>
              <a:ahLst/>
              <a:cxnLst/>
              <a:rect l="l" t="t" r="r" b="b"/>
              <a:pathLst>
                <a:path w="4010025" h="919479">
                  <a:moveTo>
                    <a:pt x="0" y="91948"/>
                  </a:moveTo>
                  <a:lnTo>
                    <a:pt x="7222" y="56149"/>
                  </a:lnTo>
                  <a:lnTo>
                    <a:pt x="26917" y="26924"/>
                  </a:lnTo>
                  <a:lnTo>
                    <a:pt x="56128" y="7223"/>
                  </a:lnTo>
                  <a:lnTo>
                    <a:pt x="91897" y="0"/>
                  </a:lnTo>
                  <a:lnTo>
                    <a:pt x="3917696" y="0"/>
                  </a:lnTo>
                  <a:lnTo>
                    <a:pt x="3953494" y="7223"/>
                  </a:lnTo>
                  <a:lnTo>
                    <a:pt x="3982720" y="26924"/>
                  </a:lnTo>
                  <a:lnTo>
                    <a:pt x="4002420" y="56149"/>
                  </a:lnTo>
                  <a:lnTo>
                    <a:pt x="4009644" y="91948"/>
                  </a:lnTo>
                  <a:lnTo>
                    <a:pt x="4009644" y="827024"/>
                  </a:lnTo>
                  <a:lnTo>
                    <a:pt x="4002420" y="862822"/>
                  </a:lnTo>
                  <a:lnTo>
                    <a:pt x="3982720" y="892048"/>
                  </a:lnTo>
                  <a:lnTo>
                    <a:pt x="3953494" y="911748"/>
                  </a:lnTo>
                  <a:lnTo>
                    <a:pt x="3917696" y="918972"/>
                  </a:lnTo>
                  <a:lnTo>
                    <a:pt x="91897" y="918972"/>
                  </a:lnTo>
                  <a:lnTo>
                    <a:pt x="56128" y="911748"/>
                  </a:lnTo>
                  <a:lnTo>
                    <a:pt x="26917" y="892048"/>
                  </a:lnTo>
                  <a:lnTo>
                    <a:pt x="7222" y="862822"/>
                  </a:lnTo>
                  <a:lnTo>
                    <a:pt x="0" y="827024"/>
                  </a:lnTo>
                  <a:lnTo>
                    <a:pt x="0" y="91948"/>
                  </a:lnTo>
                  <a:close/>
                </a:path>
              </a:pathLst>
            </a:custGeom>
            <a:ln w="15875">
              <a:solidFill>
                <a:srgbClr val="AABD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130370" y="2826766"/>
            <a:ext cx="3976370" cy="1979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</a:pP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Copy,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clone,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virtual 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DOM</a:t>
            </a:r>
            <a:endParaRPr sz="1400">
              <a:latin typeface="Trebuchet MS"/>
              <a:cs typeface="Trebuchet MS"/>
            </a:endParaRPr>
          </a:p>
          <a:p>
            <a:pPr marL="45085" marR="1195705" indent="-9525">
              <a:lnSpc>
                <a:spcPct val="261400"/>
              </a:lnSpc>
              <a:spcBef>
                <a:spcPts val="1055"/>
              </a:spcBef>
            </a:pP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faster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manipulation 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ReactJS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Virtual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DOM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trees:</a:t>
            </a:r>
            <a:endParaRPr sz="1400">
              <a:latin typeface="Trebuchet MS"/>
              <a:cs typeface="Trebuchet MS"/>
            </a:endParaRPr>
          </a:p>
          <a:p>
            <a:pPr marL="345440" indent="-10223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345440" algn="l"/>
              </a:tabLst>
            </a:pP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Updated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Virtual</a:t>
            </a:r>
            <a:r>
              <a:rPr sz="14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DOM</a:t>
            </a:r>
            <a:endParaRPr sz="1400">
              <a:latin typeface="Trebuchet MS"/>
              <a:cs typeface="Trebuchet MS"/>
            </a:endParaRPr>
          </a:p>
          <a:p>
            <a:pPr marL="344170" indent="-102235">
              <a:lnSpc>
                <a:spcPct val="100000"/>
              </a:lnSpc>
              <a:spcBef>
                <a:spcPts val="55"/>
              </a:spcBef>
              <a:buFont typeface="Arial"/>
              <a:buChar char="•"/>
              <a:tabLst>
                <a:tab pos="344170" algn="l"/>
              </a:tabLst>
            </a:pP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Pre-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Update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version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 of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the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Virtual</a:t>
            </a:r>
            <a:r>
              <a:rPr sz="14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DOM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26835" y="1719833"/>
            <a:ext cx="5385435" cy="3740150"/>
            <a:chOff x="5926835" y="1719833"/>
            <a:chExt cx="5385435" cy="374015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6835" y="1719833"/>
              <a:ext cx="5385054" cy="37398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6469" y="1823465"/>
              <a:ext cx="5154930" cy="354177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044818" y="1821814"/>
              <a:ext cx="5158105" cy="3545204"/>
            </a:xfrm>
            <a:custGeom>
              <a:avLst/>
              <a:gdLst/>
              <a:ahLst/>
              <a:cxnLst/>
              <a:rect l="l" t="t" r="r" b="b"/>
              <a:pathLst>
                <a:path w="5158105" h="3545204">
                  <a:moveTo>
                    <a:pt x="0" y="3544951"/>
                  </a:moveTo>
                  <a:lnTo>
                    <a:pt x="5158105" y="3544951"/>
                  </a:lnTo>
                  <a:lnTo>
                    <a:pt x="5158105" y="0"/>
                  </a:lnTo>
                  <a:lnTo>
                    <a:pt x="0" y="0"/>
                  </a:lnTo>
                  <a:lnTo>
                    <a:pt x="0" y="3544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43025" y="649376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01292" y="649376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95659" y="6490715"/>
            <a:ext cx="2432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latin typeface="Trebuchet MS"/>
                <a:cs typeface="Trebuchet MS"/>
              </a:rPr>
              <a:t>7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970" y="0"/>
            <a:ext cx="12051030" cy="6857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816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OBJECTIVES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3383" y="649376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1651" y="649376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17250" y="6465570"/>
            <a:ext cx="15367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20"/>
              </a:spcBef>
            </a:pPr>
            <a:r>
              <a:rPr sz="1200" spc="-50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91055" y="2041144"/>
            <a:ext cx="751459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Trebuchet MS"/>
                <a:cs typeface="Trebuchet MS"/>
              </a:rPr>
              <a:t>In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this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session, </a:t>
            </a:r>
            <a:r>
              <a:rPr sz="2400" spc="-160" dirty="0">
                <a:latin typeface="Trebuchet MS"/>
                <a:cs typeface="Trebuchet MS"/>
              </a:rPr>
              <a:t>the</a:t>
            </a:r>
            <a:r>
              <a:rPr sz="2400" spc="-275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topics</a:t>
            </a:r>
            <a:r>
              <a:rPr sz="2400" spc="-29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discussed</a:t>
            </a:r>
            <a:r>
              <a:rPr sz="2400" spc="-265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are</a:t>
            </a:r>
            <a:r>
              <a:rPr sz="2400" spc="-27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as</a:t>
            </a:r>
            <a:r>
              <a:rPr sz="2400" spc="-29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follows: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45" dirty="0">
                <a:latin typeface="Trebuchet MS"/>
                <a:cs typeface="Trebuchet MS"/>
              </a:rPr>
              <a:t>Explain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160" dirty="0">
                <a:latin typeface="Trebuchet MS"/>
                <a:cs typeface="Trebuchet MS"/>
              </a:rPr>
              <a:t>different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phases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of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the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90" dirty="0">
                <a:latin typeface="Trebuchet MS"/>
                <a:cs typeface="Trebuchet MS"/>
              </a:rPr>
              <a:t>ReactJS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component</a:t>
            </a: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45" dirty="0">
                <a:latin typeface="Trebuchet MS"/>
                <a:cs typeface="Trebuchet MS"/>
              </a:rPr>
              <a:t>Explain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how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to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manage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lifecycles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using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the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useEffect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hook</a:t>
            </a: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50" dirty="0">
                <a:latin typeface="Trebuchet MS"/>
                <a:cs typeface="Trebuchet MS"/>
              </a:rPr>
              <a:t>Illustrate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the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implementation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of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useEffect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in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apt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scenarios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970" y="0"/>
            <a:ext cx="12051030" cy="6857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0250">
              <a:lnSpc>
                <a:spcPct val="100000"/>
              </a:lnSpc>
              <a:spcBef>
                <a:spcPts val="100"/>
              </a:spcBef>
            </a:pPr>
            <a:r>
              <a:rPr dirty="0"/>
              <a:t>DIFFERENT</a:t>
            </a:r>
            <a:r>
              <a:rPr spc="-120" dirty="0"/>
              <a:t> </a:t>
            </a:r>
            <a:r>
              <a:rPr spc="90" dirty="0"/>
              <a:t>PHASES</a:t>
            </a:r>
            <a:r>
              <a:rPr spc="-125" dirty="0"/>
              <a:t> </a:t>
            </a:r>
            <a:r>
              <a:rPr spc="60" dirty="0"/>
              <a:t>OF</a:t>
            </a:r>
            <a:r>
              <a:rPr spc="-125" dirty="0"/>
              <a:t> </a:t>
            </a:r>
            <a:r>
              <a:rPr spc="-70" dirty="0"/>
              <a:t>REACTJS</a:t>
            </a:r>
            <a:r>
              <a:rPr spc="-125" dirty="0"/>
              <a:t> </a:t>
            </a:r>
            <a:r>
              <a:rPr spc="160" dirty="0"/>
              <a:t>COMPONENTS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457007" y="1333563"/>
            <a:ext cx="8136255" cy="4892675"/>
            <a:chOff x="1457007" y="1333563"/>
            <a:chExt cx="8136255" cy="48926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4944" y="1341500"/>
              <a:ext cx="2438400" cy="4876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64944" y="1341500"/>
              <a:ext cx="2438400" cy="4876800"/>
            </a:xfrm>
            <a:custGeom>
              <a:avLst/>
              <a:gdLst/>
              <a:ahLst/>
              <a:cxnLst/>
              <a:rect l="l" t="t" r="r" b="b"/>
              <a:pathLst>
                <a:path w="2438400" h="4876800">
                  <a:moveTo>
                    <a:pt x="2438400" y="4876800"/>
                  </a:moveTo>
                  <a:lnTo>
                    <a:pt x="2389836" y="4876326"/>
                  </a:lnTo>
                  <a:lnTo>
                    <a:pt x="2341503" y="4874910"/>
                  </a:lnTo>
                  <a:lnTo>
                    <a:pt x="2293410" y="4872560"/>
                  </a:lnTo>
                  <a:lnTo>
                    <a:pt x="2245565" y="4869287"/>
                  </a:lnTo>
                  <a:lnTo>
                    <a:pt x="2197978" y="4865097"/>
                  </a:lnTo>
                  <a:lnTo>
                    <a:pt x="2150656" y="4860001"/>
                  </a:lnTo>
                  <a:lnTo>
                    <a:pt x="2103610" y="4854006"/>
                  </a:lnTo>
                  <a:lnTo>
                    <a:pt x="2056847" y="4847123"/>
                  </a:lnTo>
                  <a:lnTo>
                    <a:pt x="2010376" y="4839358"/>
                  </a:lnTo>
                  <a:lnTo>
                    <a:pt x="1964206" y="4830722"/>
                  </a:lnTo>
                  <a:lnTo>
                    <a:pt x="1918346" y="4821223"/>
                  </a:lnTo>
                  <a:lnTo>
                    <a:pt x="1872805" y="4810869"/>
                  </a:lnTo>
                  <a:lnTo>
                    <a:pt x="1827592" y="4799671"/>
                  </a:lnTo>
                  <a:lnTo>
                    <a:pt x="1782714" y="4787635"/>
                  </a:lnTo>
                  <a:lnTo>
                    <a:pt x="1738182" y="4774772"/>
                  </a:lnTo>
                  <a:lnTo>
                    <a:pt x="1694004" y="4761089"/>
                  </a:lnTo>
                  <a:lnTo>
                    <a:pt x="1650188" y="4746596"/>
                  </a:lnTo>
                  <a:lnTo>
                    <a:pt x="1606743" y="4731302"/>
                  </a:lnTo>
                  <a:lnTo>
                    <a:pt x="1563679" y="4715214"/>
                  </a:lnTo>
                  <a:lnTo>
                    <a:pt x="1521003" y="4698343"/>
                  </a:lnTo>
                  <a:lnTo>
                    <a:pt x="1478725" y="4680696"/>
                  </a:lnTo>
                  <a:lnTo>
                    <a:pt x="1436854" y="4662284"/>
                  </a:lnTo>
                  <a:lnTo>
                    <a:pt x="1395398" y="4643113"/>
                  </a:lnTo>
                  <a:lnTo>
                    <a:pt x="1354366" y="4623193"/>
                  </a:lnTo>
                  <a:lnTo>
                    <a:pt x="1313767" y="4602534"/>
                  </a:lnTo>
                  <a:lnTo>
                    <a:pt x="1273609" y="4581143"/>
                  </a:lnTo>
                  <a:lnTo>
                    <a:pt x="1233902" y="4559030"/>
                  </a:lnTo>
                  <a:lnTo>
                    <a:pt x="1194654" y="4536202"/>
                  </a:lnTo>
                  <a:lnTo>
                    <a:pt x="1155874" y="4512670"/>
                  </a:lnTo>
                  <a:lnTo>
                    <a:pt x="1117570" y="4488442"/>
                  </a:lnTo>
                  <a:lnTo>
                    <a:pt x="1079752" y="4463526"/>
                  </a:lnTo>
                  <a:lnTo>
                    <a:pt x="1042428" y="4437931"/>
                  </a:lnTo>
                  <a:lnTo>
                    <a:pt x="1005608" y="4411667"/>
                  </a:lnTo>
                  <a:lnTo>
                    <a:pt x="969299" y="4384742"/>
                  </a:lnTo>
                  <a:lnTo>
                    <a:pt x="933511" y="4357164"/>
                  </a:lnTo>
                  <a:lnTo>
                    <a:pt x="898252" y="4328943"/>
                  </a:lnTo>
                  <a:lnTo>
                    <a:pt x="863531" y="4300087"/>
                  </a:lnTo>
                  <a:lnTo>
                    <a:pt x="829358" y="4270605"/>
                  </a:lnTo>
                  <a:lnTo>
                    <a:pt x="795740" y="4240506"/>
                  </a:lnTo>
                  <a:lnTo>
                    <a:pt x="762686" y="4209798"/>
                  </a:lnTo>
                  <a:lnTo>
                    <a:pt x="730206" y="4178491"/>
                  </a:lnTo>
                  <a:lnTo>
                    <a:pt x="698308" y="4146593"/>
                  </a:lnTo>
                  <a:lnTo>
                    <a:pt x="667001" y="4114113"/>
                  </a:lnTo>
                  <a:lnTo>
                    <a:pt x="636293" y="4081059"/>
                  </a:lnTo>
                  <a:lnTo>
                    <a:pt x="606194" y="4047441"/>
                  </a:lnTo>
                  <a:lnTo>
                    <a:pt x="576712" y="4013268"/>
                  </a:lnTo>
                  <a:lnTo>
                    <a:pt x="547856" y="3978547"/>
                  </a:lnTo>
                  <a:lnTo>
                    <a:pt x="519635" y="3943288"/>
                  </a:lnTo>
                  <a:lnTo>
                    <a:pt x="492057" y="3907500"/>
                  </a:lnTo>
                  <a:lnTo>
                    <a:pt x="465132" y="3871191"/>
                  </a:lnTo>
                  <a:lnTo>
                    <a:pt x="438868" y="3834371"/>
                  </a:lnTo>
                  <a:lnTo>
                    <a:pt x="413273" y="3797047"/>
                  </a:lnTo>
                  <a:lnTo>
                    <a:pt x="388357" y="3759229"/>
                  </a:lnTo>
                  <a:lnTo>
                    <a:pt x="364129" y="3720925"/>
                  </a:lnTo>
                  <a:lnTo>
                    <a:pt x="340597" y="3682145"/>
                  </a:lnTo>
                  <a:lnTo>
                    <a:pt x="317769" y="3642897"/>
                  </a:lnTo>
                  <a:lnTo>
                    <a:pt x="295656" y="3603190"/>
                  </a:lnTo>
                  <a:lnTo>
                    <a:pt x="274265" y="3563032"/>
                  </a:lnTo>
                  <a:lnTo>
                    <a:pt x="253606" y="3522433"/>
                  </a:lnTo>
                  <a:lnTo>
                    <a:pt x="233686" y="3481401"/>
                  </a:lnTo>
                  <a:lnTo>
                    <a:pt x="214515" y="3439945"/>
                  </a:lnTo>
                  <a:lnTo>
                    <a:pt x="196103" y="3398074"/>
                  </a:lnTo>
                  <a:lnTo>
                    <a:pt x="178456" y="3355796"/>
                  </a:lnTo>
                  <a:lnTo>
                    <a:pt x="161585" y="3313120"/>
                  </a:lnTo>
                  <a:lnTo>
                    <a:pt x="145497" y="3270056"/>
                  </a:lnTo>
                  <a:lnTo>
                    <a:pt x="130203" y="3226611"/>
                  </a:lnTo>
                  <a:lnTo>
                    <a:pt x="115710" y="3182795"/>
                  </a:lnTo>
                  <a:lnTo>
                    <a:pt x="102027" y="3138617"/>
                  </a:lnTo>
                  <a:lnTo>
                    <a:pt x="89164" y="3094085"/>
                  </a:lnTo>
                  <a:lnTo>
                    <a:pt x="77128" y="3049207"/>
                  </a:lnTo>
                  <a:lnTo>
                    <a:pt x="65930" y="3003994"/>
                  </a:lnTo>
                  <a:lnTo>
                    <a:pt x="55576" y="2958453"/>
                  </a:lnTo>
                  <a:lnTo>
                    <a:pt x="46077" y="2912593"/>
                  </a:lnTo>
                  <a:lnTo>
                    <a:pt x="37441" y="2866423"/>
                  </a:lnTo>
                  <a:lnTo>
                    <a:pt x="29676" y="2819952"/>
                  </a:lnTo>
                  <a:lnTo>
                    <a:pt x="22793" y="2773189"/>
                  </a:lnTo>
                  <a:lnTo>
                    <a:pt x="16798" y="2726143"/>
                  </a:lnTo>
                  <a:lnTo>
                    <a:pt x="11702" y="2678821"/>
                  </a:lnTo>
                  <a:lnTo>
                    <a:pt x="7512" y="2631234"/>
                  </a:lnTo>
                  <a:lnTo>
                    <a:pt x="4239" y="2583389"/>
                  </a:lnTo>
                  <a:lnTo>
                    <a:pt x="1889" y="2535296"/>
                  </a:lnTo>
                  <a:lnTo>
                    <a:pt x="473" y="2486963"/>
                  </a:lnTo>
                  <a:lnTo>
                    <a:pt x="0" y="2438400"/>
                  </a:lnTo>
                  <a:lnTo>
                    <a:pt x="473" y="2389836"/>
                  </a:lnTo>
                  <a:lnTo>
                    <a:pt x="1889" y="2341503"/>
                  </a:lnTo>
                  <a:lnTo>
                    <a:pt x="4239" y="2293410"/>
                  </a:lnTo>
                  <a:lnTo>
                    <a:pt x="7512" y="2245565"/>
                  </a:lnTo>
                  <a:lnTo>
                    <a:pt x="11702" y="2197978"/>
                  </a:lnTo>
                  <a:lnTo>
                    <a:pt x="16798" y="2150656"/>
                  </a:lnTo>
                  <a:lnTo>
                    <a:pt x="22793" y="2103610"/>
                  </a:lnTo>
                  <a:lnTo>
                    <a:pt x="29676" y="2056847"/>
                  </a:lnTo>
                  <a:lnTo>
                    <a:pt x="37441" y="2010376"/>
                  </a:lnTo>
                  <a:lnTo>
                    <a:pt x="46077" y="1964206"/>
                  </a:lnTo>
                  <a:lnTo>
                    <a:pt x="55576" y="1918346"/>
                  </a:lnTo>
                  <a:lnTo>
                    <a:pt x="65930" y="1872805"/>
                  </a:lnTo>
                  <a:lnTo>
                    <a:pt x="77128" y="1827592"/>
                  </a:lnTo>
                  <a:lnTo>
                    <a:pt x="89164" y="1782714"/>
                  </a:lnTo>
                  <a:lnTo>
                    <a:pt x="102027" y="1738182"/>
                  </a:lnTo>
                  <a:lnTo>
                    <a:pt x="115710" y="1694004"/>
                  </a:lnTo>
                  <a:lnTo>
                    <a:pt x="130203" y="1650188"/>
                  </a:lnTo>
                  <a:lnTo>
                    <a:pt x="145497" y="1606743"/>
                  </a:lnTo>
                  <a:lnTo>
                    <a:pt x="161585" y="1563679"/>
                  </a:lnTo>
                  <a:lnTo>
                    <a:pt x="178456" y="1521003"/>
                  </a:lnTo>
                  <a:lnTo>
                    <a:pt x="196103" y="1478725"/>
                  </a:lnTo>
                  <a:lnTo>
                    <a:pt x="214515" y="1436854"/>
                  </a:lnTo>
                  <a:lnTo>
                    <a:pt x="233686" y="1395398"/>
                  </a:lnTo>
                  <a:lnTo>
                    <a:pt x="253606" y="1354366"/>
                  </a:lnTo>
                  <a:lnTo>
                    <a:pt x="274265" y="1313767"/>
                  </a:lnTo>
                  <a:lnTo>
                    <a:pt x="295656" y="1273609"/>
                  </a:lnTo>
                  <a:lnTo>
                    <a:pt x="317769" y="1233902"/>
                  </a:lnTo>
                  <a:lnTo>
                    <a:pt x="340597" y="1194654"/>
                  </a:lnTo>
                  <a:lnTo>
                    <a:pt x="364129" y="1155874"/>
                  </a:lnTo>
                  <a:lnTo>
                    <a:pt x="388357" y="1117570"/>
                  </a:lnTo>
                  <a:lnTo>
                    <a:pt x="413273" y="1079752"/>
                  </a:lnTo>
                  <a:lnTo>
                    <a:pt x="438868" y="1042428"/>
                  </a:lnTo>
                  <a:lnTo>
                    <a:pt x="465132" y="1005608"/>
                  </a:lnTo>
                  <a:lnTo>
                    <a:pt x="492057" y="969299"/>
                  </a:lnTo>
                  <a:lnTo>
                    <a:pt x="519635" y="933511"/>
                  </a:lnTo>
                  <a:lnTo>
                    <a:pt x="547856" y="898252"/>
                  </a:lnTo>
                  <a:lnTo>
                    <a:pt x="576712" y="863531"/>
                  </a:lnTo>
                  <a:lnTo>
                    <a:pt x="606194" y="829358"/>
                  </a:lnTo>
                  <a:lnTo>
                    <a:pt x="636293" y="795740"/>
                  </a:lnTo>
                  <a:lnTo>
                    <a:pt x="667001" y="762686"/>
                  </a:lnTo>
                  <a:lnTo>
                    <a:pt x="698308" y="730206"/>
                  </a:lnTo>
                  <a:lnTo>
                    <a:pt x="730206" y="698308"/>
                  </a:lnTo>
                  <a:lnTo>
                    <a:pt x="762686" y="667001"/>
                  </a:lnTo>
                  <a:lnTo>
                    <a:pt x="795740" y="636293"/>
                  </a:lnTo>
                  <a:lnTo>
                    <a:pt x="829358" y="606194"/>
                  </a:lnTo>
                  <a:lnTo>
                    <a:pt x="863531" y="576712"/>
                  </a:lnTo>
                  <a:lnTo>
                    <a:pt x="898252" y="547856"/>
                  </a:lnTo>
                  <a:lnTo>
                    <a:pt x="933511" y="519635"/>
                  </a:lnTo>
                  <a:lnTo>
                    <a:pt x="969299" y="492057"/>
                  </a:lnTo>
                  <a:lnTo>
                    <a:pt x="1005608" y="465132"/>
                  </a:lnTo>
                  <a:lnTo>
                    <a:pt x="1042428" y="438868"/>
                  </a:lnTo>
                  <a:lnTo>
                    <a:pt x="1079752" y="413273"/>
                  </a:lnTo>
                  <a:lnTo>
                    <a:pt x="1117570" y="388357"/>
                  </a:lnTo>
                  <a:lnTo>
                    <a:pt x="1155874" y="364129"/>
                  </a:lnTo>
                  <a:lnTo>
                    <a:pt x="1194654" y="340597"/>
                  </a:lnTo>
                  <a:lnTo>
                    <a:pt x="1233902" y="317769"/>
                  </a:lnTo>
                  <a:lnTo>
                    <a:pt x="1273609" y="295656"/>
                  </a:lnTo>
                  <a:lnTo>
                    <a:pt x="1313767" y="274265"/>
                  </a:lnTo>
                  <a:lnTo>
                    <a:pt x="1354366" y="253606"/>
                  </a:lnTo>
                  <a:lnTo>
                    <a:pt x="1395398" y="233686"/>
                  </a:lnTo>
                  <a:lnTo>
                    <a:pt x="1436854" y="214515"/>
                  </a:lnTo>
                  <a:lnTo>
                    <a:pt x="1478725" y="196103"/>
                  </a:lnTo>
                  <a:lnTo>
                    <a:pt x="1521003" y="178456"/>
                  </a:lnTo>
                  <a:lnTo>
                    <a:pt x="1563679" y="161585"/>
                  </a:lnTo>
                  <a:lnTo>
                    <a:pt x="1606743" y="145497"/>
                  </a:lnTo>
                  <a:lnTo>
                    <a:pt x="1650188" y="130203"/>
                  </a:lnTo>
                  <a:lnTo>
                    <a:pt x="1694004" y="115710"/>
                  </a:lnTo>
                  <a:lnTo>
                    <a:pt x="1738182" y="102027"/>
                  </a:lnTo>
                  <a:lnTo>
                    <a:pt x="1782714" y="89164"/>
                  </a:lnTo>
                  <a:lnTo>
                    <a:pt x="1827592" y="77128"/>
                  </a:lnTo>
                  <a:lnTo>
                    <a:pt x="1872805" y="65930"/>
                  </a:lnTo>
                  <a:lnTo>
                    <a:pt x="1918346" y="55576"/>
                  </a:lnTo>
                  <a:lnTo>
                    <a:pt x="1964206" y="46077"/>
                  </a:lnTo>
                  <a:lnTo>
                    <a:pt x="2010376" y="37441"/>
                  </a:lnTo>
                  <a:lnTo>
                    <a:pt x="2056847" y="29676"/>
                  </a:lnTo>
                  <a:lnTo>
                    <a:pt x="2103610" y="22793"/>
                  </a:lnTo>
                  <a:lnTo>
                    <a:pt x="2150656" y="16798"/>
                  </a:lnTo>
                  <a:lnTo>
                    <a:pt x="2197978" y="11702"/>
                  </a:lnTo>
                  <a:lnTo>
                    <a:pt x="2245565" y="7512"/>
                  </a:lnTo>
                  <a:lnTo>
                    <a:pt x="2293410" y="4239"/>
                  </a:lnTo>
                  <a:lnTo>
                    <a:pt x="2341503" y="1889"/>
                  </a:lnTo>
                  <a:lnTo>
                    <a:pt x="2389836" y="473"/>
                  </a:lnTo>
                  <a:lnTo>
                    <a:pt x="2438400" y="0"/>
                  </a:lnTo>
                  <a:lnTo>
                    <a:pt x="2438400" y="2438400"/>
                  </a:lnTo>
                  <a:lnTo>
                    <a:pt x="2438400" y="487680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03344" y="1341500"/>
              <a:ext cx="5690235" cy="4876800"/>
            </a:xfrm>
            <a:custGeom>
              <a:avLst/>
              <a:gdLst/>
              <a:ahLst/>
              <a:cxnLst/>
              <a:rect l="l" t="t" r="r" b="b"/>
              <a:pathLst>
                <a:path w="5690234" h="4876800">
                  <a:moveTo>
                    <a:pt x="5689854" y="0"/>
                  </a:moveTo>
                  <a:lnTo>
                    <a:pt x="0" y="0"/>
                  </a:lnTo>
                  <a:lnTo>
                    <a:pt x="0" y="4876800"/>
                  </a:lnTo>
                  <a:lnTo>
                    <a:pt x="5689854" y="4876800"/>
                  </a:lnTo>
                  <a:lnTo>
                    <a:pt x="568985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3125" y="2377820"/>
              <a:ext cx="1798320" cy="359664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143125" y="2377820"/>
              <a:ext cx="1798320" cy="3596640"/>
            </a:xfrm>
            <a:custGeom>
              <a:avLst/>
              <a:gdLst/>
              <a:ahLst/>
              <a:cxnLst/>
              <a:rect l="l" t="t" r="r" b="b"/>
              <a:pathLst>
                <a:path w="1798320" h="3596640">
                  <a:moveTo>
                    <a:pt x="1798320" y="3596640"/>
                  </a:moveTo>
                  <a:lnTo>
                    <a:pt x="1750414" y="3596014"/>
                  </a:lnTo>
                  <a:lnTo>
                    <a:pt x="1702817" y="3594147"/>
                  </a:lnTo>
                  <a:lnTo>
                    <a:pt x="1655544" y="3591054"/>
                  </a:lnTo>
                  <a:lnTo>
                    <a:pt x="1608612" y="3586751"/>
                  </a:lnTo>
                  <a:lnTo>
                    <a:pt x="1562035" y="3581253"/>
                  </a:lnTo>
                  <a:lnTo>
                    <a:pt x="1515829" y="3574577"/>
                  </a:lnTo>
                  <a:lnTo>
                    <a:pt x="1470010" y="3566737"/>
                  </a:lnTo>
                  <a:lnTo>
                    <a:pt x="1424592" y="3557748"/>
                  </a:lnTo>
                  <a:lnTo>
                    <a:pt x="1379593" y="3547628"/>
                  </a:lnTo>
                  <a:lnTo>
                    <a:pt x="1335027" y="3536390"/>
                  </a:lnTo>
                  <a:lnTo>
                    <a:pt x="1290909" y="3524051"/>
                  </a:lnTo>
                  <a:lnTo>
                    <a:pt x="1247256" y="3510626"/>
                  </a:lnTo>
                  <a:lnTo>
                    <a:pt x="1204083" y="3496131"/>
                  </a:lnTo>
                  <a:lnTo>
                    <a:pt x="1161405" y="3480581"/>
                  </a:lnTo>
                  <a:lnTo>
                    <a:pt x="1119238" y="3463992"/>
                  </a:lnTo>
                  <a:lnTo>
                    <a:pt x="1077598" y="3446379"/>
                  </a:lnTo>
                  <a:lnTo>
                    <a:pt x="1036499" y="3427758"/>
                  </a:lnTo>
                  <a:lnTo>
                    <a:pt x="995958" y="3408144"/>
                  </a:lnTo>
                  <a:lnTo>
                    <a:pt x="955990" y="3387553"/>
                  </a:lnTo>
                  <a:lnTo>
                    <a:pt x="916611" y="3366001"/>
                  </a:lnTo>
                  <a:lnTo>
                    <a:pt x="877836" y="3343503"/>
                  </a:lnTo>
                  <a:lnTo>
                    <a:pt x="839680" y="3320074"/>
                  </a:lnTo>
                  <a:lnTo>
                    <a:pt x="802160" y="3295730"/>
                  </a:lnTo>
                  <a:lnTo>
                    <a:pt x="765291" y="3270487"/>
                  </a:lnTo>
                  <a:lnTo>
                    <a:pt x="729088" y="3244360"/>
                  </a:lnTo>
                  <a:lnTo>
                    <a:pt x="693567" y="3217364"/>
                  </a:lnTo>
                  <a:lnTo>
                    <a:pt x="658743" y="3189516"/>
                  </a:lnTo>
                  <a:lnTo>
                    <a:pt x="624632" y="3160831"/>
                  </a:lnTo>
                  <a:lnTo>
                    <a:pt x="591249" y="3131324"/>
                  </a:lnTo>
                  <a:lnTo>
                    <a:pt x="558611" y="3101011"/>
                  </a:lnTo>
                  <a:lnTo>
                    <a:pt x="526732" y="3069907"/>
                  </a:lnTo>
                  <a:lnTo>
                    <a:pt x="495628" y="3038028"/>
                  </a:lnTo>
                  <a:lnTo>
                    <a:pt x="465315" y="3005390"/>
                  </a:lnTo>
                  <a:lnTo>
                    <a:pt x="435808" y="2972007"/>
                  </a:lnTo>
                  <a:lnTo>
                    <a:pt x="407123" y="2937896"/>
                  </a:lnTo>
                  <a:lnTo>
                    <a:pt x="379275" y="2903072"/>
                  </a:lnTo>
                  <a:lnTo>
                    <a:pt x="352279" y="2867551"/>
                  </a:lnTo>
                  <a:lnTo>
                    <a:pt x="326152" y="2831348"/>
                  </a:lnTo>
                  <a:lnTo>
                    <a:pt x="300909" y="2794479"/>
                  </a:lnTo>
                  <a:lnTo>
                    <a:pt x="276565" y="2756959"/>
                  </a:lnTo>
                  <a:lnTo>
                    <a:pt x="253136" y="2718803"/>
                  </a:lnTo>
                  <a:lnTo>
                    <a:pt x="230638" y="2680028"/>
                  </a:lnTo>
                  <a:lnTo>
                    <a:pt x="209086" y="2640649"/>
                  </a:lnTo>
                  <a:lnTo>
                    <a:pt x="188495" y="2600681"/>
                  </a:lnTo>
                  <a:lnTo>
                    <a:pt x="168881" y="2560140"/>
                  </a:lnTo>
                  <a:lnTo>
                    <a:pt x="150260" y="2519041"/>
                  </a:lnTo>
                  <a:lnTo>
                    <a:pt x="132647" y="2477401"/>
                  </a:lnTo>
                  <a:lnTo>
                    <a:pt x="116058" y="2435234"/>
                  </a:lnTo>
                  <a:lnTo>
                    <a:pt x="100508" y="2392556"/>
                  </a:lnTo>
                  <a:lnTo>
                    <a:pt x="86013" y="2349383"/>
                  </a:lnTo>
                  <a:lnTo>
                    <a:pt x="72588" y="2305730"/>
                  </a:lnTo>
                  <a:lnTo>
                    <a:pt x="60249" y="2261612"/>
                  </a:lnTo>
                  <a:lnTo>
                    <a:pt x="49011" y="2217046"/>
                  </a:lnTo>
                  <a:lnTo>
                    <a:pt x="38891" y="2172047"/>
                  </a:lnTo>
                  <a:lnTo>
                    <a:pt x="29902" y="2126629"/>
                  </a:lnTo>
                  <a:lnTo>
                    <a:pt x="22062" y="2080810"/>
                  </a:lnTo>
                  <a:lnTo>
                    <a:pt x="15386" y="2034604"/>
                  </a:lnTo>
                  <a:lnTo>
                    <a:pt x="9888" y="1988027"/>
                  </a:lnTo>
                  <a:lnTo>
                    <a:pt x="5585" y="1941095"/>
                  </a:lnTo>
                  <a:lnTo>
                    <a:pt x="2492" y="1893822"/>
                  </a:lnTo>
                  <a:lnTo>
                    <a:pt x="625" y="1846225"/>
                  </a:lnTo>
                  <a:lnTo>
                    <a:pt x="0" y="1798320"/>
                  </a:lnTo>
                  <a:lnTo>
                    <a:pt x="625" y="1750414"/>
                  </a:lnTo>
                  <a:lnTo>
                    <a:pt x="2492" y="1702817"/>
                  </a:lnTo>
                  <a:lnTo>
                    <a:pt x="5585" y="1655544"/>
                  </a:lnTo>
                  <a:lnTo>
                    <a:pt x="9888" y="1608612"/>
                  </a:lnTo>
                  <a:lnTo>
                    <a:pt x="15386" y="1562035"/>
                  </a:lnTo>
                  <a:lnTo>
                    <a:pt x="22062" y="1515829"/>
                  </a:lnTo>
                  <a:lnTo>
                    <a:pt x="29902" y="1470010"/>
                  </a:lnTo>
                  <a:lnTo>
                    <a:pt x="38891" y="1424592"/>
                  </a:lnTo>
                  <a:lnTo>
                    <a:pt x="49011" y="1379593"/>
                  </a:lnTo>
                  <a:lnTo>
                    <a:pt x="60249" y="1335027"/>
                  </a:lnTo>
                  <a:lnTo>
                    <a:pt x="72588" y="1290909"/>
                  </a:lnTo>
                  <a:lnTo>
                    <a:pt x="86013" y="1247256"/>
                  </a:lnTo>
                  <a:lnTo>
                    <a:pt x="100508" y="1204083"/>
                  </a:lnTo>
                  <a:lnTo>
                    <a:pt x="116058" y="1161405"/>
                  </a:lnTo>
                  <a:lnTo>
                    <a:pt x="132647" y="1119238"/>
                  </a:lnTo>
                  <a:lnTo>
                    <a:pt x="150260" y="1077598"/>
                  </a:lnTo>
                  <a:lnTo>
                    <a:pt x="168881" y="1036499"/>
                  </a:lnTo>
                  <a:lnTo>
                    <a:pt x="188495" y="995958"/>
                  </a:lnTo>
                  <a:lnTo>
                    <a:pt x="209086" y="955990"/>
                  </a:lnTo>
                  <a:lnTo>
                    <a:pt x="230638" y="916611"/>
                  </a:lnTo>
                  <a:lnTo>
                    <a:pt x="253136" y="877836"/>
                  </a:lnTo>
                  <a:lnTo>
                    <a:pt x="276565" y="839680"/>
                  </a:lnTo>
                  <a:lnTo>
                    <a:pt x="300909" y="802160"/>
                  </a:lnTo>
                  <a:lnTo>
                    <a:pt x="326152" y="765291"/>
                  </a:lnTo>
                  <a:lnTo>
                    <a:pt x="352279" y="729088"/>
                  </a:lnTo>
                  <a:lnTo>
                    <a:pt x="379275" y="693567"/>
                  </a:lnTo>
                  <a:lnTo>
                    <a:pt x="407123" y="658743"/>
                  </a:lnTo>
                  <a:lnTo>
                    <a:pt x="435808" y="624632"/>
                  </a:lnTo>
                  <a:lnTo>
                    <a:pt x="465315" y="591249"/>
                  </a:lnTo>
                  <a:lnTo>
                    <a:pt x="495628" y="558611"/>
                  </a:lnTo>
                  <a:lnTo>
                    <a:pt x="526732" y="526732"/>
                  </a:lnTo>
                  <a:lnTo>
                    <a:pt x="558611" y="495628"/>
                  </a:lnTo>
                  <a:lnTo>
                    <a:pt x="591249" y="465315"/>
                  </a:lnTo>
                  <a:lnTo>
                    <a:pt x="624632" y="435808"/>
                  </a:lnTo>
                  <a:lnTo>
                    <a:pt x="658743" y="407123"/>
                  </a:lnTo>
                  <a:lnTo>
                    <a:pt x="693567" y="379275"/>
                  </a:lnTo>
                  <a:lnTo>
                    <a:pt x="729088" y="352279"/>
                  </a:lnTo>
                  <a:lnTo>
                    <a:pt x="765291" y="326152"/>
                  </a:lnTo>
                  <a:lnTo>
                    <a:pt x="802160" y="300909"/>
                  </a:lnTo>
                  <a:lnTo>
                    <a:pt x="839680" y="276565"/>
                  </a:lnTo>
                  <a:lnTo>
                    <a:pt x="877836" y="253136"/>
                  </a:lnTo>
                  <a:lnTo>
                    <a:pt x="916611" y="230638"/>
                  </a:lnTo>
                  <a:lnTo>
                    <a:pt x="955990" y="209086"/>
                  </a:lnTo>
                  <a:lnTo>
                    <a:pt x="995958" y="188495"/>
                  </a:lnTo>
                  <a:lnTo>
                    <a:pt x="1036499" y="168881"/>
                  </a:lnTo>
                  <a:lnTo>
                    <a:pt x="1077598" y="150260"/>
                  </a:lnTo>
                  <a:lnTo>
                    <a:pt x="1119238" y="132647"/>
                  </a:lnTo>
                  <a:lnTo>
                    <a:pt x="1161405" y="116058"/>
                  </a:lnTo>
                  <a:lnTo>
                    <a:pt x="1204083" y="100508"/>
                  </a:lnTo>
                  <a:lnTo>
                    <a:pt x="1247256" y="86013"/>
                  </a:lnTo>
                  <a:lnTo>
                    <a:pt x="1290909" y="72588"/>
                  </a:lnTo>
                  <a:lnTo>
                    <a:pt x="1335027" y="60249"/>
                  </a:lnTo>
                  <a:lnTo>
                    <a:pt x="1379593" y="49011"/>
                  </a:lnTo>
                  <a:lnTo>
                    <a:pt x="1424592" y="38891"/>
                  </a:lnTo>
                  <a:lnTo>
                    <a:pt x="1470010" y="29902"/>
                  </a:lnTo>
                  <a:lnTo>
                    <a:pt x="1515829" y="22062"/>
                  </a:lnTo>
                  <a:lnTo>
                    <a:pt x="1562035" y="15386"/>
                  </a:lnTo>
                  <a:lnTo>
                    <a:pt x="1608612" y="9888"/>
                  </a:lnTo>
                  <a:lnTo>
                    <a:pt x="1655544" y="5585"/>
                  </a:lnTo>
                  <a:lnTo>
                    <a:pt x="1702817" y="2492"/>
                  </a:lnTo>
                  <a:lnTo>
                    <a:pt x="1750414" y="625"/>
                  </a:lnTo>
                  <a:lnTo>
                    <a:pt x="1798320" y="0"/>
                  </a:lnTo>
                  <a:lnTo>
                    <a:pt x="1798320" y="1798320"/>
                  </a:lnTo>
                  <a:lnTo>
                    <a:pt x="1798320" y="359664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03344" y="2377820"/>
              <a:ext cx="5690235" cy="3596640"/>
            </a:xfrm>
            <a:custGeom>
              <a:avLst/>
              <a:gdLst/>
              <a:ahLst/>
              <a:cxnLst/>
              <a:rect l="l" t="t" r="r" b="b"/>
              <a:pathLst>
                <a:path w="5690234" h="3596640">
                  <a:moveTo>
                    <a:pt x="5689854" y="0"/>
                  </a:moveTo>
                  <a:lnTo>
                    <a:pt x="0" y="0"/>
                  </a:lnTo>
                  <a:lnTo>
                    <a:pt x="0" y="3596640"/>
                  </a:lnTo>
                  <a:lnTo>
                    <a:pt x="5689854" y="3596640"/>
                  </a:lnTo>
                  <a:lnTo>
                    <a:pt x="568985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5105" y="3414140"/>
              <a:ext cx="1158239" cy="231648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745105" y="3414140"/>
              <a:ext cx="1158240" cy="2316480"/>
            </a:xfrm>
            <a:custGeom>
              <a:avLst/>
              <a:gdLst/>
              <a:ahLst/>
              <a:cxnLst/>
              <a:rect l="l" t="t" r="r" b="b"/>
              <a:pathLst>
                <a:path w="1158239" h="2316479">
                  <a:moveTo>
                    <a:pt x="1158239" y="2316480"/>
                  </a:moveTo>
                  <a:lnTo>
                    <a:pt x="1110495" y="2315513"/>
                  </a:lnTo>
                  <a:lnTo>
                    <a:pt x="1063243" y="2312640"/>
                  </a:lnTo>
                  <a:lnTo>
                    <a:pt x="1016519" y="2307897"/>
                  </a:lnTo>
                  <a:lnTo>
                    <a:pt x="970362" y="2301321"/>
                  </a:lnTo>
                  <a:lnTo>
                    <a:pt x="924808" y="2292949"/>
                  </a:lnTo>
                  <a:lnTo>
                    <a:pt x="879894" y="2282819"/>
                  </a:lnTo>
                  <a:lnTo>
                    <a:pt x="835659" y="2270968"/>
                  </a:lnTo>
                  <a:lnTo>
                    <a:pt x="792138" y="2257434"/>
                  </a:lnTo>
                  <a:lnTo>
                    <a:pt x="749370" y="2242253"/>
                  </a:lnTo>
                  <a:lnTo>
                    <a:pt x="707391" y="2225462"/>
                  </a:lnTo>
                  <a:lnTo>
                    <a:pt x="666240" y="2207100"/>
                  </a:lnTo>
                  <a:lnTo>
                    <a:pt x="625952" y="2187203"/>
                  </a:lnTo>
                  <a:lnTo>
                    <a:pt x="586566" y="2165808"/>
                  </a:lnTo>
                  <a:lnTo>
                    <a:pt x="548119" y="2142953"/>
                  </a:lnTo>
                  <a:lnTo>
                    <a:pt x="510647" y="2118676"/>
                  </a:lnTo>
                  <a:lnTo>
                    <a:pt x="474189" y="2093012"/>
                  </a:lnTo>
                  <a:lnTo>
                    <a:pt x="438781" y="2066000"/>
                  </a:lnTo>
                  <a:lnTo>
                    <a:pt x="404461" y="2037677"/>
                  </a:lnTo>
                  <a:lnTo>
                    <a:pt x="371266" y="2008080"/>
                  </a:lnTo>
                  <a:lnTo>
                    <a:pt x="339232" y="1977247"/>
                  </a:lnTo>
                  <a:lnTo>
                    <a:pt x="308399" y="1945213"/>
                  </a:lnTo>
                  <a:lnTo>
                    <a:pt x="278802" y="1912018"/>
                  </a:lnTo>
                  <a:lnTo>
                    <a:pt x="250479" y="1877698"/>
                  </a:lnTo>
                  <a:lnTo>
                    <a:pt x="223467" y="1842290"/>
                  </a:lnTo>
                  <a:lnTo>
                    <a:pt x="197803" y="1805832"/>
                  </a:lnTo>
                  <a:lnTo>
                    <a:pt x="173526" y="1768360"/>
                  </a:lnTo>
                  <a:lnTo>
                    <a:pt x="150671" y="1729913"/>
                  </a:lnTo>
                  <a:lnTo>
                    <a:pt x="129276" y="1690527"/>
                  </a:lnTo>
                  <a:lnTo>
                    <a:pt x="109379" y="1650239"/>
                  </a:lnTo>
                  <a:lnTo>
                    <a:pt x="91017" y="1609088"/>
                  </a:lnTo>
                  <a:lnTo>
                    <a:pt x="74226" y="1567109"/>
                  </a:lnTo>
                  <a:lnTo>
                    <a:pt x="59045" y="1524341"/>
                  </a:lnTo>
                  <a:lnTo>
                    <a:pt x="45511" y="1480820"/>
                  </a:lnTo>
                  <a:lnTo>
                    <a:pt x="33660" y="1436585"/>
                  </a:lnTo>
                  <a:lnTo>
                    <a:pt x="23530" y="1391671"/>
                  </a:lnTo>
                  <a:lnTo>
                    <a:pt x="15158" y="1346117"/>
                  </a:lnTo>
                  <a:lnTo>
                    <a:pt x="8582" y="1299960"/>
                  </a:lnTo>
                  <a:lnTo>
                    <a:pt x="3839" y="1253236"/>
                  </a:lnTo>
                  <a:lnTo>
                    <a:pt x="966" y="1205984"/>
                  </a:lnTo>
                  <a:lnTo>
                    <a:pt x="0" y="1158240"/>
                  </a:lnTo>
                  <a:lnTo>
                    <a:pt x="966" y="1110495"/>
                  </a:lnTo>
                  <a:lnTo>
                    <a:pt x="3839" y="1063243"/>
                  </a:lnTo>
                  <a:lnTo>
                    <a:pt x="8582" y="1016519"/>
                  </a:lnTo>
                  <a:lnTo>
                    <a:pt x="15158" y="970362"/>
                  </a:lnTo>
                  <a:lnTo>
                    <a:pt x="23530" y="924808"/>
                  </a:lnTo>
                  <a:lnTo>
                    <a:pt x="33660" y="879894"/>
                  </a:lnTo>
                  <a:lnTo>
                    <a:pt x="45511" y="835659"/>
                  </a:lnTo>
                  <a:lnTo>
                    <a:pt x="59045" y="792138"/>
                  </a:lnTo>
                  <a:lnTo>
                    <a:pt x="74226" y="749370"/>
                  </a:lnTo>
                  <a:lnTo>
                    <a:pt x="91017" y="707391"/>
                  </a:lnTo>
                  <a:lnTo>
                    <a:pt x="109379" y="666240"/>
                  </a:lnTo>
                  <a:lnTo>
                    <a:pt x="129276" y="625952"/>
                  </a:lnTo>
                  <a:lnTo>
                    <a:pt x="150671" y="586566"/>
                  </a:lnTo>
                  <a:lnTo>
                    <a:pt x="173526" y="548119"/>
                  </a:lnTo>
                  <a:lnTo>
                    <a:pt x="197803" y="510647"/>
                  </a:lnTo>
                  <a:lnTo>
                    <a:pt x="223467" y="474189"/>
                  </a:lnTo>
                  <a:lnTo>
                    <a:pt x="250479" y="438781"/>
                  </a:lnTo>
                  <a:lnTo>
                    <a:pt x="278802" y="404461"/>
                  </a:lnTo>
                  <a:lnTo>
                    <a:pt x="308399" y="371266"/>
                  </a:lnTo>
                  <a:lnTo>
                    <a:pt x="339232" y="339232"/>
                  </a:lnTo>
                  <a:lnTo>
                    <a:pt x="371266" y="308399"/>
                  </a:lnTo>
                  <a:lnTo>
                    <a:pt x="404461" y="278802"/>
                  </a:lnTo>
                  <a:lnTo>
                    <a:pt x="438781" y="250479"/>
                  </a:lnTo>
                  <a:lnTo>
                    <a:pt x="474189" y="223467"/>
                  </a:lnTo>
                  <a:lnTo>
                    <a:pt x="510647" y="197803"/>
                  </a:lnTo>
                  <a:lnTo>
                    <a:pt x="548119" y="173526"/>
                  </a:lnTo>
                  <a:lnTo>
                    <a:pt x="586566" y="150671"/>
                  </a:lnTo>
                  <a:lnTo>
                    <a:pt x="625952" y="129276"/>
                  </a:lnTo>
                  <a:lnTo>
                    <a:pt x="666240" y="109379"/>
                  </a:lnTo>
                  <a:lnTo>
                    <a:pt x="707391" y="91017"/>
                  </a:lnTo>
                  <a:lnTo>
                    <a:pt x="749370" y="74226"/>
                  </a:lnTo>
                  <a:lnTo>
                    <a:pt x="792138" y="59045"/>
                  </a:lnTo>
                  <a:lnTo>
                    <a:pt x="835659" y="45511"/>
                  </a:lnTo>
                  <a:lnTo>
                    <a:pt x="879894" y="33660"/>
                  </a:lnTo>
                  <a:lnTo>
                    <a:pt x="924808" y="23530"/>
                  </a:lnTo>
                  <a:lnTo>
                    <a:pt x="970362" y="15158"/>
                  </a:lnTo>
                  <a:lnTo>
                    <a:pt x="1016519" y="8582"/>
                  </a:lnTo>
                  <a:lnTo>
                    <a:pt x="1063243" y="3839"/>
                  </a:lnTo>
                  <a:lnTo>
                    <a:pt x="1110495" y="966"/>
                  </a:lnTo>
                  <a:lnTo>
                    <a:pt x="1158239" y="0"/>
                  </a:lnTo>
                  <a:lnTo>
                    <a:pt x="1158239" y="1158240"/>
                  </a:lnTo>
                  <a:lnTo>
                    <a:pt x="1158239" y="2316480"/>
                  </a:lnTo>
                  <a:close/>
                </a:path>
              </a:pathLst>
            </a:custGeom>
            <a:ln w="158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85184" y="4450461"/>
              <a:ext cx="518160" cy="10363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385184" y="4450461"/>
              <a:ext cx="518159" cy="1036319"/>
            </a:xfrm>
            <a:custGeom>
              <a:avLst/>
              <a:gdLst/>
              <a:ahLst/>
              <a:cxnLst/>
              <a:rect l="l" t="t" r="r" b="b"/>
              <a:pathLst>
                <a:path w="518160" h="1036320">
                  <a:moveTo>
                    <a:pt x="518160" y="1036319"/>
                  </a:moveTo>
                  <a:lnTo>
                    <a:pt x="471002" y="1034202"/>
                  </a:lnTo>
                  <a:lnTo>
                    <a:pt x="425030" y="1027970"/>
                  </a:lnTo>
                  <a:lnTo>
                    <a:pt x="380426" y="1017807"/>
                  </a:lnTo>
                  <a:lnTo>
                    <a:pt x="337373" y="1003897"/>
                  </a:lnTo>
                  <a:lnTo>
                    <a:pt x="296054" y="986423"/>
                  </a:lnTo>
                  <a:lnTo>
                    <a:pt x="256652" y="965566"/>
                  </a:lnTo>
                  <a:lnTo>
                    <a:pt x="219351" y="941512"/>
                  </a:lnTo>
                  <a:lnTo>
                    <a:pt x="184332" y="914441"/>
                  </a:lnTo>
                  <a:lnTo>
                    <a:pt x="151780" y="884539"/>
                  </a:lnTo>
                  <a:lnTo>
                    <a:pt x="121878" y="851987"/>
                  </a:lnTo>
                  <a:lnTo>
                    <a:pt x="94807" y="816968"/>
                  </a:lnTo>
                  <a:lnTo>
                    <a:pt x="70753" y="779667"/>
                  </a:lnTo>
                  <a:lnTo>
                    <a:pt x="49896" y="740265"/>
                  </a:lnTo>
                  <a:lnTo>
                    <a:pt x="32422" y="698946"/>
                  </a:lnTo>
                  <a:lnTo>
                    <a:pt x="18512" y="655893"/>
                  </a:lnTo>
                  <a:lnTo>
                    <a:pt x="8349" y="611289"/>
                  </a:lnTo>
                  <a:lnTo>
                    <a:pt x="2117" y="565317"/>
                  </a:lnTo>
                  <a:lnTo>
                    <a:pt x="0" y="518159"/>
                  </a:lnTo>
                  <a:lnTo>
                    <a:pt x="2117" y="471002"/>
                  </a:lnTo>
                  <a:lnTo>
                    <a:pt x="8349" y="425030"/>
                  </a:lnTo>
                  <a:lnTo>
                    <a:pt x="18512" y="380426"/>
                  </a:lnTo>
                  <a:lnTo>
                    <a:pt x="32422" y="337373"/>
                  </a:lnTo>
                  <a:lnTo>
                    <a:pt x="49896" y="296054"/>
                  </a:lnTo>
                  <a:lnTo>
                    <a:pt x="70753" y="256652"/>
                  </a:lnTo>
                  <a:lnTo>
                    <a:pt x="94807" y="219351"/>
                  </a:lnTo>
                  <a:lnTo>
                    <a:pt x="121878" y="184332"/>
                  </a:lnTo>
                  <a:lnTo>
                    <a:pt x="151780" y="151780"/>
                  </a:lnTo>
                  <a:lnTo>
                    <a:pt x="184332" y="121878"/>
                  </a:lnTo>
                  <a:lnTo>
                    <a:pt x="219351" y="94807"/>
                  </a:lnTo>
                  <a:lnTo>
                    <a:pt x="256652" y="70753"/>
                  </a:lnTo>
                  <a:lnTo>
                    <a:pt x="296054" y="49896"/>
                  </a:lnTo>
                  <a:lnTo>
                    <a:pt x="337373" y="32422"/>
                  </a:lnTo>
                  <a:lnTo>
                    <a:pt x="380426" y="18512"/>
                  </a:lnTo>
                  <a:lnTo>
                    <a:pt x="425030" y="8349"/>
                  </a:lnTo>
                  <a:lnTo>
                    <a:pt x="471002" y="2117"/>
                  </a:lnTo>
                  <a:lnTo>
                    <a:pt x="518160" y="0"/>
                  </a:lnTo>
                  <a:lnTo>
                    <a:pt x="518160" y="518159"/>
                  </a:lnTo>
                  <a:lnTo>
                    <a:pt x="518160" y="1036319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895407" y="1333563"/>
          <a:ext cx="5689600" cy="4875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0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63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84785" algn="ctr">
                        <a:lnSpc>
                          <a:spcPct val="100000"/>
                        </a:lnSpc>
                      </a:pPr>
                      <a:r>
                        <a:rPr sz="1600" b="1" spc="45" dirty="0">
                          <a:latin typeface="Liberation Sans Narrow"/>
                          <a:cs typeface="Liberation Sans Narrow"/>
                        </a:rPr>
                        <a:t>Initialization</a:t>
                      </a:r>
                      <a:r>
                        <a:rPr sz="1600" b="1" spc="20" dirty="0">
                          <a:latin typeface="Liberation Sans Narrow"/>
                          <a:cs typeface="Liberation Sans Narrow"/>
                        </a:rPr>
                        <a:t> </a:t>
                      </a:r>
                      <a:r>
                        <a:rPr sz="1600" b="1" spc="-10" dirty="0">
                          <a:latin typeface="Liberation Sans Narrow"/>
                          <a:cs typeface="Liberation Sans Narrow"/>
                        </a:rPr>
                        <a:t>Phase</a:t>
                      </a:r>
                      <a:endParaRPr sz="1600">
                        <a:latin typeface="Liberation Sans Narrow"/>
                        <a:cs typeface="Liberation Sans Narrow"/>
                      </a:endParaRPr>
                    </a:p>
                  </a:txBody>
                  <a:tcPr marL="0" marR="0" marT="137795" marB="0">
                    <a:lnL w="19050">
                      <a:solidFill>
                        <a:srgbClr val="CE6633"/>
                      </a:solidFill>
                      <a:prstDash val="solid"/>
                    </a:lnL>
                    <a:lnT w="19050">
                      <a:solidFill>
                        <a:srgbClr val="CE6633"/>
                      </a:solidFill>
                      <a:prstDash val="solid"/>
                    </a:lnT>
                    <a:lnB w="19050">
                      <a:solidFill>
                        <a:srgbClr val="63CF41"/>
                      </a:solidFill>
                      <a:prstDash val="solid"/>
                    </a:lnB>
                    <a:solidFill>
                      <a:srgbClr val="FFFFFF">
                        <a:alpha val="9019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548005" marR="276860" indent="-114300">
                        <a:lnSpc>
                          <a:spcPts val="1540"/>
                        </a:lnSpc>
                        <a:buChar char="•"/>
                        <a:tabLst>
                          <a:tab pos="548005" algn="l"/>
                        </a:tabLst>
                      </a:pPr>
                      <a:r>
                        <a:rPr sz="1400" spc="-70" dirty="0">
                          <a:latin typeface="Trebuchet MS"/>
                          <a:cs typeface="Trebuchet MS"/>
                        </a:rPr>
                        <a:t>Properties</a:t>
                      </a:r>
                      <a:r>
                        <a:rPr sz="14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65" dirty="0">
                          <a:latin typeface="Trebuchet MS"/>
                          <a:cs typeface="Trebuchet MS"/>
                        </a:rPr>
                        <a:t>(props)</a:t>
                      </a:r>
                      <a:r>
                        <a:rPr sz="1400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4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85" dirty="0">
                          <a:latin typeface="Trebuchet MS"/>
                          <a:cs typeface="Trebuchet MS"/>
                        </a:rPr>
                        <a:t>state</a:t>
                      </a:r>
                      <a:r>
                        <a:rPr sz="1400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25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1400" spc="-7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4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65" dirty="0">
                          <a:latin typeface="Trebuchet MS"/>
                          <a:cs typeface="Trebuchet MS"/>
                        </a:rPr>
                        <a:t>component</a:t>
                      </a:r>
                      <a:r>
                        <a:rPr sz="1400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85" dirty="0">
                          <a:latin typeface="Trebuchet MS"/>
                          <a:cs typeface="Trebuchet MS"/>
                        </a:rPr>
                        <a:t>are </a:t>
                      </a:r>
                      <a:r>
                        <a:rPr sz="1400" spc="-65" dirty="0">
                          <a:latin typeface="Trebuchet MS"/>
                          <a:cs typeface="Trebuchet MS"/>
                        </a:rPr>
                        <a:t>set</a:t>
                      </a:r>
                      <a:r>
                        <a:rPr sz="14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25" dirty="0">
                          <a:latin typeface="Trebuchet MS"/>
                          <a:cs typeface="Trebuchet MS"/>
                        </a:rPr>
                        <a:t>up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09855" marB="0">
                    <a:lnR w="19050">
                      <a:solidFill>
                        <a:srgbClr val="CE6633"/>
                      </a:solidFill>
                      <a:prstDash val="solid"/>
                    </a:lnR>
                    <a:lnT w="19050">
                      <a:solidFill>
                        <a:srgbClr val="CE6633"/>
                      </a:solidFill>
                      <a:prstDash val="solid"/>
                    </a:lnT>
                    <a:lnB w="19050">
                      <a:solidFill>
                        <a:srgbClr val="63CF41"/>
                      </a:solidFill>
                      <a:prstDash val="solid"/>
                    </a:lnB>
                    <a:solidFill>
                      <a:srgbClr val="FFFFFF">
                        <a:alpha val="9019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5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8415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75" dirty="0">
                          <a:latin typeface="Liberation Sans Narrow"/>
                          <a:cs typeface="Liberation Sans Narrow"/>
                        </a:rPr>
                        <a:t>Mounting</a:t>
                      </a:r>
                      <a:r>
                        <a:rPr sz="1600" b="1" spc="10" dirty="0">
                          <a:latin typeface="Liberation Sans Narrow"/>
                          <a:cs typeface="Liberation Sans Narrow"/>
                        </a:rPr>
                        <a:t> </a:t>
                      </a:r>
                      <a:r>
                        <a:rPr sz="1600" b="1" spc="-20" dirty="0">
                          <a:latin typeface="Liberation Sans Narrow"/>
                          <a:cs typeface="Liberation Sans Narrow"/>
                        </a:rPr>
                        <a:t>Phase</a:t>
                      </a:r>
                      <a:endParaRPr sz="1600">
                        <a:latin typeface="Liberation Sans Narrow"/>
                        <a:cs typeface="Liberation Sans Narrow"/>
                      </a:endParaRPr>
                    </a:p>
                  </a:txBody>
                  <a:tcPr marL="0" marR="0" marT="137795" marB="0">
                    <a:lnL w="19050">
                      <a:solidFill>
                        <a:srgbClr val="63CF41"/>
                      </a:solidFill>
                      <a:prstDash val="solid"/>
                    </a:lnL>
                    <a:lnT w="19050">
                      <a:solidFill>
                        <a:srgbClr val="63CF41"/>
                      </a:solidFill>
                      <a:prstDash val="solid"/>
                    </a:lnT>
                    <a:lnB w="19050">
                      <a:solidFill>
                        <a:srgbClr val="4FB8D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005" marR="474980" indent="-114300">
                        <a:lnSpc>
                          <a:spcPct val="91500"/>
                        </a:lnSpc>
                        <a:spcBef>
                          <a:spcPts val="910"/>
                        </a:spcBef>
                        <a:buChar char="•"/>
                        <a:tabLst>
                          <a:tab pos="548005" algn="l"/>
                        </a:tabLst>
                      </a:pPr>
                      <a:r>
                        <a:rPr sz="1400" spc="-60" dirty="0">
                          <a:latin typeface="Trebuchet MS"/>
                          <a:cs typeface="Trebuchet MS"/>
                        </a:rPr>
                        <a:t>Document</a:t>
                      </a:r>
                      <a:r>
                        <a:rPr sz="14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90" dirty="0">
                          <a:latin typeface="Trebuchet MS"/>
                          <a:cs typeface="Trebuchet MS"/>
                        </a:rPr>
                        <a:t>Object</a:t>
                      </a:r>
                      <a:r>
                        <a:rPr sz="1400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20" dirty="0">
                          <a:latin typeface="Trebuchet MS"/>
                          <a:cs typeface="Trebuchet MS"/>
                        </a:rPr>
                        <a:t>Mode 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(DOM)</a:t>
                      </a:r>
                      <a:r>
                        <a:rPr sz="14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70" dirty="0">
                          <a:latin typeface="Trebuchet MS"/>
                          <a:cs typeface="Trebuchet MS"/>
                        </a:rPr>
                        <a:t>elements</a:t>
                      </a:r>
                      <a:r>
                        <a:rPr sz="1400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6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400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25" dirty="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400" spc="-65" dirty="0">
                          <a:latin typeface="Trebuchet MS"/>
                          <a:cs typeface="Trebuchet MS"/>
                        </a:rPr>
                        <a:t>component</a:t>
                      </a:r>
                      <a:r>
                        <a:rPr sz="14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85" dirty="0">
                          <a:latin typeface="Trebuchet MS"/>
                          <a:cs typeface="Trebuchet MS"/>
                        </a:rPr>
                        <a:t>are</a:t>
                      </a:r>
                      <a:r>
                        <a:rPr sz="14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85" dirty="0">
                          <a:latin typeface="Trebuchet MS"/>
                          <a:cs typeface="Trebuchet MS"/>
                        </a:rPr>
                        <a:t>created</a:t>
                      </a:r>
                      <a:r>
                        <a:rPr sz="14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25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1400" spc="-70" dirty="0">
                          <a:latin typeface="Trebuchet MS"/>
                          <a:cs typeface="Trebuchet MS"/>
                        </a:rPr>
                        <a:t>rendered</a:t>
                      </a:r>
                      <a:r>
                        <a:rPr sz="14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30" dirty="0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14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7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4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55" dirty="0">
                          <a:latin typeface="Trebuchet MS"/>
                          <a:cs typeface="Trebuchet MS"/>
                        </a:rPr>
                        <a:t>DOM</a:t>
                      </a:r>
                      <a:r>
                        <a:rPr sz="14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20" dirty="0">
                          <a:latin typeface="Trebuchet MS"/>
                          <a:cs typeface="Trebuchet MS"/>
                        </a:rPr>
                        <a:t>tree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15570" marB="0">
                    <a:lnR w="19050">
                      <a:solidFill>
                        <a:srgbClr val="63CF41"/>
                      </a:solidFill>
                      <a:prstDash val="solid"/>
                    </a:lnR>
                    <a:lnT w="19050">
                      <a:solidFill>
                        <a:srgbClr val="63CF41"/>
                      </a:solidFill>
                      <a:prstDash val="solid"/>
                    </a:lnT>
                    <a:lnB w="19050">
                      <a:solidFill>
                        <a:srgbClr val="4FB8D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63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8478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45" dirty="0">
                          <a:latin typeface="Liberation Sans Narrow"/>
                          <a:cs typeface="Liberation Sans Narrow"/>
                        </a:rPr>
                        <a:t>Updating</a:t>
                      </a:r>
                      <a:r>
                        <a:rPr sz="1600" b="1" spc="25" dirty="0">
                          <a:latin typeface="Liberation Sans Narrow"/>
                          <a:cs typeface="Liberation Sans Narrow"/>
                        </a:rPr>
                        <a:t> </a:t>
                      </a:r>
                      <a:r>
                        <a:rPr sz="1600" b="1" spc="-20" dirty="0">
                          <a:latin typeface="Liberation Sans Narrow"/>
                          <a:cs typeface="Liberation Sans Narrow"/>
                        </a:rPr>
                        <a:t>Phase</a:t>
                      </a:r>
                      <a:endParaRPr sz="1600">
                        <a:latin typeface="Liberation Sans Narrow"/>
                        <a:cs typeface="Liberation Sans Narrow"/>
                      </a:endParaRPr>
                    </a:p>
                  </a:txBody>
                  <a:tcPr marL="0" marR="0" marT="137795" marB="0">
                    <a:lnL w="19050">
                      <a:solidFill>
                        <a:srgbClr val="4FB8D0"/>
                      </a:solidFill>
                      <a:prstDash val="solid"/>
                    </a:lnL>
                    <a:lnT w="19050">
                      <a:solidFill>
                        <a:srgbClr val="4FB8D0"/>
                      </a:solidFill>
                      <a:prstDash val="solid"/>
                    </a:lnT>
                    <a:lnB w="19050">
                      <a:solidFill>
                        <a:srgbClr val="A25DD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548005" marR="1008380" indent="-114300">
                        <a:lnSpc>
                          <a:spcPts val="1540"/>
                        </a:lnSpc>
                        <a:buChar char="•"/>
                        <a:tabLst>
                          <a:tab pos="548005" algn="l"/>
                        </a:tabLst>
                      </a:pPr>
                      <a:r>
                        <a:rPr sz="1400" spc="-55" dirty="0">
                          <a:latin typeface="Trebuchet MS"/>
                          <a:cs typeface="Trebuchet MS"/>
                        </a:rPr>
                        <a:t>Props</a:t>
                      </a:r>
                      <a:r>
                        <a:rPr sz="14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45" dirty="0">
                          <a:latin typeface="Trebuchet MS"/>
                          <a:cs typeface="Trebuchet MS"/>
                        </a:rPr>
                        <a:t>or</a:t>
                      </a:r>
                      <a:r>
                        <a:rPr sz="1400" spc="-85" dirty="0">
                          <a:latin typeface="Trebuchet MS"/>
                          <a:cs typeface="Trebuchet MS"/>
                        </a:rPr>
                        <a:t> state</a:t>
                      </a:r>
                      <a:r>
                        <a:rPr sz="14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6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4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65" dirty="0">
                          <a:latin typeface="Trebuchet MS"/>
                          <a:cs typeface="Trebuchet MS"/>
                        </a:rPr>
                        <a:t>the component</a:t>
                      </a:r>
                      <a:r>
                        <a:rPr sz="14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" dirty="0">
                          <a:latin typeface="Trebuchet MS"/>
                          <a:cs typeface="Trebuchet MS"/>
                        </a:rPr>
                        <a:t>change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09855" marB="0">
                    <a:lnR w="19050">
                      <a:solidFill>
                        <a:srgbClr val="4FB8D0"/>
                      </a:solidFill>
                      <a:prstDash val="solid"/>
                    </a:lnR>
                    <a:lnT w="19050">
                      <a:solidFill>
                        <a:srgbClr val="4FB8D0"/>
                      </a:solidFill>
                      <a:prstDash val="solid"/>
                    </a:lnT>
                    <a:lnB w="19050">
                      <a:solidFill>
                        <a:srgbClr val="A25DD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63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854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55" dirty="0">
                          <a:latin typeface="Liberation Sans Narrow"/>
                          <a:cs typeface="Liberation Sans Narrow"/>
                        </a:rPr>
                        <a:t>Unmounting</a:t>
                      </a:r>
                      <a:r>
                        <a:rPr sz="1600" b="1" spc="25" dirty="0">
                          <a:latin typeface="Liberation Sans Narrow"/>
                          <a:cs typeface="Liberation Sans Narrow"/>
                        </a:rPr>
                        <a:t> </a:t>
                      </a:r>
                      <a:r>
                        <a:rPr sz="1600" b="1" spc="-10" dirty="0">
                          <a:latin typeface="Liberation Sans Narrow"/>
                          <a:cs typeface="Liberation Sans Narrow"/>
                        </a:rPr>
                        <a:t>Phase</a:t>
                      </a:r>
                      <a:endParaRPr sz="1600">
                        <a:latin typeface="Liberation Sans Narrow"/>
                        <a:cs typeface="Liberation Sans Narrow"/>
                      </a:endParaRPr>
                    </a:p>
                  </a:txBody>
                  <a:tcPr marL="0" marR="0" marT="137795" marB="0">
                    <a:lnL w="19050">
                      <a:solidFill>
                        <a:srgbClr val="A25DD1"/>
                      </a:solidFill>
                      <a:prstDash val="solid"/>
                    </a:lnL>
                    <a:lnT w="19050">
                      <a:solidFill>
                        <a:srgbClr val="A25DD1"/>
                      </a:solidFill>
                      <a:prstDash val="solid"/>
                    </a:lnT>
                    <a:lnB w="19050">
                      <a:solidFill>
                        <a:srgbClr val="A25DD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548005" marR="401955" indent="-114300">
                        <a:lnSpc>
                          <a:spcPts val="1540"/>
                        </a:lnSpc>
                        <a:buChar char="•"/>
                        <a:tabLst>
                          <a:tab pos="548005" algn="l"/>
                        </a:tabLst>
                      </a:pPr>
                      <a:r>
                        <a:rPr sz="1400" spc="-55" dirty="0">
                          <a:latin typeface="Trebuchet MS"/>
                          <a:cs typeface="Trebuchet MS"/>
                        </a:rPr>
                        <a:t>Component </a:t>
                      </a:r>
                      <a:r>
                        <a:rPr sz="1400" spc="-60" dirty="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14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70" dirty="0">
                          <a:latin typeface="Trebuchet MS"/>
                          <a:cs typeface="Trebuchet MS"/>
                        </a:rPr>
                        <a:t>removed</a:t>
                      </a:r>
                      <a:r>
                        <a:rPr sz="1400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5" dirty="0">
                          <a:latin typeface="Trebuchet MS"/>
                          <a:cs typeface="Trebuchet MS"/>
                        </a:rPr>
                        <a:t>from </a:t>
                      </a:r>
                      <a:r>
                        <a:rPr sz="1400" spc="-7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4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55" dirty="0">
                          <a:latin typeface="Trebuchet MS"/>
                          <a:cs typeface="Trebuchet MS"/>
                        </a:rPr>
                        <a:t>DOM</a:t>
                      </a:r>
                      <a:r>
                        <a:rPr sz="14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20" dirty="0">
                          <a:latin typeface="Trebuchet MS"/>
                          <a:cs typeface="Trebuchet MS"/>
                        </a:rPr>
                        <a:t>tree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09855" marB="0">
                    <a:lnR w="19050">
                      <a:solidFill>
                        <a:srgbClr val="A25DD1"/>
                      </a:solidFill>
                      <a:prstDash val="solid"/>
                    </a:lnR>
                    <a:lnT w="19050">
                      <a:solidFill>
                        <a:srgbClr val="A25DD1"/>
                      </a:solidFill>
                      <a:prstDash val="solid"/>
                    </a:lnT>
                    <a:lnB w="19050">
                      <a:solidFill>
                        <a:srgbClr val="A25DD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4FB8D0"/>
                      </a:solidFill>
                      <a:prstDash val="solid"/>
                    </a:lnL>
                    <a:lnR w="19050">
                      <a:solidFill>
                        <a:srgbClr val="4FB8D0"/>
                      </a:solidFill>
                      <a:prstDash val="solid"/>
                    </a:lnR>
                    <a:lnT w="19050">
                      <a:solidFill>
                        <a:srgbClr val="A25DD1"/>
                      </a:solidFill>
                      <a:prstDash val="solid"/>
                    </a:lnT>
                    <a:lnB w="19050">
                      <a:solidFill>
                        <a:srgbClr val="4FB8D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3CF41"/>
                      </a:solidFill>
                      <a:prstDash val="solid"/>
                    </a:lnL>
                    <a:lnR w="19050">
                      <a:solidFill>
                        <a:srgbClr val="63CF41"/>
                      </a:solidFill>
                      <a:prstDash val="solid"/>
                    </a:lnR>
                    <a:lnT w="19050">
                      <a:solidFill>
                        <a:srgbClr val="4FB8D0"/>
                      </a:solidFill>
                      <a:prstDash val="solid"/>
                    </a:lnT>
                    <a:lnB w="19050">
                      <a:solidFill>
                        <a:srgbClr val="63CF4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20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CE6633"/>
                      </a:solidFill>
                      <a:prstDash val="solid"/>
                    </a:lnL>
                    <a:lnR w="19050">
                      <a:solidFill>
                        <a:srgbClr val="CE6633"/>
                      </a:solidFill>
                      <a:prstDash val="solid"/>
                    </a:lnR>
                    <a:lnT w="19050">
                      <a:solidFill>
                        <a:srgbClr val="63CF41"/>
                      </a:solidFill>
                      <a:prstDash val="solid"/>
                    </a:lnT>
                    <a:lnB w="19050">
                      <a:solidFill>
                        <a:srgbClr val="CE6633"/>
                      </a:solidFill>
                      <a:prstDash val="solid"/>
                    </a:lnB>
                    <a:solidFill>
                      <a:srgbClr val="FFFFFF">
                        <a:alpha val="9019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913383" y="649376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71651" y="649376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17250" y="6465570"/>
            <a:ext cx="15367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20"/>
              </a:spcBef>
            </a:pPr>
            <a:r>
              <a:rPr sz="1200" spc="-50" dirty="0"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970" y="0"/>
            <a:ext cx="12051030" cy="6857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55650">
              <a:lnSpc>
                <a:spcPct val="100000"/>
              </a:lnSpc>
              <a:spcBef>
                <a:spcPts val="95"/>
              </a:spcBef>
            </a:pPr>
            <a:r>
              <a:rPr sz="3200" spc="195" dirty="0"/>
              <a:t>MANAGING</a:t>
            </a:r>
            <a:r>
              <a:rPr sz="3200" spc="-135" dirty="0"/>
              <a:t> </a:t>
            </a:r>
            <a:r>
              <a:rPr sz="3200" spc="-55" dirty="0"/>
              <a:t>LIFECYCLE</a:t>
            </a:r>
            <a:r>
              <a:rPr sz="3200" spc="-120" dirty="0"/>
              <a:t> </a:t>
            </a:r>
            <a:r>
              <a:rPr sz="3200" spc="114" dirty="0"/>
              <a:t>USING</a:t>
            </a:r>
            <a:r>
              <a:rPr sz="3200" spc="-140" dirty="0"/>
              <a:t> </a:t>
            </a:r>
            <a:r>
              <a:rPr sz="3200" dirty="0"/>
              <a:t>THE</a:t>
            </a:r>
            <a:r>
              <a:rPr sz="3200" spc="-150" dirty="0"/>
              <a:t> </a:t>
            </a:r>
            <a:r>
              <a:rPr sz="3200" spc="-40" dirty="0"/>
              <a:t>USEEFFECT</a:t>
            </a:r>
            <a:r>
              <a:rPr sz="3200" spc="-120" dirty="0"/>
              <a:t> </a:t>
            </a:r>
            <a:r>
              <a:rPr sz="3200" spc="140" dirty="0"/>
              <a:t>HOOK</a:t>
            </a:r>
            <a:endParaRPr sz="3200"/>
          </a:p>
        </p:txBody>
      </p:sp>
      <p:grpSp>
        <p:nvGrpSpPr>
          <p:cNvPr id="5" name="object 5"/>
          <p:cNvGrpSpPr/>
          <p:nvPr/>
        </p:nvGrpSpPr>
        <p:grpSpPr>
          <a:xfrm>
            <a:off x="1058481" y="1040955"/>
            <a:ext cx="3999229" cy="1396365"/>
            <a:chOff x="1058481" y="1040955"/>
            <a:chExt cx="3999229" cy="139636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419" y="1048892"/>
              <a:ext cx="3982974" cy="137998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66419" y="1048892"/>
              <a:ext cx="3983354" cy="1380490"/>
            </a:xfrm>
            <a:custGeom>
              <a:avLst/>
              <a:gdLst/>
              <a:ahLst/>
              <a:cxnLst/>
              <a:rect l="l" t="t" r="r" b="b"/>
              <a:pathLst>
                <a:path w="3983354" h="1380489">
                  <a:moveTo>
                    <a:pt x="0" y="574928"/>
                  </a:moveTo>
                  <a:lnTo>
                    <a:pt x="689991" y="0"/>
                  </a:lnTo>
                  <a:lnTo>
                    <a:pt x="689991" y="229996"/>
                  </a:lnTo>
                  <a:lnTo>
                    <a:pt x="1991487" y="229996"/>
                  </a:lnTo>
                  <a:lnTo>
                    <a:pt x="2039919" y="234521"/>
                  </a:lnTo>
                  <a:lnTo>
                    <a:pt x="2079482" y="246856"/>
                  </a:lnTo>
                  <a:lnTo>
                    <a:pt x="2106162" y="265144"/>
                  </a:lnTo>
                  <a:lnTo>
                    <a:pt x="2115947" y="287527"/>
                  </a:lnTo>
                  <a:lnTo>
                    <a:pt x="2106162" y="309891"/>
                  </a:lnTo>
                  <a:lnTo>
                    <a:pt x="2079482" y="328136"/>
                  </a:lnTo>
                  <a:lnTo>
                    <a:pt x="2039919" y="340427"/>
                  </a:lnTo>
                  <a:lnTo>
                    <a:pt x="1991487" y="344931"/>
                  </a:lnTo>
                  <a:lnTo>
                    <a:pt x="1943054" y="349456"/>
                  </a:lnTo>
                  <a:lnTo>
                    <a:pt x="1903491" y="361791"/>
                  </a:lnTo>
                  <a:lnTo>
                    <a:pt x="1876811" y="380079"/>
                  </a:lnTo>
                  <a:lnTo>
                    <a:pt x="1867027" y="402462"/>
                  </a:lnTo>
                  <a:lnTo>
                    <a:pt x="1876811" y="424846"/>
                  </a:lnTo>
                  <a:lnTo>
                    <a:pt x="1903491" y="443134"/>
                  </a:lnTo>
                  <a:lnTo>
                    <a:pt x="1943054" y="455469"/>
                  </a:lnTo>
                  <a:lnTo>
                    <a:pt x="1991487" y="459993"/>
                  </a:lnTo>
                  <a:lnTo>
                    <a:pt x="3292983" y="459993"/>
                  </a:lnTo>
                  <a:lnTo>
                    <a:pt x="3292983" y="229996"/>
                  </a:lnTo>
                  <a:lnTo>
                    <a:pt x="3982974" y="805052"/>
                  </a:lnTo>
                  <a:lnTo>
                    <a:pt x="3292983" y="1379981"/>
                  </a:lnTo>
                  <a:lnTo>
                    <a:pt x="3292983" y="1149984"/>
                  </a:lnTo>
                  <a:lnTo>
                    <a:pt x="1991487" y="1149984"/>
                  </a:lnTo>
                  <a:lnTo>
                    <a:pt x="1943054" y="1145460"/>
                  </a:lnTo>
                  <a:lnTo>
                    <a:pt x="1903491" y="1133125"/>
                  </a:lnTo>
                  <a:lnTo>
                    <a:pt x="1876811" y="1114837"/>
                  </a:lnTo>
                  <a:lnTo>
                    <a:pt x="1867027" y="1092453"/>
                  </a:lnTo>
                  <a:lnTo>
                    <a:pt x="1867027" y="919987"/>
                  </a:lnTo>
                  <a:lnTo>
                    <a:pt x="689991" y="919987"/>
                  </a:lnTo>
                  <a:lnTo>
                    <a:pt x="689991" y="1149984"/>
                  </a:lnTo>
                  <a:lnTo>
                    <a:pt x="0" y="574928"/>
                  </a:lnTo>
                  <a:close/>
                </a:path>
                <a:path w="3983354" h="1380489">
                  <a:moveTo>
                    <a:pt x="2115947" y="287527"/>
                  </a:moveTo>
                  <a:lnTo>
                    <a:pt x="2115947" y="459993"/>
                  </a:lnTo>
                </a:path>
                <a:path w="3983354" h="1380489">
                  <a:moveTo>
                    <a:pt x="1867027" y="402462"/>
                  </a:moveTo>
                  <a:lnTo>
                    <a:pt x="1867027" y="919987"/>
                  </a:lnTo>
                </a:path>
              </a:pathLst>
            </a:custGeom>
            <a:ln w="15875">
              <a:solidFill>
                <a:srgbClr val="5320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13814" y="1340866"/>
            <a:ext cx="747395" cy="4933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indent="20320">
              <a:lnSpc>
                <a:spcPts val="1760"/>
              </a:lnSpc>
              <a:spcBef>
                <a:spcPts val="290"/>
              </a:spcBef>
            </a:pPr>
            <a:r>
              <a:rPr sz="1600" spc="-80" dirty="0">
                <a:latin typeface="Trebuchet MS"/>
                <a:cs typeface="Trebuchet MS"/>
              </a:rPr>
              <a:t>Callback Function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78885" y="1575816"/>
            <a:ext cx="1059180" cy="4933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09245" marR="5080" indent="-297180">
              <a:lnSpc>
                <a:spcPts val="1760"/>
              </a:lnSpc>
              <a:spcBef>
                <a:spcPts val="290"/>
              </a:spcBef>
            </a:pPr>
            <a:r>
              <a:rPr sz="1600" spc="-70" dirty="0">
                <a:latin typeface="Trebuchet MS"/>
                <a:cs typeface="Trebuchet MS"/>
              </a:rPr>
              <a:t>Dependency </a:t>
            </a:r>
            <a:r>
              <a:rPr sz="1600" spc="-10" dirty="0">
                <a:latin typeface="Trebuchet MS"/>
                <a:cs typeface="Trebuchet MS"/>
              </a:rPr>
              <a:t>Array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612699" y="1659699"/>
            <a:ext cx="5187950" cy="741045"/>
            <a:chOff x="6612699" y="1659699"/>
            <a:chExt cx="5187950" cy="74104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0636" y="1667636"/>
              <a:ext cx="5171694" cy="72466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620636" y="1667636"/>
              <a:ext cx="5172075" cy="725170"/>
            </a:xfrm>
            <a:custGeom>
              <a:avLst/>
              <a:gdLst/>
              <a:ahLst/>
              <a:cxnLst/>
              <a:rect l="l" t="t" r="r" b="b"/>
              <a:pathLst>
                <a:path w="5172075" h="725169">
                  <a:moveTo>
                    <a:pt x="0" y="120776"/>
                  </a:moveTo>
                  <a:lnTo>
                    <a:pt x="9495" y="73777"/>
                  </a:lnTo>
                  <a:lnTo>
                    <a:pt x="35385" y="35385"/>
                  </a:lnTo>
                  <a:lnTo>
                    <a:pt x="73777" y="9495"/>
                  </a:lnTo>
                  <a:lnTo>
                    <a:pt x="120777" y="0"/>
                  </a:lnTo>
                  <a:lnTo>
                    <a:pt x="5050917" y="0"/>
                  </a:lnTo>
                  <a:lnTo>
                    <a:pt x="5097916" y="9495"/>
                  </a:lnTo>
                  <a:lnTo>
                    <a:pt x="5136308" y="35385"/>
                  </a:lnTo>
                  <a:lnTo>
                    <a:pt x="5162198" y="73777"/>
                  </a:lnTo>
                  <a:lnTo>
                    <a:pt x="5171694" y="120776"/>
                  </a:lnTo>
                  <a:lnTo>
                    <a:pt x="5171694" y="603884"/>
                  </a:lnTo>
                  <a:lnTo>
                    <a:pt x="5162198" y="650884"/>
                  </a:lnTo>
                  <a:lnTo>
                    <a:pt x="5136308" y="689276"/>
                  </a:lnTo>
                  <a:lnTo>
                    <a:pt x="5097916" y="715166"/>
                  </a:lnTo>
                  <a:lnTo>
                    <a:pt x="5050917" y="724661"/>
                  </a:lnTo>
                  <a:lnTo>
                    <a:pt x="120777" y="724661"/>
                  </a:lnTo>
                  <a:lnTo>
                    <a:pt x="73777" y="715166"/>
                  </a:lnTo>
                  <a:lnTo>
                    <a:pt x="35385" y="689276"/>
                  </a:lnTo>
                  <a:lnTo>
                    <a:pt x="9495" y="650884"/>
                  </a:lnTo>
                  <a:lnTo>
                    <a:pt x="0" y="603884"/>
                  </a:lnTo>
                  <a:lnTo>
                    <a:pt x="0" y="120776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734556" y="1698193"/>
            <a:ext cx="4174490" cy="601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00"/>
              </a:spcBef>
            </a:pPr>
            <a:r>
              <a:rPr sz="1400" dirty="0">
                <a:latin typeface="Courier New"/>
                <a:cs typeface="Courier New"/>
              </a:rPr>
              <a:t>useEffect(</a:t>
            </a:r>
            <a:r>
              <a:rPr sz="1400" b="1" dirty="0">
                <a:latin typeface="Courier New"/>
                <a:cs typeface="Courier New"/>
              </a:rPr>
              <a:t>callback</a:t>
            </a:r>
            <a:r>
              <a:rPr sz="1400" b="1" spc="-7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function,</a:t>
            </a:r>
            <a:r>
              <a:rPr sz="1400" b="1" spc="-7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dependency array</a:t>
            </a:r>
            <a:r>
              <a:rPr sz="1400" spc="-10" dirty="0">
                <a:latin typeface="Courier New"/>
                <a:cs typeface="Courier New"/>
              </a:rPr>
              <a:t>);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612699" y="1192593"/>
            <a:ext cx="1625600" cy="541655"/>
            <a:chOff x="6612699" y="1192593"/>
            <a:chExt cx="1625600" cy="54165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0636" y="1200530"/>
              <a:ext cx="1609344" cy="52552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20636" y="1200530"/>
              <a:ext cx="1609725" cy="525780"/>
            </a:xfrm>
            <a:custGeom>
              <a:avLst/>
              <a:gdLst/>
              <a:ahLst/>
              <a:cxnLst/>
              <a:rect l="l" t="t" r="r" b="b"/>
              <a:pathLst>
                <a:path w="1609725" h="525780">
                  <a:moveTo>
                    <a:pt x="0" y="77850"/>
                  </a:moveTo>
                  <a:lnTo>
                    <a:pt x="6109" y="47523"/>
                  </a:lnTo>
                  <a:lnTo>
                    <a:pt x="22780" y="22780"/>
                  </a:lnTo>
                  <a:lnTo>
                    <a:pt x="47523" y="6109"/>
                  </a:lnTo>
                  <a:lnTo>
                    <a:pt x="77851" y="0"/>
                  </a:lnTo>
                  <a:lnTo>
                    <a:pt x="268224" y="0"/>
                  </a:lnTo>
                  <a:lnTo>
                    <a:pt x="670560" y="0"/>
                  </a:lnTo>
                  <a:lnTo>
                    <a:pt x="1531493" y="0"/>
                  </a:lnTo>
                  <a:lnTo>
                    <a:pt x="1561820" y="6109"/>
                  </a:lnTo>
                  <a:lnTo>
                    <a:pt x="1586563" y="22780"/>
                  </a:lnTo>
                  <a:lnTo>
                    <a:pt x="1603234" y="47523"/>
                  </a:lnTo>
                  <a:lnTo>
                    <a:pt x="1609344" y="77850"/>
                  </a:lnTo>
                  <a:lnTo>
                    <a:pt x="1609344" y="272414"/>
                  </a:lnTo>
                  <a:lnTo>
                    <a:pt x="1609344" y="389254"/>
                  </a:lnTo>
                  <a:lnTo>
                    <a:pt x="1603234" y="419582"/>
                  </a:lnTo>
                  <a:lnTo>
                    <a:pt x="1586563" y="444325"/>
                  </a:lnTo>
                  <a:lnTo>
                    <a:pt x="1561820" y="460996"/>
                  </a:lnTo>
                  <a:lnTo>
                    <a:pt x="1531493" y="467105"/>
                  </a:lnTo>
                  <a:lnTo>
                    <a:pt x="670560" y="467105"/>
                  </a:lnTo>
                  <a:lnTo>
                    <a:pt x="469392" y="525526"/>
                  </a:lnTo>
                  <a:lnTo>
                    <a:pt x="268224" y="467105"/>
                  </a:lnTo>
                  <a:lnTo>
                    <a:pt x="77851" y="467105"/>
                  </a:lnTo>
                  <a:lnTo>
                    <a:pt x="47523" y="460996"/>
                  </a:lnTo>
                  <a:lnTo>
                    <a:pt x="22780" y="444325"/>
                  </a:lnTo>
                  <a:lnTo>
                    <a:pt x="6109" y="419582"/>
                  </a:lnTo>
                  <a:lnTo>
                    <a:pt x="0" y="389254"/>
                  </a:lnTo>
                  <a:lnTo>
                    <a:pt x="0" y="272414"/>
                  </a:lnTo>
                  <a:lnTo>
                    <a:pt x="0" y="7785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097014" y="1270761"/>
            <a:ext cx="656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Syntax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897443" y="2740215"/>
            <a:ext cx="8230234" cy="2329815"/>
            <a:chOff x="1897443" y="2740215"/>
            <a:chExt cx="8230234" cy="2329815"/>
          </a:xfrm>
        </p:grpSpPr>
        <p:sp>
          <p:nvSpPr>
            <p:cNvPr id="19" name="object 19"/>
            <p:cNvSpPr/>
            <p:nvPr/>
          </p:nvSpPr>
          <p:spPr>
            <a:xfrm>
              <a:off x="1905380" y="2940176"/>
              <a:ext cx="8214359" cy="532130"/>
            </a:xfrm>
            <a:custGeom>
              <a:avLst/>
              <a:gdLst/>
              <a:ahLst/>
              <a:cxnLst/>
              <a:rect l="l" t="t" r="r" b="b"/>
              <a:pathLst>
                <a:path w="8214359" h="532129">
                  <a:moveTo>
                    <a:pt x="8214359" y="0"/>
                  </a:moveTo>
                  <a:lnTo>
                    <a:pt x="0" y="0"/>
                  </a:lnTo>
                  <a:lnTo>
                    <a:pt x="0" y="531876"/>
                  </a:lnTo>
                  <a:lnTo>
                    <a:pt x="8214359" y="531876"/>
                  </a:lnTo>
                  <a:lnTo>
                    <a:pt x="821435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05380" y="2940176"/>
              <a:ext cx="8214359" cy="532130"/>
            </a:xfrm>
            <a:custGeom>
              <a:avLst/>
              <a:gdLst/>
              <a:ahLst/>
              <a:cxnLst/>
              <a:rect l="l" t="t" r="r" b="b"/>
              <a:pathLst>
                <a:path w="8214359" h="532129">
                  <a:moveTo>
                    <a:pt x="0" y="531876"/>
                  </a:moveTo>
                  <a:lnTo>
                    <a:pt x="8214359" y="531876"/>
                  </a:lnTo>
                  <a:lnTo>
                    <a:pt x="8214359" y="0"/>
                  </a:lnTo>
                  <a:lnTo>
                    <a:pt x="0" y="0"/>
                  </a:lnTo>
                  <a:lnTo>
                    <a:pt x="0" y="531876"/>
                  </a:lnTo>
                  <a:close/>
                </a:path>
              </a:pathLst>
            </a:custGeom>
            <a:ln w="15874">
              <a:solidFill>
                <a:srgbClr val="A25D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6098" y="2748152"/>
              <a:ext cx="5750052" cy="38404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316098" y="2748152"/>
              <a:ext cx="5750560" cy="384175"/>
            </a:xfrm>
            <a:custGeom>
              <a:avLst/>
              <a:gdLst/>
              <a:ahLst/>
              <a:cxnLst/>
              <a:rect l="l" t="t" r="r" b="b"/>
              <a:pathLst>
                <a:path w="5750559" h="384175">
                  <a:moveTo>
                    <a:pt x="0" y="64008"/>
                  </a:moveTo>
                  <a:lnTo>
                    <a:pt x="5036" y="39112"/>
                  </a:lnTo>
                  <a:lnTo>
                    <a:pt x="18764" y="18764"/>
                  </a:lnTo>
                  <a:lnTo>
                    <a:pt x="39112" y="5036"/>
                  </a:lnTo>
                  <a:lnTo>
                    <a:pt x="64008" y="0"/>
                  </a:lnTo>
                  <a:lnTo>
                    <a:pt x="5686044" y="0"/>
                  </a:lnTo>
                  <a:lnTo>
                    <a:pt x="5710939" y="5036"/>
                  </a:lnTo>
                  <a:lnTo>
                    <a:pt x="5731287" y="18764"/>
                  </a:lnTo>
                  <a:lnTo>
                    <a:pt x="5745015" y="39112"/>
                  </a:lnTo>
                  <a:lnTo>
                    <a:pt x="5750052" y="64008"/>
                  </a:lnTo>
                  <a:lnTo>
                    <a:pt x="5750052" y="320040"/>
                  </a:lnTo>
                  <a:lnTo>
                    <a:pt x="5745015" y="344935"/>
                  </a:lnTo>
                  <a:lnTo>
                    <a:pt x="5731287" y="365283"/>
                  </a:lnTo>
                  <a:lnTo>
                    <a:pt x="5710939" y="379011"/>
                  </a:lnTo>
                  <a:lnTo>
                    <a:pt x="5686044" y="384048"/>
                  </a:lnTo>
                  <a:lnTo>
                    <a:pt x="64008" y="384048"/>
                  </a:lnTo>
                  <a:lnTo>
                    <a:pt x="39112" y="379011"/>
                  </a:lnTo>
                  <a:lnTo>
                    <a:pt x="18764" y="365283"/>
                  </a:lnTo>
                  <a:lnTo>
                    <a:pt x="5036" y="344935"/>
                  </a:lnTo>
                  <a:lnTo>
                    <a:pt x="0" y="320040"/>
                  </a:lnTo>
                  <a:lnTo>
                    <a:pt x="0" y="64008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05380" y="3734180"/>
              <a:ext cx="8214359" cy="532765"/>
            </a:xfrm>
            <a:custGeom>
              <a:avLst/>
              <a:gdLst/>
              <a:ahLst/>
              <a:cxnLst/>
              <a:rect l="l" t="t" r="r" b="b"/>
              <a:pathLst>
                <a:path w="8214359" h="532764">
                  <a:moveTo>
                    <a:pt x="8214359" y="0"/>
                  </a:moveTo>
                  <a:lnTo>
                    <a:pt x="0" y="0"/>
                  </a:lnTo>
                  <a:lnTo>
                    <a:pt x="0" y="532638"/>
                  </a:lnTo>
                  <a:lnTo>
                    <a:pt x="8214359" y="532638"/>
                  </a:lnTo>
                  <a:lnTo>
                    <a:pt x="821435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05380" y="3734180"/>
              <a:ext cx="8214359" cy="532765"/>
            </a:xfrm>
            <a:custGeom>
              <a:avLst/>
              <a:gdLst/>
              <a:ahLst/>
              <a:cxnLst/>
              <a:rect l="l" t="t" r="r" b="b"/>
              <a:pathLst>
                <a:path w="8214359" h="532764">
                  <a:moveTo>
                    <a:pt x="0" y="532638"/>
                  </a:moveTo>
                  <a:lnTo>
                    <a:pt x="8214359" y="532638"/>
                  </a:lnTo>
                  <a:lnTo>
                    <a:pt x="8214359" y="0"/>
                  </a:lnTo>
                  <a:lnTo>
                    <a:pt x="0" y="0"/>
                  </a:lnTo>
                  <a:lnTo>
                    <a:pt x="0" y="532638"/>
                  </a:lnTo>
                  <a:close/>
                </a:path>
              </a:pathLst>
            </a:custGeom>
            <a:ln w="15875">
              <a:solidFill>
                <a:srgbClr val="A25D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6098" y="3542919"/>
              <a:ext cx="5750052" cy="38328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316098" y="3542919"/>
              <a:ext cx="5750560" cy="383540"/>
            </a:xfrm>
            <a:custGeom>
              <a:avLst/>
              <a:gdLst/>
              <a:ahLst/>
              <a:cxnLst/>
              <a:rect l="l" t="t" r="r" b="b"/>
              <a:pathLst>
                <a:path w="5750559" h="383539">
                  <a:moveTo>
                    <a:pt x="0" y="63880"/>
                  </a:moveTo>
                  <a:lnTo>
                    <a:pt x="5016" y="39004"/>
                  </a:lnTo>
                  <a:lnTo>
                    <a:pt x="18700" y="18700"/>
                  </a:lnTo>
                  <a:lnTo>
                    <a:pt x="39004" y="5016"/>
                  </a:lnTo>
                  <a:lnTo>
                    <a:pt x="63881" y="0"/>
                  </a:lnTo>
                  <a:lnTo>
                    <a:pt x="5686171" y="0"/>
                  </a:lnTo>
                  <a:lnTo>
                    <a:pt x="5711047" y="5016"/>
                  </a:lnTo>
                  <a:lnTo>
                    <a:pt x="5731351" y="18700"/>
                  </a:lnTo>
                  <a:lnTo>
                    <a:pt x="5745035" y="39004"/>
                  </a:lnTo>
                  <a:lnTo>
                    <a:pt x="5750052" y="63880"/>
                  </a:lnTo>
                  <a:lnTo>
                    <a:pt x="5750052" y="319404"/>
                  </a:lnTo>
                  <a:lnTo>
                    <a:pt x="5745035" y="344281"/>
                  </a:lnTo>
                  <a:lnTo>
                    <a:pt x="5731351" y="364585"/>
                  </a:lnTo>
                  <a:lnTo>
                    <a:pt x="5711047" y="378269"/>
                  </a:lnTo>
                  <a:lnTo>
                    <a:pt x="5686171" y="383285"/>
                  </a:lnTo>
                  <a:lnTo>
                    <a:pt x="63881" y="383285"/>
                  </a:lnTo>
                  <a:lnTo>
                    <a:pt x="39004" y="378269"/>
                  </a:lnTo>
                  <a:lnTo>
                    <a:pt x="18700" y="364585"/>
                  </a:lnTo>
                  <a:lnTo>
                    <a:pt x="5016" y="344281"/>
                  </a:lnTo>
                  <a:lnTo>
                    <a:pt x="0" y="319404"/>
                  </a:lnTo>
                  <a:lnTo>
                    <a:pt x="0" y="6388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5380" y="4528947"/>
              <a:ext cx="8214359" cy="532765"/>
            </a:xfrm>
            <a:custGeom>
              <a:avLst/>
              <a:gdLst/>
              <a:ahLst/>
              <a:cxnLst/>
              <a:rect l="l" t="t" r="r" b="b"/>
              <a:pathLst>
                <a:path w="8214359" h="532764">
                  <a:moveTo>
                    <a:pt x="8214359" y="0"/>
                  </a:moveTo>
                  <a:lnTo>
                    <a:pt x="0" y="0"/>
                  </a:lnTo>
                  <a:lnTo>
                    <a:pt x="0" y="532638"/>
                  </a:lnTo>
                  <a:lnTo>
                    <a:pt x="8214359" y="532638"/>
                  </a:lnTo>
                  <a:lnTo>
                    <a:pt x="821435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05380" y="4528947"/>
              <a:ext cx="8214359" cy="532765"/>
            </a:xfrm>
            <a:custGeom>
              <a:avLst/>
              <a:gdLst/>
              <a:ahLst/>
              <a:cxnLst/>
              <a:rect l="l" t="t" r="r" b="b"/>
              <a:pathLst>
                <a:path w="8214359" h="532764">
                  <a:moveTo>
                    <a:pt x="0" y="532638"/>
                  </a:moveTo>
                  <a:lnTo>
                    <a:pt x="8214359" y="532638"/>
                  </a:lnTo>
                  <a:lnTo>
                    <a:pt x="8214359" y="0"/>
                  </a:lnTo>
                  <a:lnTo>
                    <a:pt x="0" y="0"/>
                  </a:lnTo>
                  <a:lnTo>
                    <a:pt x="0" y="532638"/>
                  </a:lnTo>
                  <a:close/>
                </a:path>
              </a:pathLst>
            </a:custGeom>
            <a:ln w="15875">
              <a:solidFill>
                <a:srgbClr val="A25D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16098" y="4336922"/>
              <a:ext cx="5750052" cy="38404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316098" y="4336922"/>
              <a:ext cx="5750560" cy="384175"/>
            </a:xfrm>
            <a:custGeom>
              <a:avLst/>
              <a:gdLst/>
              <a:ahLst/>
              <a:cxnLst/>
              <a:rect l="l" t="t" r="r" b="b"/>
              <a:pathLst>
                <a:path w="5750559" h="384175">
                  <a:moveTo>
                    <a:pt x="0" y="64007"/>
                  </a:moveTo>
                  <a:lnTo>
                    <a:pt x="5036" y="39112"/>
                  </a:lnTo>
                  <a:lnTo>
                    <a:pt x="18764" y="18764"/>
                  </a:lnTo>
                  <a:lnTo>
                    <a:pt x="39112" y="5036"/>
                  </a:lnTo>
                  <a:lnTo>
                    <a:pt x="64008" y="0"/>
                  </a:lnTo>
                  <a:lnTo>
                    <a:pt x="5686044" y="0"/>
                  </a:lnTo>
                  <a:lnTo>
                    <a:pt x="5710939" y="5036"/>
                  </a:lnTo>
                  <a:lnTo>
                    <a:pt x="5731287" y="18764"/>
                  </a:lnTo>
                  <a:lnTo>
                    <a:pt x="5745015" y="39112"/>
                  </a:lnTo>
                  <a:lnTo>
                    <a:pt x="5750052" y="64007"/>
                  </a:lnTo>
                  <a:lnTo>
                    <a:pt x="5750052" y="320039"/>
                  </a:lnTo>
                  <a:lnTo>
                    <a:pt x="5745015" y="344935"/>
                  </a:lnTo>
                  <a:lnTo>
                    <a:pt x="5731287" y="365283"/>
                  </a:lnTo>
                  <a:lnTo>
                    <a:pt x="5710939" y="379011"/>
                  </a:lnTo>
                  <a:lnTo>
                    <a:pt x="5686044" y="384047"/>
                  </a:lnTo>
                  <a:lnTo>
                    <a:pt x="64008" y="384047"/>
                  </a:lnTo>
                  <a:lnTo>
                    <a:pt x="39112" y="379011"/>
                  </a:lnTo>
                  <a:lnTo>
                    <a:pt x="18764" y="365283"/>
                  </a:lnTo>
                  <a:lnTo>
                    <a:pt x="5036" y="344935"/>
                  </a:lnTo>
                  <a:lnTo>
                    <a:pt x="0" y="320039"/>
                  </a:lnTo>
                  <a:lnTo>
                    <a:pt x="0" y="64007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530348" y="2799842"/>
            <a:ext cx="3111500" cy="216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95"/>
              </a:spcBef>
            </a:pP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Empty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Dependency</a:t>
            </a:r>
            <a:r>
              <a:rPr sz="14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Array</a:t>
            </a:r>
            <a:endParaRPr sz="1400">
              <a:latin typeface="Trebuchet MS"/>
              <a:cs typeface="Trebuchet MS"/>
            </a:endParaRPr>
          </a:p>
          <a:p>
            <a:pPr marL="125730" indent="-113030">
              <a:lnSpc>
                <a:spcPct val="100000"/>
              </a:lnSpc>
              <a:spcBef>
                <a:spcPts val="1130"/>
              </a:spcBef>
              <a:buChar char="•"/>
              <a:tabLst>
                <a:tab pos="125730" algn="l"/>
              </a:tabLst>
            </a:pPr>
            <a:r>
              <a:rPr sz="1300" dirty="0">
                <a:latin typeface="Courier New"/>
                <a:cs typeface="Courier New"/>
              </a:rPr>
              <a:t>useEffect(()</a:t>
            </a:r>
            <a:r>
              <a:rPr sz="1300" spc="-30" dirty="0">
                <a:latin typeface="Courier New"/>
                <a:cs typeface="Courier New"/>
              </a:rPr>
              <a:t> </a:t>
            </a:r>
            <a:r>
              <a:rPr sz="1300" dirty="0">
                <a:latin typeface="Courier New"/>
                <a:cs typeface="Courier New"/>
              </a:rPr>
              <a:t>=&gt;</a:t>
            </a:r>
            <a:r>
              <a:rPr sz="1300" spc="-30" dirty="0">
                <a:latin typeface="Courier New"/>
                <a:cs typeface="Courier New"/>
              </a:rPr>
              <a:t> </a:t>
            </a:r>
            <a:r>
              <a:rPr sz="1300" dirty="0">
                <a:latin typeface="Courier New"/>
                <a:cs typeface="Courier New"/>
              </a:rPr>
              <a:t>{},</a:t>
            </a:r>
            <a:r>
              <a:rPr sz="1300" spc="-25" dirty="0">
                <a:latin typeface="Courier New"/>
                <a:cs typeface="Courier New"/>
              </a:rPr>
              <a:t> </a:t>
            </a:r>
            <a:r>
              <a:rPr sz="1300" spc="-20" dirty="0">
                <a:latin typeface="Courier New"/>
                <a:cs typeface="Courier New"/>
              </a:rPr>
              <a:t>[]);</a:t>
            </a:r>
            <a:endParaRPr sz="1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15"/>
              </a:spcBef>
              <a:buFont typeface="Courier New"/>
              <a:buChar char="•"/>
            </a:pPr>
            <a:endParaRPr sz="1300">
              <a:latin typeface="Courier New"/>
              <a:cs typeface="Courier New"/>
            </a:endParaRPr>
          </a:p>
          <a:p>
            <a:pPr marL="2159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Dependency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Array</a:t>
            </a:r>
            <a:endParaRPr sz="1400">
              <a:latin typeface="Trebuchet MS"/>
              <a:cs typeface="Trebuchet MS"/>
            </a:endParaRPr>
          </a:p>
          <a:p>
            <a:pPr marL="125730" indent="-113030">
              <a:lnSpc>
                <a:spcPct val="100000"/>
              </a:lnSpc>
              <a:spcBef>
                <a:spcPts val="1130"/>
              </a:spcBef>
              <a:buChar char="•"/>
              <a:tabLst>
                <a:tab pos="125730" algn="l"/>
              </a:tabLst>
            </a:pPr>
            <a:r>
              <a:rPr sz="1300" dirty="0">
                <a:latin typeface="Courier New"/>
                <a:cs typeface="Courier New"/>
              </a:rPr>
              <a:t>useEffect(()</a:t>
            </a:r>
            <a:r>
              <a:rPr sz="1300" spc="-35" dirty="0">
                <a:latin typeface="Courier New"/>
                <a:cs typeface="Courier New"/>
              </a:rPr>
              <a:t> </a:t>
            </a:r>
            <a:r>
              <a:rPr sz="1300" dirty="0">
                <a:latin typeface="Courier New"/>
                <a:cs typeface="Courier New"/>
              </a:rPr>
              <a:t>=&gt;</a:t>
            </a:r>
            <a:r>
              <a:rPr sz="1300" spc="-35" dirty="0">
                <a:latin typeface="Courier New"/>
                <a:cs typeface="Courier New"/>
              </a:rPr>
              <a:t> </a:t>
            </a:r>
            <a:r>
              <a:rPr sz="1300" spc="-20" dirty="0">
                <a:latin typeface="Courier New"/>
                <a:cs typeface="Courier New"/>
              </a:rPr>
              <a:t>{});</a:t>
            </a:r>
            <a:endParaRPr sz="1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9"/>
              </a:spcBef>
              <a:buFont typeface="Courier New"/>
              <a:buChar char="•"/>
            </a:pPr>
            <a:endParaRPr sz="1300">
              <a:latin typeface="Courier New"/>
              <a:cs typeface="Courier New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Dependency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Array</a:t>
            </a:r>
            <a:endParaRPr sz="1400">
              <a:latin typeface="Trebuchet MS"/>
              <a:cs typeface="Trebuchet MS"/>
            </a:endParaRPr>
          </a:p>
          <a:p>
            <a:pPr marL="125730" indent="-113030">
              <a:lnSpc>
                <a:spcPct val="100000"/>
              </a:lnSpc>
              <a:spcBef>
                <a:spcPts val="1130"/>
              </a:spcBef>
              <a:buChar char="•"/>
              <a:tabLst>
                <a:tab pos="125730" algn="l"/>
              </a:tabLst>
            </a:pPr>
            <a:r>
              <a:rPr sz="1300" dirty="0">
                <a:latin typeface="Courier New"/>
                <a:cs typeface="Courier New"/>
              </a:rPr>
              <a:t>useEffect(()</a:t>
            </a:r>
            <a:r>
              <a:rPr sz="1300" spc="-30" dirty="0">
                <a:latin typeface="Courier New"/>
                <a:cs typeface="Courier New"/>
              </a:rPr>
              <a:t> </a:t>
            </a:r>
            <a:r>
              <a:rPr sz="1300" dirty="0">
                <a:latin typeface="Courier New"/>
                <a:cs typeface="Courier New"/>
              </a:rPr>
              <a:t>=&gt;</a:t>
            </a:r>
            <a:r>
              <a:rPr sz="1300" spc="-25" dirty="0">
                <a:latin typeface="Courier New"/>
                <a:cs typeface="Courier New"/>
              </a:rPr>
              <a:t> </a:t>
            </a:r>
            <a:r>
              <a:rPr sz="1300" dirty="0">
                <a:latin typeface="Courier New"/>
                <a:cs typeface="Courier New"/>
              </a:rPr>
              <a:t>{},</a:t>
            </a:r>
            <a:r>
              <a:rPr sz="1300" spc="-25" dirty="0">
                <a:latin typeface="Courier New"/>
                <a:cs typeface="Courier New"/>
              </a:rPr>
              <a:t> </a:t>
            </a:r>
            <a:r>
              <a:rPr sz="1300" dirty="0">
                <a:latin typeface="Courier New"/>
                <a:cs typeface="Courier New"/>
              </a:rPr>
              <a:t>[v1,</a:t>
            </a:r>
            <a:r>
              <a:rPr sz="1300" spc="-25" dirty="0">
                <a:latin typeface="Courier New"/>
                <a:cs typeface="Courier New"/>
              </a:rPr>
              <a:t> </a:t>
            </a:r>
            <a:r>
              <a:rPr sz="1300" spc="-10" dirty="0">
                <a:latin typeface="Courier New"/>
                <a:cs typeface="Courier New"/>
              </a:rPr>
              <a:t>v2]);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316098" y="5131689"/>
            <a:ext cx="5750560" cy="383540"/>
          </a:xfrm>
          <a:custGeom>
            <a:avLst/>
            <a:gdLst/>
            <a:ahLst/>
            <a:cxnLst/>
            <a:rect l="l" t="t" r="r" b="b"/>
            <a:pathLst>
              <a:path w="5750559" h="383539">
                <a:moveTo>
                  <a:pt x="5686171" y="0"/>
                </a:moveTo>
                <a:lnTo>
                  <a:pt x="63881" y="0"/>
                </a:lnTo>
                <a:lnTo>
                  <a:pt x="39004" y="5016"/>
                </a:lnTo>
                <a:lnTo>
                  <a:pt x="18700" y="18700"/>
                </a:lnTo>
                <a:lnTo>
                  <a:pt x="5016" y="39004"/>
                </a:lnTo>
                <a:lnTo>
                  <a:pt x="0" y="63881"/>
                </a:lnTo>
                <a:lnTo>
                  <a:pt x="0" y="319405"/>
                </a:lnTo>
                <a:lnTo>
                  <a:pt x="5016" y="344281"/>
                </a:lnTo>
                <a:lnTo>
                  <a:pt x="18700" y="364585"/>
                </a:lnTo>
                <a:lnTo>
                  <a:pt x="39004" y="378269"/>
                </a:lnTo>
                <a:lnTo>
                  <a:pt x="63881" y="383286"/>
                </a:lnTo>
                <a:lnTo>
                  <a:pt x="5686171" y="383286"/>
                </a:lnTo>
                <a:lnTo>
                  <a:pt x="5711047" y="378269"/>
                </a:lnTo>
                <a:lnTo>
                  <a:pt x="5731351" y="364585"/>
                </a:lnTo>
                <a:lnTo>
                  <a:pt x="5745035" y="344281"/>
                </a:lnTo>
                <a:lnTo>
                  <a:pt x="5750052" y="319405"/>
                </a:lnTo>
                <a:lnTo>
                  <a:pt x="5750052" y="63881"/>
                </a:lnTo>
                <a:lnTo>
                  <a:pt x="5745035" y="39004"/>
                </a:lnTo>
                <a:lnTo>
                  <a:pt x="5731351" y="18700"/>
                </a:lnTo>
                <a:lnTo>
                  <a:pt x="5711047" y="5016"/>
                </a:lnTo>
                <a:lnTo>
                  <a:pt x="5686171" y="0"/>
                </a:lnTo>
                <a:close/>
              </a:path>
            </a:pathLst>
          </a:custGeom>
          <a:solidFill>
            <a:srgbClr val="A25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1897443" y="5118369"/>
          <a:ext cx="8214359" cy="1071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3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A25DD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A25DD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25DD1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A25DD1"/>
                      </a:solidFill>
                      <a:prstDash val="solid"/>
                    </a:lnT>
                    <a:solidFill>
                      <a:srgbClr val="FFFFFF">
                        <a:alpha val="9019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35585">
                        <a:lnSpc>
                          <a:spcPts val="660"/>
                        </a:lnSpc>
                      </a:pPr>
                      <a:r>
                        <a:rPr sz="1400" spc="-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Return</a:t>
                      </a:r>
                      <a:r>
                        <a:rPr sz="1400" spc="-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1400" spc="-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useEffect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FFFFFF">
                        <a:alpha val="9019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A25DD1"/>
                      </a:solidFill>
                      <a:prstDash val="solid"/>
                    </a:lnR>
                    <a:lnT w="19050">
                      <a:solidFill>
                        <a:srgbClr val="A25DD1"/>
                      </a:solidFill>
                      <a:prstDash val="solid"/>
                    </a:lnT>
                    <a:solidFill>
                      <a:srgbClr val="FFFFFF">
                        <a:alpha val="9019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475">
                <a:tc gridSpan="3">
                  <a:txBody>
                    <a:bodyPr/>
                    <a:lstStyle/>
                    <a:p>
                      <a:pPr marL="751840" indent="-114300">
                        <a:lnSpc>
                          <a:spcPts val="1430"/>
                        </a:lnSpc>
                        <a:spcBef>
                          <a:spcPts val="825"/>
                        </a:spcBef>
                        <a:buChar char="•"/>
                        <a:tabLst>
                          <a:tab pos="751840" algn="l"/>
                        </a:tabLst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useEffect(()</a:t>
                      </a:r>
                      <a:r>
                        <a:rPr sz="1200" spc="-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sz="1200" spc="-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0" dirty="0">
                          <a:latin typeface="Courier New"/>
                          <a:cs typeface="Courier New"/>
                        </a:rPr>
                        <a:t>{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751840" indent="-114300">
                        <a:lnSpc>
                          <a:spcPts val="1425"/>
                        </a:lnSpc>
                        <a:buChar char="•"/>
                        <a:tabLst>
                          <a:tab pos="751840" algn="l"/>
                        </a:tabLst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return</a:t>
                      </a:r>
                      <a:r>
                        <a:rPr sz="12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latin typeface="Courier New"/>
                          <a:cs typeface="Courier New"/>
                        </a:rPr>
                        <a:t>()</a:t>
                      </a:r>
                      <a:r>
                        <a:rPr sz="12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sz="12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25" dirty="0">
                          <a:latin typeface="Courier New"/>
                          <a:cs typeface="Courier New"/>
                        </a:rPr>
                        <a:t>{};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751840" indent="-114300">
                        <a:lnSpc>
                          <a:spcPts val="1435"/>
                        </a:lnSpc>
                        <a:buChar char="•"/>
                        <a:tabLst>
                          <a:tab pos="751840" algn="l"/>
                        </a:tabLst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},</a:t>
                      </a:r>
                      <a:r>
                        <a:rPr sz="12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20" dirty="0">
                          <a:latin typeface="Courier New"/>
                          <a:cs typeface="Courier New"/>
                        </a:rPr>
                        <a:t>[]);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lnL w="19050">
                      <a:solidFill>
                        <a:srgbClr val="A25DD1"/>
                      </a:solidFill>
                      <a:prstDash val="solid"/>
                    </a:lnL>
                    <a:lnR w="19050">
                      <a:solidFill>
                        <a:srgbClr val="A25DD1"/>
                      </a:solidFill>
                      <a:prstDash val="solid"/>
                    </a:lnR>
                    <a:lnB w="19050">
                      <a:solidFill>
                        <a:srgbClr val="A25DD1"/>
                      </a:solidFill>
                      <a:prstDash val="solid"/>
                    </a:lnB>
                    <a:solidFill>
                      <a:srgbClr val="FFFFFF">
                        <a:alpha val="9019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>
            <a:off x="913383" y="649376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71651" y="649376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017250" y="6465570"/>
            <a:ext cx="15367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20"/>
              </a:spcBef>
            </a:pPr>
            <a:r>
              <a:rPr sz="1200" spc="-50" dirty="0"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7400">
              <a:lnSpc>
                <a:spcPct val="100000"/>
              </a:lnSpc>
              <a:spcBef>
                <a:spcPts val="95"/>
              </a:spcBef>
            </a:pPr>
            <a:r>
              <a:rPr sz="3200" spc="95" dirty="0"/>
              <a:t>IMPLEMENTING</a:t>
            </a:r>
            <a:r>
              <a:rPr sz="3200" spc="-85" dirty="0"/>
              <a:t> </a:t>
            </a:r>
            <a:r>
              <a:rPr sz="3200" spc="-40" dirty="0"/>
              <a:t>USEEFFECT</a:t>
            </a:r>
            <a:r>
              <a:rPr sz="3200" spc="-80" dirty="0"/>
              <a:t> </a:t>
            </a:r>
            <a:r>
              <a:rPr sz="3200" spc="140" dirty="0"/>
              <a:t>IN</a:t>
            </a:r>
            <a:r>
              <a:rPr sz="3200" spc="-114" dirty="0"/>
              <a:t> </a:t>
            </a:r>
            <a:r>
              <a:rPr sz="3200" dirty="0"/>
              <a:t>APT</a:t>
            </a:r>
            <a:r>
              <a:rPr sz="3200" spc="-114" dirty="0"/>
              <a:t> </a:t>
            </a:r>
            <a:r>
              <a:rPr sz="3200" spc="114" dirty="0"/>
              <a:t>SCENARIOS</a:t>
            </a:r>
            <a:r>
              <a:rPr sz="3200" spc="-95" dirty="0"/>
              <a:t> </a:t>
            </a:r>
            <a:r>
              <a:rPr sz="3200" spc="-30" dirty="0"/>
              <a:t>[1-</a:t>
            </a:r>
            <a:r>
              <a:rPr sz="3200" spc="-25" dirty="0"/>
              <a:t>3]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507555" y="974661"/>
            <a:ext cx="10312400" cy="4977765"/>
            <a:chOff x="507555" y="974661"/>
            <a:chExt cx="10312400" cy="49777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493" y="1420749"/>
              <a:ext cx="5266182" cy="45232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5493" y="1420749"/>
              <a:ext cx="5266690" cy="4523740"/>
            </a:xfrm>
            <a:custGeom>
              <a:avLst/>
              <a:gdLst/>
              <a:ahLst/>
              <a:cxnLst/>
              <a:rect l="l" t="t" r="r" b="b"/>
              <a:pathLst>
                <a:path w="5266690" h="4523740">
                  <a:moveTo>
                    <a:pt x="0" y="753872"/>
                  </a:moveTo>
                  <a:lnTo>
                    <a:pt x="1483" y="706200"/>
                  </a:lnTo>
                  <a:lnTo>
                    <a:pt x="5873" y="659316"/>
                  </a:lnTo>
                  <a:lnTo>
                    <a:pt x="13083" y="613308"/>
                  </a:lnTo>
                  <a:lnTo>
                    <a:pt x="23024" y="568264"/>
                  </a:lnTo>
                  <a:lnTo>
                    <a:pt x="35607" y="524272"/>
                  </a:lnTo>
                  <a:lnTo>
                    <a:pt x="50745" y="481420"/>
                  </a:lnTo>
                  <a:lnTo>
                    <a:pt x="68348" y="439798"/>
                  </a:lnTo>
                  <a:lnTo>
                    <a:pt x="88329" y="399493"/>
                  </a:lnTo>
                  <a:lnTo>
                    <a:pt x="110600" y="360594"/>
                  </a:lnTo>
                  <a:lnTo>
                    <a:pt x="135071" y="323188"/>
                  </a:lnTo>
                  <a:lnTo>
                    <a:pt x="161655" y="287366"/>
                  </a:lnTo>
                  <a:lnTo>
                    <a:pt x="190264" y="253214"/>
                  </a:lnTo>
                  <a:lnTo>
                    <a:pt x="220808" y="220821"/>
                  </a:lnTo>
                  <a:lnTo>
                    <a:pt x="253200" y="190275"/>
                  </a:lnTo>
                  <a:lnTo>
                    <a:pt x="287352" y="161666"/>
                  </a:lnTo>
                  <a:lnTo>
                    <a:pt x="323175" y="135081"/>
                  </a:lnTo>
                  <a:lnTo>
                    <a:pt x="360580" y="110608"/>
                  </a:lnTo>
                  <a:lnTo>
                    <a:pt x="399480" y="88336"/>
                  </a:lnTo>
                  <a:lnTo>
                    <a:pt x="439786" y="68354"/>
                  </a:lnTo>
                  <a:lnTo>
                    <a:pt x="481410" y="50749"/>
                  </a:lnTo>
                  <a:lnTo>
                    <a:pt x="524264" y="35611"/>
                  </a:lnTo>
                  <a:lnTo>
                    <a:pt x="568259" y="23026"/>
                  </a:lnTo>
                  <a:lnTo>
                    <a:pt x="613307" y="13085"/>
                  </a:lnTo>
                  <a:lnTo>
                    <a:pt x="659319" y="5874"/>
                  </a:lnTo>
                  <a:lnTo>
                    <a:pt x="706208" y="1483"/>
                  </a:lnTo>
                  <a:lnTo>
                    <a:pt x="753884" y="0"/>
                  </a:lnTo>
                  <a:lnTo>
                    <a:pt x="4512310" y="0"/>
                  </a:lnTo>
                  <a:lnTo>
                    <a:pt x="4559981" y="1483"/>
                  </a:lnTo>
                  <a:lnTo>
                    <a:pt x="4606865" y="5874"/>
                  </a:lnTo>
                  <a:lnTo>
                    <a:pt x="4652873" y="13085"/>
                  </a:lnTo>
                  <a:lnTo>
                    <a:pt x="4697917" y="23026"/>
                  </a:lnTo>
                  <a:lnTo>
                    <a:pt x="4741909" y="35611"/>
                  </a:lnTo>
                  <a:lnTo>
                    <a:pt x="4784761" y="50749"/>
                  </a:lnTo>
                  <a:lnTo>
                    <a:pt x="4826383" y="68354"/>
                  </a:lnTo>
                  <a:lnTo>
                    <a:pt x="4866688" y="88336"/>
                  </a:lnTo>
                  <a:lnTo>
                    <a:pt x="4905587" y="110608"/>
                  </a:lnTo>
                  <a:lnTo>
                    <a:pt x="4942993" y="135081"/>
                  </a:lnTo>
                  <a:lnTo>
                    <a:pt x="4978815" y="161666"/>
                  </a:lnTo>
                  <a:lnTo>
                    <a:pt x="5012967" y="190275"/>
                  </a:lnTo>
                  <a:lnTo>
                    <a:pt x="5045360" y="220821"/>
                  </a:lnTo>
                  <a:lnTo>
                    <a:pt x="5075906" y="253214"/>
                  </a:lnTo>
                  <a:lnTo>
                    <a:pt x="5104515" y="287366"/>
                  </a:lnTo>
                  <a:lnTo>
                    <a:pt x="5131100" y="323188"/>
                  </a:lnTo>
                  <a:lnTo>
                    <a:pt x="5155573" y="360594"/>
                  </a:lnTo>
                  <a:lnTo>
                    <a:pt x="5177845" y="399493"/>
                  </a:lnTo>
                  <a:lnTo>
                    <a:pt x="5197827" y="439798"/>
                  </a:lnTo>
                  <a:lnTo>
                    <a:pt x="5215432" y="481420"/>
                  </a:lnTo>
                  <a:lnTo>
                    <a:pt x="5230570" y="524272"/>
                  </a:lnTo>
                  <a:lnTo>
                    <a:pt x="5243155" y="568264"/>
                  </a:lnTo>
                  <a:lnTo>
                    <a:pt x="5253096" y="613308"/>
                  </a:lnTo>
                  <a:lnTo>
                    <a:pt x="5260307" y="659316"/>
                  </a:lnTo>
                  <a:lnTo>
                    <a:pt x="5264698" y="706200"/>
                  </a:lnTo>
                  <a:lnTo>
                    <a:pt x="5266182" y="753872"/>
                  </a:lnTo>
                  <a:lnTo>
                    <a:pt x="5266182" y="3769360"/>
                  </a:lnTo>
                  <a:lnTo>
                    <a:pt x="5264698" y="3817035"/>
                  </a:lnTo>
                  <a:lnTo>
                    <a:pt x="5260307" y="3863922"/>
                  </a:lnTo>
                  <a:lnTo>
                    <a:pt x="5253096" y="3909933"/>
                  </a:lnTo>
                  <a:lnTo>
                    <a:pt x="5243155" y="3954980"/>
                  </a:lnTo>
                  <a:lnTo>
                    <a:pt x="5230570" y="3998974"/>
                  </a:lnTo>
                  <a:lnTo>
                    <a:pt x="5215432" y="4041826"/>
                  </a:lnTo>
                  <a:lnTo>
                    <a:pt x="5197827" y="4083450"/>
                  </a:lnTo>
                  <a:lnTo>
                    <a:pt x="5177845" y="4123755"/>
                  </a:lnTo>
                  <a:lnTo>
                    <a:pt x="5155573" y="4162654"/>
                  </a:lnTo>
                  <a:lnTo>
                    <a:pt x="5131100" y="4200059"/>
                  </a:lnTo>
                  <a:lnTo>
                    <a:pt x="5104515" y="4235882"/>
                  </a:lnTo>
                  <a:lnTo>
                    <a:pt x="5075906" y="4270033"/>
                  </a:lnTo>
                  <a:lnTo>
                    <a:pt x="5045360" y="4302425"/>
                  </a:lnTo>
                  <a:lnTo>
                    <a:pt x="5012967" y="4332969"/>
                  </a:lnTo>
                  <a:lnTo>
                    <a:pt x="4978815" y="4361577"/>
                  </a:lnTo>
                  <a:lnTo>
                    <a:pt x="4942993" y="4388161"/>
                  </a:lnTo>
                  <a:lnTo>
                    <a:pt x="4905587" y="4412632"/>
                  </a:lnTo>
                  <a:lnTo>
                    <a:pt x="4866688" y="4434902"/>
                  </a:lnTo>
                  <a:lnTo>
                    <a:pt x="4826383" y="4454883"/>
                  </a:lnTo>
                  <a:lnTo>
                    <a:pt x="4784761" y="4472486"/>
                  </a:lnTo>
                  <a:lnTo>
                    <a:pt x="4741909" y="4487624"/>
                  </a:lnTo>
                  <a:lnTo>
                    <a:pt x="4697917" y="4500207"/>
                  </a:lnTo>
                  <a:lnTo>
                    <a:pt x="4652873" y="4510148"/>
                  </a:lnTo>
                  <a:lnTo>
                    <a:pt x="4606865" y="4517358"/>
                  </a:lnTo>
                  <a:lnTo>
                    <a:pt x="4559981" y="4521748"/>
                  </a:lnTo>
                  <a:lnTo>
                    <a:pt x="4512310" y="4523232"/>
                  </a:lnTo>
                  <a:lnTo>
                    <a:pt x="753884" y="4523232"/>
                  </a:lnTo>
                  <a:lnTo>
                    <a:pt x="706208" y="4521748"/>
                  </a:lnTo>
                  <a:lnTo>
                    <a:pt x="659319" y="4517358"/>
                  </a:lnTo>
                  <a:lnTo>
                    <a:pt x="613307" y="4510148"/>
                  </a:lnTo>
                  <a:lnTo>
                    <a:pt x="568259" y="4500207"/>
                  </a:lnTo>
                  <a:lnTo>
                    <a:pt x="524264" y="4487624"/>
                  </a:lnTo>
                  <a:lnTo>
                    <a:pt x="481410" y="4472486"/>
                  </a:lnTo>
                  <a:lnTo>
                    <a:pt x="439786" y="4454883"/>
                  </a:lnTo>
                  <a:lnTo>
                    <a:pt x="399480" y="4434902"/>
                  </a:lnTo>
                  <a:lnTo>
                    <a:pt x="360580" y="4412632"/>
                  </a:lnTo>
                  <a:lnTo>
                    <a:pt x="323175" y="4388161"/>
                  </a:lnTo>
                  <a:lnTo>
                    <a:pt x="287352" y="4361577"/>
                  </a:lnTo>
                  <a:lnTo>
                    <a:pt x="253200" y="4332969"/>
                  </a:lnTo>
                  <a:lnTo>
                    <a:pt x="220808" y="4302425"/>
                  </a:lnTo>
                  <a:lnTo>
                    <a:pt x="190264" y="4270033"/>
                  </a:lnTo>
                  <a:lnTo>
                    <a:pt x="161655" y="4235882"/>
                  </a:lnTo>
                  <a:lnTo>
                    <a:pt x="135071" y="4200059"/>
                  </a:lnTo>
                  <a:lnTo>
                    <a:pt x="110600" y="4162654"/>
                  </a:lnTo>
                  <a:lnTo>
                    <a:pt x="88329" y="4123755"/>
                  </a:lnTo>
                  <a:lnTo>
                    <a:pt x="68348" y="4083450"/>
                  </a:lnTo>
                  <a:lnTo>
                    <a:pt x="50745" y="4041826"/>
                  </a:lnTo>
                  <a:lnTo>
                    <a:pt x="35607" y="3998974"/>
                  </a:lnTo>
                  <a:lnTo>
                    <a:pt x="23024" y="3954980"/>
                  </a:lnTo>
                  <a:lnTo>
                    <a:pt x="13083" y="3909933"/>
                  </a:lnTo>
                  <a:lnTo>
                    <a:pt x="5873" y="3863922"/>
                  </a:lnTo>
                  <a:lnTo>
                    <a:pt x="1483" y="3817035"/>
                  </a:lnTo>
                  <a:lnTo>
                    <a:pt x="0" y="3769360"/>
                  </a:lnTo>
                  <a:lnTo>
                    <a:pt x="0" y="75387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3437" y="1420749"/>
              <a:ext cx="4648199" cy="29062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63437" y="1420749"/>
              <a:ext cx="4648200" cy="2906395"/>
            </a:xfrm>
            <a:custGeom>
              <a:avLst/>
              <a:gdLst/>
              <a:ahLst/>
              <a:cxnLst/>
              <a:rect l="l" t="t" r="r" b="b"/>
              <a:pathLst>
                <a:path w="4648200" h="2906395">
                  <a:moveTo>
                    <a:pt x="0" y="484377"/>
                  </a:moveTo>
                  <a:lnTo>
                    <a:pt x="2217" y="437737"/>
                  </a:lnTo>
                  <a:lnTo>
                    <a:pt x="8735" y="392349"/>
                  </a:lnTo>
                  <a:lnTo>
                    <a:pt x="19351" y="348417"/>
                  </a:lnTo>
                  <a:lnTo>
                    <a:pt x="33860" y="306143"/>
                  </a:lnTo>
                  <a:lnTo>
                    <a:pt x="52060" y="265732"/>
                  </a:lnTo>
                  <a:lnTo>
                    <a:pt x="73747" y="227386"/>
                  </a:lnTo>
                  <a:lnTo>
                    <a:pt x="98719" y="191309"/>
                  </a:lnTo>
                  <a:lnTo>
                    <a:pt x="126772" y="157703"/>
                  </a:lnTo>
                  <a:lnTo>
                    <a:pt x="157703" y="126772"/>
                  </a:lnTo>
                  <a:lnTo>
                    <a:pt x="191309" y="98719"/>
                  </a:lnTo>
                  <a:lnTo>
                    <a:pt x="227386" y="73747"/>
                  </a:lnTo>
                  <a:lnTo>
                    <a:pt x="265732" y="52060"/>
                  </a:lnTo>
                  <a:lnTo>
                    <a:pt x="306143" y="33860"/>
                  </a:lnTo>
                  <a:lnTo>
                    <a:pt x="348417" y="19351"/>
                  </a:lnTo>
                  <a:lnTo>
                    <a:pt x="392349" y="8735"/>
                  </a:lnTo>
                  <a:lnTo>
                    <a:pt x="437737" y="2217"/>
                  </a:lnTo>
                  <a:lnTo>
                    <a:pt x="484378" y="0"/>
                  </a:lnTo>
                  <a:lnTo>
                    <a:pt x="4163822" y="0"/>
                  </a:lnTo>
                  <a:lnTo>
                    <a:pt x="4210462" y="2217"/>
                  </a:lnTo>
                  <a:lnTo>
                    <a:pt x="4255850" y="8735"/>
                  </a:lnTo>
                  <a:lnTo>
                    <a:pt x="4299782" y="19351"/>
                  </a:lnTo>
                  <a:lnTo>
                    <a:pt x="4342056" y="33860"/>
                  </a:lnTo>
                  <a:lnTo>
                    <a:pt x="4382467" y="52060"/>
                  </a:lnTo>
                  <a:lnTo>
                    <a:pt x="4420813" y="73747"/>
                  </a:lnTo>
                  <a:lnTo>
                    <a:pt x="4456890" y="98719"/>
                  </a:lnTo>
                  <a:lnTo>
                    <a:pt x="4490496" y="126772"/>
                  </a:lnTo>
                  <a:lnTo>
                    <a:pt x="4521427" y="157703"/>
                  </a:lnTo>
                  <a:lnTo>
                    <a:pt x="4549480" y="191309"/>
                  </a:lnTo>
                  <a:lnTo>
                    <a:pt x="4574452" y="227386"/>
                  </a:lnTo>
                  <a:lnTo>
                    <a:pt x="4596139" y="265732"/>
                  </a:lnTo>
                  <a:lnTo>
                    <a:pt x="4614339" y="306143"/>
                  </a:lnTo>
                  <a:lnTo>
                    <a:pt x="4628848" y="348417"/>
                  </a:lnTo>
                  <a:lnTo>
                    <a:pt x="4639464" y="392349"/>
                  </a:lnTo>
                  <a:lnTo>
                    <a:pt x="4645982" y="437737"/>
                  </a:lnTo>
                  <a:lnTo>
                    <a:pt x="4648200" y="484377"/>
                  </a:lnTo>
                  <a:lnTo>
                    <a:pt x="4648200" y="2421890"/>
                  </a:lnTo>
                  <a:lnTo>
                    <a:pt x="4645982" y="2468530"/>
                  </a:lnTo>
                  <a:lnTo>
                    <a:pt x="4639464" y="2513918"/>
                  </a:lnTo>
                  <a:lnTo>
                    <a:pt x="4628848" y="2557850"/>
                  </a:lnTo>
                  <a:lnTo>
                    <a:pt x="4614339" y="2600124"/>
                  </a:lnTo>
                  <a:lnTo>
                    <a:pt x="4596139" y="2640535"/>
                  </a:lnTo>
                  <a:lnTo>
                    <a:pt x="4574452" y="2678881"/>
                  </a:lnTo>
                  <a:lnTo>
                    <a:pt x="4549480" y="2714958"/>
                  </a:lnTo>
                  <a:lnTo>
                    <a:pt x="4521427" y="2748564"/>
                  </a:lnTo>
                  <a:lnTo>
                    <a:pt x="4490496" y="2779495"/>
                  </a:lnTo>
                  <a:lnTo>
                    <a:pt x="4456890" y="2807548"/>
                  </a:lnTo>
                  <a:lnTo>
                    <a:pt x="4420813" y="2832520"/>
                  </a:lnTo>
                  <a:lnTo>
                    <a:pt x="4382467" y="2854207"/>
                  </a:lnTo>
                  <a:lnTo>
                    <a:pt x="4342056" y="2872407"/>
                  </a:lnTo>
                  <a:lnTo>
                    <a:pt x="4299782" y="2886916"/>
                  </a:lnTo>
                  <a:lnTo>
                    <a:pt x="4255850" y="2897532"/>
                  </a:lnTo>
                  <a:lnTo>
                    <a:pt x="4210462" y="2904050"/>
                  </a:lnTo>
                  <a:lnTo>
                    <a:pt x="4163822" y="2906267"/>
                  </a:lnTo>
                  <a:lnTo>
                    <a:pt x="484378" y="2906267"/>
                  </a:lnTo>
                  <a:lnTo>
                    <a:pt x="437737" y="2904050"/>
                  </a:lnTo>
                  <a:lnTo>
                    <a:pt x="392349" y="2897532"/>
                  </a:lnTo>
                  <a:lnTo>
                    <a:pt x="348417" y="2886916"/>
                  </a:lnTo>
                  <a:lnTo>
                    <a:pt x="306143" y="2872407"/>
                  </a:lnTo>
                  <a:lnTo>
                    <a:pt x="265732" y="2854207"/>
                  </a:lnTo>
                  <a:lnTo>
                    <a:pt x="227386" y="2832520"/>
                  </a:lnTo>
                  <a:lnTo>
                    <a:pt x="191309" y="2807548"/>
                  </a:lnTo>
                  <a:lnTo>
                    <a:pt x="157703" y="2779495"/>
                  </a:lnTo>
                  <a:lnTo>
                    <a:pt x="126772" y="2748564"/>
                  </a:lnTo>
                  <a:lnTo>
                    <a:pt x="98719" y="2714958"/>
                  </a:lnTo>
                  <a:lnTo>
                    <a:pt x="73747" y="2678881"/>
                  </a:lnTo>
                  <a:lnTo>
                    <a:pt x="52060" y="2640535"/>
                  </a:lnTo>
                  <a:lnTo>
                    <a:pt x="33860" y="2600124"/>
                  </a:lnTo>
                  <a:lnTo>
                    <a:pt x="19351" y="2557850"/>
                  </a:lnTo>
                  <a:lnTo>
                    <a:pt x="8735" y="2513918"/>
                  </a:lnTo>
                  <a:lnTo>
                    <a:pt x="2217" y="2468530"/>
                  </a:lnTo>
                  <a:lnTo>
                    <a:pt x="0" y="2421890"/>
                  </a:lnTo>
                  <a:lnTo>
                    <a:pt x="0" y="48437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901" y="982599"/>
              <a:ext cx="2867406" cy="5905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31901" y="982599"/>
              <a:ext cx="2867660" cy="590550"/>
            </a:xfrm>
            <a:custGeom>
              <a:avLst/>
              <a:gdLst/>
              <a:ahLst/>
              <a:cxnLst/>
              <a:rect l="l" t="t" r="r" b="b"/>
              <a:pathLst>
                <a:path w="2867660" h="590550">
                  <a:moveTo>
                    <a:pt x="0" y="76200"/>
                  </a:moveTo>
                  <a:lnTo>
                    <a:pt x="5987" y="46559"/>
                  </a:lnTo>
                  <a:lnTo>
                    <a:pt x="22317" y="22336"/>
                  </a:lnTo>
                  <a:lnTo>
                    <a:pt x="46537" y="5994"/>
                  </a:lnTo>
                  <a:lnTo>
                    <a:pt x="76200" y="0"/>
                  </a:lnTo>
                  <a:lnTo>
                    <a:pt x="477901" y="0"/>
                  </a:lnTo>
                  <a:lnTo>
                    <a:pt x="1194689" y="0"/>
                  </a:lnTo>
                  <a:lnTo>
                    <a:pt x="2791206" y="0"/>
                  </a:lnTo>
                  <a:lnTo>
                    <a:pt x="2820846" y="5994"/>
                  </a:lnTo>
                  <a:lnTo>
                    <a:pt x="2845069" y="22336"/>
                  </a:lnTo>
                  <a:lnTo>
                    <a:pt x="2861411" y="46559"/>
                  </a:lnTo>
                  <a:lnTo>
                    <a:pt x="2867406" y="76200"/>
                  </a:lnTo>
                  <a:lnTo>
                    <a:pt x="2867406" y="266700"/>
                  </a:lnTo>
                  <a:lnTo>
                    <a:pt x="2867406" y="381000"/>
                  </a:lnTo>
                  <a:lnTo>
                    <a:pt x="2861411" y="410640"/>
                  </a:lnTo>
                  <a:lnTo>
                    <a:pt x="2845069" y="434863"/>
                  </a:lnTo>
                  <a:lnTo>
                    <a:pt x="2820846" y="451205"/>
                  </a:lnTo>
                  <a:lnTo>
                    <a:pt x="2791206" y="457200"/>
                  </a:lnTo>
                  <a:lnTo>
                    <a:pt x="1194689" y="457200"/>
                  </a:lnTo>
                  <a:lnTo>
                    <a:pt x="966724" y="590550"/>
                  </a:lnTo>
                  <a:lnTo>
                    <a:pt x="477901" y="457200"/>
                  </a:lnTo>
                  <a:lnTo>
                    <a:pt x="76200" y="457200"/>
                  </a:lnTo>
                  <a:lnTo>
                    <a:pt x="46537" y="451205"/>
                  </a:lnTo>
                  <a:lnTo>
                    <a:pt x="22317" y="434863"/>
                  </a:lnTo>
                  <a:lnTo>
                    <a:pt x="5987" y="410640"/>
                  </a:lnTo>
                  <a:lnTo>
                    <a:pt x="0" y="381000"/>
                  </a:lnTo>
                  <a:lnTo>
                    <a:pt x="0" y="266700"/>
                  </a:lnTo>
                  <a:lnTo>
                    <a:pt x="0" y="7620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14577" y="973327"/>
            <a:ext cx="4624070" cy="4806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55320" marR="2124075" indent="-446405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rebuchet MS"/>
                <a:cs typeface="Trebuchet MS"/>
              </a:rPr>
              <a:t>Code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Snippet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95" dirty="0">
                <a:latin typeface="Trebuchet MS"/>
                <a:cs typeface="Trebuchet MS"/>
              </a:rPr>
              <a:t>1: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95" dirty="0">
                <a:latin typeface="Trebuchet MS"/>
                <a:cs typeface="Trebuchet MS"/>
              </a:rPr>
              <a:t>Testing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the </a:t>
            </a:r>
            <a:r>
              <a:rPr sz="1400" spc="-35" dirty="0">
                <a:latin typeface="Trebuchet MS"/>
                <a:cs typeface="Trebuchet MS"/>
              </a:rPr>
              <a:t>app </a:t>
            </a:r>
            <a:r>
              <a:rPr sz="1400" spc="-60" dirty="0">
                <a:latin typeface="Trebuchet MS"/>
                <a:cs typeface="Trebuchet MS"/>
              </a:rPr>
              <a:t>without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strictmode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200" dirty="0">
                <a:latin typeface="Courier New"/>
                <a:cs typeface="Courier New"/>
              </a:rPr>
              <a:t>import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React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from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"react";</a:t>
            </a:r>
            <a:endParaRPr sz="1200">
              <a:latin typeface="Courier New"/>
              <a:cs typeface="Courier New"/>
            </a:endParaRPr>
          </a:p>
          <a:p>
            <a:pPr marL="12700" marR="9207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import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ReactDOM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from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"react-dom/client"; </a:t>
            </a:r>
            <a:r>
              <a:rPr sz="1200" dirty="0">
                <a:latin typeface="Courier New"/>
                <a:cs typeface="Courier New"/>
              </a:rPr>
              <a:t>import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"./index.css";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import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App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from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"./App";</a:t>
            </a:r>
            <a:endParaRPr sz="12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import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reportWebVitals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from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"./reportWebVitals"; </a:t>
            </a:r>
            <a:r>
              <a:rPr sz="1200" dirty="0">
                <a:latin typeface="Courier New"/>
                <a:cs typeface="Courier New"/>
              </a:rPr>
              <a:t>import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{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BrowserRouter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}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from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"react-router-dom"; </a:t>
            </a: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root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= </a:t>
            </a:r>
            <a:r>
              <a:rPr sz="1200" spc="-10" dirty="0">
                <a:latin typeface="Courier New"/>
                <a:cs typeface="Courier New"/>
              </a:rPr>
              <a:t>ReactDOM.createRoot(document.getElementById("root"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));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root.render(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//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&lt;React.StrictMode&gt;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&lt;BrowserRouter&gt;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&lt;App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&lt;/BrowserRouter&gt;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//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&lt;/React.StrictMode&gt;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12700" marR="18859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//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If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you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want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to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start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measuring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performance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in </a:t>
            </a:r>
            <a:r>
              <a:rPr sz="1200" dirty="0">
                <a:latin typeface="Courier New"/>
                <a:cs typeface="Courier New"/>
              </a:rPr>
              <a:t>your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app,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pass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function</a:t>
            </a:r>
            <a:endParaRPr sz="1200">
              <a:latin typeface="Courier New"/>
              <a:cs typeface="Courier New"/>
            </a:endParaRPr>
          </a:p>
          <a:p>
            <a:pPr marL="12700" marR="17526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//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to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log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results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(for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example: reportWebVitals(console.log))</a:t>
            </a:r>
            <a:endParaRPr sz="1200">
              <a:latin typeface="Courier New"/>
              <a:cs typeface="Courier New"/>
            </a:endParaRPr>
          </a:p>
          <a:p>
            <a:pPr marL="12700" marR="18859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//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or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send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to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an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analytics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endpoint.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Learn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more: https://bit.ly/CRA-vitals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reportWebVitals();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55499" y="1006665"/>
            <a:ext cx="2882900" cy="606425"/>
            <a:chOff x="6155499" y="1006665"/>
            <a:chExt cx="2882900" cy="60642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3436" y="1014602"/>
              <a:ext cx="2866643" cy="59055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163436" y="1014602"/>
              <a:ext cx="2867025" cy="590550"/>
            </a:xfrm>
            <a:custGeom>
              <a:avLst/>
              <a:gdLst/>
              <a:ahLst/>
              <a:cxnLst/>
              <a:rect l="l" t="t" r="r" b="b"/>
              <a:pathLst>
                <a:path w="2867025" h="590550">
                  <a:moveTo>
                    <a:pt x="0" y="76200"/>
                  </a:moveTo>
                  <a:lnTo>
                    <a:pt x="5994" y="46559"/>
                  </a:lnTo>
                  <a:lnTo>
                    <a:pt x="22336" y="22336"/>
                  </a:lnTo>
                  <a:lnTo>
                    <a:pt x="46559" y="5994"/>
                  </a:lnTo>
                  <a:lnTo>
                    <a:pt x="76200" y="0"/>
                  </a:lnTo>
                  <a:lnTo>
                    <a:pt x="477773" y="0"/>
                  </a:lnTo>
                  <a:lnTo>
                    <a:pt x="1194435" y="0"/>
                  </a:lnTo>
                  <a:lnTo>
                    <a:pt x="2790444" y="0"/>
                  </a:lnTo>
                  <a:lnTo>
                    <a:pt x="2820084" y="5994"/>
                  </a:lnTo>
                  <a:lnTo>
                    <a:pt x="2844307" y="22336"/>
                  </a:lnTo>
                  <a:lnTo>
                    <a:pt x="2860649" y="46559"/>
                  </a:lnTo>
                  <a:lnTo>
                    <a:pt x="2866644" y="76200"/>
                  </a:lnTo>
                  <a:lnTo>
                    <a:pt x="2866644" y="266700"/>
                  </a:lnTo>
                  <a:lnTo>
                    <a:pt x="2866644" y="381000"/>
                  </a:lnTo>
                  <a:lnTo>
                    <a:pt x="2860649" y="410640"/>
                  </a:lnTo>
                  <a:lnTo>
                    <a:pt x="2844307" y="434863"/>
                  </a:lnTo>
                  <a:lnTo>
                    <a:pt x="2820084" y="451205"/>
                  </a:lnTo>
                  <a:lnTo>
                    <a:pt x="2790444" y="457200"/>
                  </a:lnTo>
                  <a:lnTo>
                    <a:pt x="1194435" y="457200"/>
                  </a:lnTo>
                  <a:lnTo>
                    <a:pt x="966343" y="590550"/>
                  </a:lnTo>
                  <a:lnTo>
                    <a:pt x="477773" y="457200"/>
                  </a:lnTo>
                  <a:lnTo>
                    <a:pt x="76200" y="457200"/>
                  </a:lnTo>
                  <a:lnTo>
                    <a:pt x="46559" y="451205"/>
                  </a:lnTo>
                  <a:lnTo>
                    <a:pt x="22336" y="434863"/>
                  </a:lnTo>
                  <a:lnTo>
                    <a:pt x="5994" y="410640"/>
                  </a:lnTo>
                  <a:lnTo>
                    <a:pt x="0" y="381000"/>
                  </a:lnTo>
                  <a:lnTo>
                    <a:pt x="0" y="266700"/>
                  </a:lnTo>
                  <a:lnTo>
                    <a:pt x="0" y="7620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83782" y="1005586"/>
            <a:ext cx="3980815" cy="3143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6610" marR="1601470" indent="-7620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rebuchet MS"/>
                <a:cs typeface="Trebuchet MS"/>
              </a:rPr>
              <a:t>Code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Snippet </a:t>
            </a:r>
            <a:r>
              <a:rPr sz="1400" spc="-95" dirty="0">
                <a:latin typeface="Trebuchet MS"/>
                <a:cs typeface="Trebuchet MS"/>
              </a:rPr>
              <a:t>2: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No</a:t>
            </a:r>
            <a:r>
              <a:rPr sz="1400" spc="-9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dependency </a:t>
            </a:r>
            <a:r>
              <a:rPr sz="1400" spc="-85" dirty="0">
                <a:latin typeface="Trebuchet MS"/>
                <a:cs typeface="Trebuchet MS"/>
              </a:rPr>
              <a:t>array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given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Counter()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let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[like,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setLike]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useState(0);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let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[dislike,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setDisLike]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useState(0);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useEffect(()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50" dirty="0">
                <a:latin typeface="Courier New"/>
                <a:cs typeface="Courier New"/>
              </a:rPr>
              <a:t> {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console.log("like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is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updated",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like);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});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&lt;div&gt;</a:t>
            </a:r>
            <a:endParaRPr sz="1200">
              <a:latin typeface="Courier New"/>
              <a:cs typeface="Courier New"/>
            </a:endParaRPr>
          </a:p>
          <a:p>
            <a:pPr marL="12700" marR="5080" indent="552450">
              <a:lnSpc>
                <a:spcPts val="1470"/>
              </a:lnSpc>
              <a:spcBef>
                <a:spcPts val="25"/>
              </a:spcBef>
            </a:pPr>
            <a:r>
              <a:rPr sz="1200" dirty="0">
                <a:latin typeface="Courier New"/>
                <a:cs typeface="Courier New"/>
              </a:rPr>
              <a:t>&lt;button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onClick={()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setLike(like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+ </a:t>
            </a:r>
            <a:r>
              <a:rPr sz="1200" dirty="0">
                <a:latin typeface="Courier New"/>
                <a:cs typeface="Courier New"/>
              </a:rPr>
              <a:t>1)}&gt;</a:t>
            </a:r>
            <a:r>
              <a:rPr sz="1200" dirty="0">
                <a:latin typeface="Noto Sans Symbols2"/>
                <a:cs typeface="Noto Sans Symbols2"/>
              </a:rPr>
              <a:t>👍</a:t>
            </a:r>
            <a:r>
              <a:rPr sz="1200" spc="165" dirty="0">
                <a:latin typeface="Noto Sans Symbols2"/>
                <a:cs typeface="Noto Sans Symbols2"/>
              </a:rPr>
              <a:t>  </a:t>
            </a:r>
            <a:r>
              <a:rPr sz="1200" spc="-10" dirty="0">
                <a:latin typeface="Courier New"/>
                <a:cs typeface="Courier New"/>
              </a:rPr>
              <a:t>{like}&lt;/button&gt;</a:t>
            </a:r>
            <a:endParaRPr sz="1200">
              <a:latin typeface="Courier New"/>
              <a:cs typeface="Courier New"/>
            </a:endParaRPr>
          </a:p>
          <a:p>
            <a:pPr marL="564515">
              <a:lnSpc>
                <a:spcPts val="1355"/>
              </a:lnSpc>
            </a:pPr>
            <a:r>
              <a:rPr sz="1200" dirty="0">
                <a:latin typeface="Courier New"/>
                <a:cs typeface="Courier New"/>
              </a:rPr>
              <a:t>&lt;button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onClick={()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=&gt;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425"/>
              </a:lnSpc>
              <a:spcBef>
                <a:spcPts val="30"/>
              </a:spcBef>
            </a:pPr>
            <a:r>
              <a:rPr sz="1200" dirty="0">
                <a:latin typeface="Courier New"/>
                <a:cs typeface="Courier New"/>
              </a:rPr>
              <a:t>setDisLike(dislike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+</a:t>
            </a:r>
            <a:r>
              <a:rPr sz="1200" spc="-75" dirty="0">
                <a:latin typeface="Courier New"/>
                <a:cs typeface="Courier New"/>
              </a:rPr>
              <a:t> </a:t>
            </a:r>
            <a:r>
              <a:rPr sz="1200" spc="45" dirty="0">
                <a:latin typeface="Courier New"/>
                <a:cs typeface="Courier New"/>
              </a:rPr>
              <a:t>1)}&gt;</a:t>
            </a:r>
            <a:r>
              <a:rPr sz="1200" spc="45" dirty="0">
                <a:latin typeface="Noto Sans Symbols2"/>
                <a:cs typeface="Noto Sans Symbols2"/>
              </a:rPr>
              <a:t>👎</a:t>
            </a:r>
            <a:endParaRPr sz="1200">
              <a:latin typeface="Noto Sans Symbols2"/>
              <a:cs typeface="Noto Sans Symbols2"/>
            </a:endParaRPr>
          </a:p>
          <a:p>
            <a:pPr marL="12700">
              <a:lnSpc>
                <a:spcPts val="1425"/>
              </a:lnSpc>
            </a:pPr>
            <a:r>
              <a:rPr sz="1200" spc="-10" dirty="0">
                <a:latin typeface="Courier New"/>
                <a:cs typeface="Courier New"/>
              </a:rPr>
              <a:t>{dislike}&lt;/button&gt;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  <a:tabLst>
                <a:tab pos="1116330" algn="l"/>
              </a:tabLst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r>
              <a:rPr sz="1200" dirty="0">
                <a:latin typeface="Courier New"/>
                <a:cs typeface="Courier New"/>
              </a:rPr>
              <a:t>	</a:t>
            </a:r>
            <a:r>
              <a:rPr sz="1200" spc="-25" dirty="0">
                <a:latin typeface="Courier New"/>
                <a:cs typeface="Courier New"/>
              </a:rPr>
              <a:t>);}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138671" y="4317517"/>
            <a:ext cx="4687570" cy="1601470"/>
            <a:chOff x="6138671" y="4317517"/>
            <a:chExt cx="4687570" cy="160147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8671" y="4317517"/>
              <a:ext cx="4687062" cy="13776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1071" y="4406646"/>
              <a:ext cx="4391406" cy="12085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2686" y="5615559"/>
              <a:ext cx="1247394" cy="29489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782686" y="5615559"/>
              <a:ext cx="1247775" cy="295275"/>
            </a:xfrm>
            <a:custGeom>
              <a:avLst/>
              <a:gdLst/>
              <a:ahLst/>
              <a:cxnLst/>
              <a:rect l="l" t="t" r="r" b="b"/>
              <a:pathLst>
                <a:path w="1247775" h="295275">
                  <a:moveTo>
                    <a:pt x="0" y="49148"/>
                  </a:moveTo>
                  <a:lnTo>
                    <a:pt x="3857" y="30019"/>
                  </a:lnTo>
                  <a:lnTo>
                    <a:pt x="14382" y="14397"/>
                  </a:lnTo>
                  <a:lnTo>
                    <a:pt x="30003" y="3862"/>
                  </a:lnTo>
                  <a:lnTo>
                    <a:pt x="49149" y="0"/>
                  </a:lnTo>
                  <a:lnTo>
                    <a:pt x="1198245" y="0"/>
                  </a:lnTo>
                  <a:lnTo>
                    <a:pt x="1217390" y="3862"/>
                  </a:lnTo>
                  <a:lnTo>
                    <a:pt x="1233011" y="14397"/>
                  </a:lnTo>
                  <a:lnTo>
                    <a:pt x="1243536" y="30019"/>
                  </a:lnTo>
                  <a:lnTo>
                    <a:pt x="1247394" y="49148"/>
                  </a:lnTo>
                  <a:lnTo>
                    <a:pt x="1247394" y="245744"/>
                  </a:lnTo>
                  <a:lnTo>
                    <a:pt x="1243536" y="264874"/>
                  </a:lnTo>
                  <a:lnTo>
                    <a:pt x="1233011" y="280496"/>
                  </a:lnTo>
                  <a:lnTo>
                    <a:pt x="1217390" y="291031"/>
                  </a:lnTo>
                  <a:lnTo>
                    <a:pt x="1198245" y="294893"/>
                  </a:lnTo>
                  <a:lnTo>
                    <a:pt x="49149" y="294893"/>
                  </a:lnTo>
                  <a:lnTo>
                    <a:pt x="30003" y="291031"/>
                  </a:lnTo>
                  <a:lnTo>
                    <a:pt x="14382" y="280496"/>
                  </a:lnTo>
                  <a:lnTo>
                    <a:pt x="3857" y="264874"/>
                  </a:lnTo>
                  <a:lnTo>
                    <a:pt x="0" y="245744"/>
                  </a:lnTo>
                  <a:lnTo>
                    <a:pt x="0" y="4914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098028" y="5615685"/>
            <a:ext cx="6172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latin typeface="Trebuchet MS"/>
                <a:cs typeface="Trebuchet MS"/>
              </a:rPr>
              <a:t>Output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23963" y="3330003"/>
            <a:ext cx="2666365" cy="1085215"/>
            <a:chOff x="723963" y="3330003"/>
            <a:chExt cx="2666365" cy="1085215"/>
          </a:xfrm>
        </p:grpSpPr>
        <p:sp>
          <p:nvSpPr>
            <p:cNvPr id="22" name="object 22"/>
            <p:cNvSpPr/>
            <p:nvPr/>
          </p:nvSpPr>
          <p:spPr>
            <a:xfrm>
              <a:off x="731901" y="3337940"/>
              <a:ext cx="2650490" cy="1069340"/>
            </a:xfrm>
            <a:custGeom>
              <a:avLst/>
              <a:gdLst/>
              <a:ahLst/>
              <a:cxnLst/>
              <a:rect l="l" t="t" r="r" b="b"/>
              <a:pathLst>
                <a:path w="2650490" h="1069339">
                  <a:moveTo>
                    <a:pt x="2472055" y="0"/>
                  </a:moveTo>
                  <a:lnTo>
                    <a:pt x="178181" y="0"/>
                  </a:lnTo>
                  <a:lnTo>
                    <a:pt x="130815" y="6363"/>
                  </a:lnTo>
                  <a:lnTo>
                    <a:pt x="88252" y="24322"/>
                  </a:lnTo>
                  <a:lnTo>
                    <a:pt x="52190" y="52181"/>
                  </a:lnTo>
                  <a:lnTo>
                    <a:pt x="24328" y="88241"/>
                  </a:lnTo>
                  <a:lnTo>
                    <a:pt x="6365" y="130807"/>
                  </a:lnTo>
                  <a:lnTo>
                    <a:pt x="0" y="178180"/>
                  </a:lnTo>
                  <a:lnTo>
                    <a:pt x="0" y="890904"/>
                  </a:lnTo>
                  <a:lnTo>
                    <a:pt x="6365" y="938278"/>
                  </a:lnTo>
                  <a:lnTo>
                    <a:pt x="24328" y="980844"/>
                  </a:lnTo>
                  <a:lnTo>
                    <a:pt x="52190" y="1016904"/>
                  </a:lnTo>
                  <a:lnTo>
                    <a:pt x="88252" y="1044763"/>
                  </a:lnTo>
                  <a:lnTo>
                    <a:pt x="130815" y="1062722"/>
                  </a:lnTo>
                  <a:lnTo>
                    <a:pt x="178181" y="1069085"/>
                  </a:lnTo>
                  <a:lnTo>
                    <a:pt x="2472055" y="1069085"/>
                  </a:lnTo>
                  <a:lnTo>
                    <a:pt x="2519428" y="1062722"/>
                  </a:lnTo>
                  <a:lnTo>
                    <a:pt x="2561994" y="1044763"/>
                  </a:lnTo>
                  <a:lnTo>
                    <a:pt x="2598054" y="1016904"/>
                  </a:lnTo>
                  <a:lnTo>
                    <a:pt x="2625913" y="980844"/>
                  </a:lnTo>
                  <a:lnTo>
                    <a:pt x="2643872" y="938278"/>
                  </a:lnTo>
                  <a:lnTo>
                    <a:pt x="2650236" y="890904"/>
                  </a:lnTo>
                  <a:lnTo>
                    <a:pt x="2650236" y="178180"/>
                  </a:lnTo>
                  <a:lnTo>
                    <a:pt x="2643872" y="130807"/>
                  </a:lnTo>
                  <a:lnTo>
                    <a:pt x="2625913" y="88241"/>
                  </a:lnTo>
                  <a:lnTo>
                    <a:pt x="2598054" y="52181"/>
                  </a:lnTo>
                  <a:lnTo>
                    <a:pt x="2561994" y="24322"/>
                  </a:lnTo>
                  <a:lnTo>
                    <a:pt x="2519428" y="6363"/>
                  </a:lnTo>
                  <a:lnTo>
                    <a:pt x="2472055" y="0"/>
                  </a:lnTo>
                  <a:close/>
                </a:path>
              </a:pathLst>
            </a:custGeom>
            <a:solidFill>
              <a:srgbClr val="CE6633">
                <a:alpha val="2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31901" y="3337940"/>
              <a:ext cx="2650490" cy="1069340"/>
            </a:xfrm>
            <a:custGeom>
              <a:avLst/>
              <a:gdLst/>
              <a:ahLst/>
              <a:cxnLst/>
              <a:rect l="l" t="t" r="r" b="b"/>
              <a:pathLst>
                <a:path w="2650490" h="1069339">
                  <a:moveTo>
                    <a:pt x="0" y="178180"/>
                  </a:moveTo>
                  <a:lnTo>
                    <a:pt x="6365" y="130807"/>
                  </a:lnTo>
                  <a:lnTo>
                    <a:pt x="24328" y="88241"/>
                  </a:lnTo>
                  <a:lnTo>
                    <a:pt x="52190" y="52181"/>
                  </a:lnTo>
                  <a:lnTo>
                    <a:pt x="88252" y="24322"/>
                  </a:lnTo>
                  <a:lnTo>
                    <a:pt x="130815" y="6363"/>
                  </a:lnTo>
                  <a:lnTo>
                    <a:pt x="178181" y="0"/>
                  </a:lnTo>
                  <a:lnTo>
                    <a:pt x="2472055" y="0"/>
                  </a:lnTo>
                  <a:lnTo>
                    <a:pt x="2519428" y="6363"/>
                  </a:lnTo>
                  <a:lnTo>
                    <a:pt x="2561994" y="24322"/>
                  </a:lnTo>
                  <a:lnTo>
                    <a:pt x="2598054" y="52181"/>
                  </a:lnTo>
                  <a:lnTo>
                    <a:pt x="2625913" y="88241"/>
                  </a:lnTo>
                  <a:lnTo>
                    <a:pt x="2643872" y="130807"/>
                  </a:lnTo>
                  <a:lnTo>
                    <a:pt x="2650236" y="178180"/>
                  </a:lnTo>
                  <a:lnTo>
                    <a:pt x="2650236" y="890904"/>
                  </a:lnTo>
                  <a:lnTo>
                    <a:pt x="2643872" y="938278"/>
                  </a:lnTo>
                  <a:lnTo>
                    <a:pt x="2625913" y="980844"/>
                  </a:lnTo>
                  <a:lnTo>
                    <a:pt x="2598054" y="1016904"/>
                  </a:lnTo>
                  <a:lnTo>
                    <a:pt x="2561994" y="1044763"/>
                  </a:lnTo>
                  <a:lnTo>
                    <a:pt x="2519428" y="1062722"/>
                  </a:lnTo>
                  <a:lnTo>
                    <a:pt x="2472055" y="1069085"/>
                  </a:lnTo>
                  <a:lnTo>
                    <a:pt x="178181" y="1069085"/>
                  </a:lnTo>
                  <a:lnTo>
                    <a:pt x="130815" y="1062722"/>
                  </a:lnTo>
                  <a:lnTo>
                    <a:pt x="88252" y="1044763"/>
                  </a:lnTo>
                  <a:lnTo>
                    <a:pt x="52190" y="1016904"/>
                  </a:lnTo>
                  <a:lnTo>
                    <a:pt x="24328" y="980844"/>
                  </a:lnTo>
                  <a:lnTo>
                    <a:pt x="6365" y="938278"/>
                  </a:lnTo>
                  <a:lnTo>
                    <a:pt x="0" y="890904"/>
                  </a:lnTo>
                  <a:lnTo>
                    <a:pt x="0" y="17818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13383" y="649376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71651" y="649376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017250" y="6465570"/>
            <a:ext cx="15367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20"/>
              </a:spcBef>
            </a:pPr>
            <a:r>
              <a:rPr sz="1200" spc="-50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970" y="0"/>
            <a:ext cx="12051030" cy="6857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7400">
              <a:lnSpc>
                <a:spcPct val="100000"/>
              </a:lnSpc>
              <a:spcBef>
                <a:spcPts val="95"/>
              </a:spcBef>
            </a:pPr>
            <a:r>
              <a:rPr sz="3200" spc="95" dirty="0"/>
              <a:t>IMPLEMENTING</a:t>
            </a:r>
            <a:r>
              <a:rPr sz="3200" spc="-85" dirty="0"/>
              <a:t> </a:t>
            </a:r>
            <a:r>
              <a:rPr sz="3200" spc="-40" dirty="0"/>
              <a:t>USEEFFECT</a:t>
            </a:r>
            <a:r>
              <a:rPr sz="3200" spc="-80" dirty="0"/>
              <a:t> </a:t>
            </a:r>
            <a:r>
              <a:rPr sz="3200" spc="140" dirty="0"/>
              <a:t>IN</a:t>
            </a:r>
            <a:r>
              <a:rPr sz="3200" spc="-114" dirty="0"/>
              <a:t> </a:t>
            </a:r>
            <a:r>
              <a:rPr sz="3200" dirty="0"/>
              <a:t>APT</a:t>
            </a:r>
            <a:r>
              <a:rPr sz="3200" spc="-114" dirty="0"/>
              <a:t> </a:t>
            </a:r>
            <a:r>
              <a:rPr sz="3200" spc="114" dirty="0"/>
              <a:t>SCENARIOS</a:t>
            </a:r>
            <a:r>
              <a:rPr sz="3200" spc="-95" dirty="0"/>
              <a:t> </a:t>
            </a:r>
            <a:r>
              <a:rPr sz="3200" spc="-30" dirty="0"/>
              <a:t>[2-</a:t>
            </a:r>
            <a:r>
              <a:rPr sz="3200" spc="-25" dirty="0"/>
              <a:t>3]</a:t>
            </a:r>
            <a:endParaRPr sz="3200"/>
          </a:p>
        </p:txBody>
      </p:sp>
      <p:grpSp>
        <p:nvGrpSpPr>
          <p:cNvPr id="5" name="object 5"/>
          <p:cNvGrpSpPr/>
          <p:nvPr/>
        </p:nvGrpSpPr>
        <p:grpSpPr>
          <a:xfrm>
            <a:off x="507555" y="1412811"/>
            <a:ext cx="5282565" cy="3196590"/>
            <a:chOff x="507555" y="1412811"/>
            <a:chExt cx="5282565" cy="319659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493" y="1420749"/>
              <a:ext cx="5266182" cy="31805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5493" y="1420749"/>
              <a:ext cx="5266690" cy="3180715"/>
            </a:xfrm>
            <a:custGeom>
              <a:avLst/>
              <a:gdLst/>
              <a:ahLst/>
              <a:cxnLst/>
              <a:rect l="l" t="t" r="r" b="b"/>
              <a:pathLst>
                <a:path w="5266690" h="3180715">
                  <a:moveTo>
                    <a:pt x="0" y="530098"/>
                  </a:moveTo>
                  <a:lnTo>
                    <a:pt x="2166" y="481852"/>
                  </a:lnTo>
                  <a:lnTo>
                    <a:pt x="8540" y="434820"/>
                  </a:lnTo>
                  <a:lnTo>
                    <a:pt x="18935" y="389187"/>
                  </a:lnTo>
                  <a:lnTo>
                    <a:pt x="33164" y="345141"/>
                  </a:lnTo>
                  <a:lnTo>
                    <a:pt x="51040" y="302870"/>
                  </a:lnTo>
                  <a:lnTo>
                    <a:pt x="72375" y="262560"/>
                  </a:lnTo>
                  <a:lnTo>
                    <a:pt x="96982" y="224399"/>
                  </a:lnTo>
                  <a:lnTo>
                    <a:pt x="124675" y="188574"/>
                  </a:lnTo>
                  <a:lnTo>
                    <a:pt x="155265" y="155273"/>
                  </a:lnTo>
                  <a:lnTo>
                    <a:pt x="188566" y="124682"/>
                  </a:lnTo>
                  <a:lnTo>
                    <a:pt x="224391" y="96988"/>
                  </a:lnTo>
                  <a:lnTo>
                    <a:pt x="262553" y="72380"/>
                  </a:lnTo>
                  <a:lnTo>
                    <a:pt x="302864" y="51044"/>
                  </a:lnTo>
                  <a:lnTo>
                    <a:pt x="345137" y="33167"/>
                  </a:lnTo>
                  <a:lnTo>
                    <a:pt x="389185" y="18937"/>
                  </a:lnTo>
                  <a:lnTo>
                    <a:pt x="434822" y="8541"/>
                  </a:lnTo>
                  <a:lnTo>
                    <a:pt x="481859" y="2166"/>
                  </a:lnTo>
                  <a:lnTo>
                    <a:pt x="530110" y="0"/>
                  </a:lnTo>
                  <a:lnTo>
                    <a:pt x="4736084" y="0"/>
                  </a:lnTo>
                  <a:lnTo>
                    <a:pt x="4784329" y="2166"/>
                  </a:lnTo>
                  <a:lnTo>
                    <a:pt x="4831361" y="8541"/>
                  </a:lnTo>
                  <a:lnTo>
                    <a:pt x="4876994" y="18937"/>
                  </a:lnTo>
                  <a:lnTo>
                    <a:pt x="4921040" y="33167"/>
                  </a:lnTo>
                  <a:lnTo>
                    <a:pt x="4963311" y="51044"/>
                  </a:lnTo>
                  <a:lnTo>
                    <a:pt x="5003621" y="72380"/>
                  </a:lnTo>
                  <a:lnTo>
                    <a:pt x="5041782" y="96988"/>
                  </a:lnTo>
                  <a:lnTo>
                    <a:pt x="5077607" y="124682"/>
                  </a:lnTo>
                  <a:lnTo>
                    <a:pt x="5110908" y="155273"/>
                  </a:lnTo>
                  <a:lnTo>
                    <a:pt x="5141499" y="188574"/>
                  </a:lnTo>
                  <a:lnTo>
                    <a:pt x="5169193" y="224399"/>
                  </a:lnTo>
                  <a:lnTo>
                    <a:pt x="5193801" y="262560"/>
                  </a:lnTo>
                  <a:lnTo>
                    <a:pt x="5215137" y="302870"/>
                  </a:lnTo>
                  <a:lnTo>
                    <a:pt x="5233014" y="345141"/>
                  </a:lnTo>
                  <a:lnTo>
                    <a:pt x="5247244" y="389187"/>
                  </a:lnTo>
                  <a:lnTo>
                    <a:pt x="5257640" y="434820"/>
                  </a:lnTo>
                  <a:lnTo>
                    <a:pt x="5264015" y="481852"/>
                  </a:lnTo>
                  <a:lnTo>
                    <a:pt x="5266182" y="530098"/>
                  </a:lnTo>
                  <a:lnTo>
                    <a:pt x="5266182" y="2650490"/>
                  </a:lnTo>
                  <a:lnTo>
                    <a:pt x="5264015" y="2698735"/>
                  </a:lnTo>
                  <a:lnTo>
                    <a:pt x="5257640" y="2745767"/>
                  </a:lnTo>
                  <a:lnTo>
                    <a:pt x="5247244" y="2791400"/>
                  </a:lnTo>
                  <a:lnTo>
                    <a:pt x="5233014" y="2835446"/>
                  </a:lnTo>
                  <a:lnTo>
                    <a:pt x="5215137" y="2877717"/>
                  </a:lnTo>
                  <a:lnTo>
                    <a:pt x="5193801" y="2918027"/>
                  </a:lnTo>
                  <a:lnTo>
                    <a:pt x="5169193" y="2956188"/>
                  </a:lnTo>
                  <a:lnTo>
                    <a:pt x="5141499" y="2992013"/>
                  </a:lnTo>
                  <a:lnTo>
                    <a:pt x="5110908" y="3025314"/>
                  </a:lnTo>
                  <a:lnTo>
                    <a:pt x="5077607" y="3055905"/>
                  </a:lnTo>
                  <a:lnTo>
                    <a:pt x="5041782" y="3083599"/>
                  </a:lnTo>
                  <a:lnTo>
                    <a:pt x="5003621" y="3108207"/>
                  </a:lnTo>
                  <a:lnTo>
                    <a:pt x="4963311" y="3129543"/>
                  </a:lnTo>
                  <a:lnTo>
                    <a:pt x="4921040" y="3147420"/>
                  </a:lnTo>
                  <a:lnTo>
                    <a:pt x="4876994" y="3161650"/>
                  </a:lnTo>
                  <a:lnTo>
                    <a:pt x="4831361" y="3172046"/>
                  </a:lnTo>
                  <a:lnTo>
                    <a:pt x="4784329" y="3178421"/>
                  </a:lnTo>
                  <a:lnTo>
                    <a:pt x="4736084" y="3180588"/>
                  </a:lnTo>
                  <a:lnTo>
                    <a:pt x="530110" y="3180588"/>
                  </a:lnTo>
                  <a:lnTo>
                    <a:pt x="481859" y="3178421"/>
                  </a:lnTo>
                  <a:lnTo>
                    <a:pt x="434822" y="3172046"/>
                  </a:lnTo>
                  <a:lnTo>
                    <a:pt x="389185" y="3161650"/>
                  </a:lnTo>
                  <a:lnTo>
                    <a:pt x="345137" y="3147420"/>
                  </a:lnTo>
                  <a:lnTo>
                    <a:pt x="302864" y="3129543"/>
                  </a:lnTo>
                  <a:lnTo>
                    <a:pt x="262553" y="3108207"/>
                  </a:lnTo>
                  <a:lnTo>
                    <a:pt x="224391" y="3083599"/>
                  </a:lnTo>
                  <a:lnTo>
                    <a:pt x="188566" y="3055905"/>
                  </a:lnTo>
                  <a:lnTo>
                    <a:pt x="155265" y="3025314"/>
                  </a:lnTo>
                  <a:lnTo>
                    <a:pt x="124675" y="2992013"/>
                  </a:lnTo>
                  <a:lnTo>
                    <a:pt x="96982" y="2956188"/>
                  </a:lnTo>
                  <a:lnTo>
                    <a:pt x="72375" y="2918027"/>
                  </a:lnTo>
                  <a:lnTo>
                    <a:pt x="51040" y="2877717"/>
                  </a:lnTo>
                  <a:lnTo>
                    <a:pt x="33164" y="2835446"/>
                  </a:lnTo>
                  <a:lnTo>
                    <a:pt x="18935" y="2791400"/>
                  </a:lnTo>
                  <a:lnTo>
                    <a:pt x="8540" y="2745767"/>
                  </a:lnTo>
                  <a:lnTo>
                    <a:pt x="2166" y="2698735"/>
                  </a:lnTo>
                  <a:lnTo>
                    <a:pt x="0" y="2650490"/>
                  </a:lnTo>
                  <a:lnTo>
                    <a:pt x="0" y="53009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49045" y="1608073"/>
            <a:ext cx="463105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Counter()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let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[like,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setLike]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useState(0);</a:t>
            </a:r>
            <a:endParaRPr sz="1200">
              <a:latin typeface="Courier New"/>
              <a:cs typeface="Courier New"/>
            </a:endParaRPr>
          </a:p>
          <a:p>
            <a:pPr marL="196850" marR="74739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let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[dislike,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setDisLike]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useState(0); </a:t>
            </a:r>
            <a:r>
              <a:rPr sz="1200" dirty="0">
                <a:latin typeface="Courier New"/>
                <a:cs typeface="Courier New"/>
              </a:rPr>
              <a:t>useEffect(()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50" dirty="0">
                <a:latin typeface="Courier New"/>
                <a:cs typeface="Courier New"/>
              </a:rPr>
              <a:t> {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console.log("like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is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updated",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like);</a:t>
            </a:r>
            <a:endParaRPr sz="1200">
              <a:latin typeface="Courier New"/>
              <a:cs typeface="Courier New"/>
            </a:endParaRPr>
          </a:p>
          <a:p>
            <a:pPr marL="196850" marR="3415029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},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[like]); </a:t>
            </a: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&lt;div&gt;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ts val="1425"/>
              </a:lnSpc>
              <a:spcBef>
                <a:spcPts val="30"/>
              </a:spcBef>
            </a:pPr>
            <a:r>
              <a:rPr sz="1200" dirty="0">
                <a:latin typeface="Courier New"/>
                <a:cs typeface="Courier New"/>
              </a:rPr>
              <a:t>&lt;button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onClick={()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setLike(like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+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1)}&gt;</a:t>
            </a:r>
            <a:r>
              <a:rPr sz="1200" spc="-10" dirty="0">
                <a:latin typeface="Noto Sans Symbols2"/>
                <a:cs typeface="Noto Sans Symbols2"/>
              </a:rPr>
              <a:t>👍</a:t>
            </a:r>
            <a:endParaRPr sz="1200">
              <a:latin typeface="Noto Sans Symbols2"/>
              <a:cs typeface="Noto Sans Symbols2"/>
            </a:endParaRPr>
          </a:p>
          <a:p>
            <a:pPr marL="12700">
              <a:lnSpc>
                <a:spcPts val="1425"/>
              </a:lnSpc>
            </a:pPr>
            <a:r>
              <a:rPr sz="1200" spc="-10" dirty="0">
                <a:latin typeface="Courier New"/>
                <a:cs typeface="Courier New"/>
              </a:rPr>
              <a:t>{like}&lt;/button&gt;</a:t>
            </a:r>
            <a:endParaRPr sz="1200">
              <a:latin typeface="Courier New"/>
              <a:cs typeface="Courier New"/>
            </a:endParaRPr>
          </a:p>
          <a:p>
            <a:pPr marL="12700" marR="103505" indent="552450">
              <a:lnSpc>
                <a:spcPts val="1470"/>
              </a:lnSpc>
              <a:spcBef>
                <a:spcPts val="25"/>
              </a:spcBef>
            </a:pPr>
            <a:r>
              <a:rPr sz="1200" dirty="0">
                <a:latin typeface="Courier New"/>
                <a:cs typeface="Courier New"/>
              </a:rPr>
              <a:t>&lt;button</a:t>
            </a:r>
            <a:r>
              <a:rPr sz="1200" spc="-7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onClick={()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setDisLike(dislike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+ </a:t>
            </a:r>
            <a:r>
              <a:rPr sz="1200" spc="50" dirty="0">
                <a:latin typeface="Courier New"/>
                <a:cs typeface="Courier New"/>
              </a:rPr>
              <a:t>1)}&gt;</a:t>
            </a:r>
            <a:r>
              <a:rPr sz="1200" spc="50" dirty="0">
                <a:latin typeface="Noto Sans Symbols2"/>
                <a:cs typeface="Noto Sans Symbols2"/>
              </a:rPr>
              <a:t>👎</a:t>
            </a:r>
            <a:r>
              <a:rPr sz="1200" spc="445" dirty="0">
                <a:latin typeface="Noto Sans Symbols2"/>
                <a:cs typeface="Noto Sans Symbols2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{dislike}&lt;/button&gt;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ts val="1355"/>
              </a:lnSpc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55499" y="1412811"/>
            <a:ext cx="4749800" cy="3110865"/>
            <a:chOff x="6155499" y="1412811"/>
            <a:chExt cx="4749800" cy="311086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3436" y="1420749"/>
              <a:ext cx="4733544" cy="309448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63436" y="1420749"/>
              <a:ext cx="4733925" cy="3094990"/>
            </a:xfrm>
            <a:custGeom>
              <a:avLst/>
              <a:gdLst/>
              <a:ahLst/>
              <a:cxnLst/>
              <a:rect l="l" t="t" r="r" b="b"/>
              <a:pathLst>
                <a:path w="4733925" h="3094990">
                  <a:moveTo>
                    <a:pt x="0" y="515747"/>
                  </a:moveTo>
                  <a:lnTo>
                    <a:pt x="2107" y="468800"/>
                  </a:lnTo>
                  <a:lnTo>
                    <a:pt x="8308" y="423035"/>
                  </a:lnTo>
                  <a:lnTo>
                    <a:pt x="18421" y="378633"/>
                  </a:lnTo>
                  <a:lnTo>
                    <a:pt x="32263" y="335777"/>
                  </a:lnTo>
                  <a:lnTo>
                    <a:pt x="49654" y="294648"/>
                  </a:lnTo>
                  <a:lnTo>
                    <a:pt x="70409" y="255429"/>
                  </a:lnTo>
                  <a:lnTo>
                    <a:pt x="94349" y="218302"/>
                  </a:lnTo>
                  <a:lnTo>
                    <a:pt x="121290" y="183448"/>
                  </a:lnTo>
                  <a:lnTo>
                    <a:pt x="151050" y="151050"/>
                  </a:lnTo>
                  <a:lnTo>
                    <a:pt x="183448" y="121290"/>
                  </a:lnTo>
                  <a:lnTo>
                    <a:pt x="218302" y="94349"/>
                  </a:lnTo>
                  <a:lnTo>
                    <a:pt x="255429" y="70409"/>
                  </a:lnTo>
                  <a:lnTo>
                    <a:pt x="294648" y="49654"/>
                  </a:lnTo>
                  <a:lnTo>
                    <a:pt x="335777" y="32263"/>
                  </a:lnTo>
                  <a:lnTo>
                    <a:pt x="378633" y="18421"/>
                  </a:lnTo>
                  <a:lnTo>
                    <a:pt x="423035" y="8308"/>
                  </a:lnTo>
                  <a:lnTo>
                    <a:pt x="468800" y="2107"/>
                  </a:lnTo>
                  <a:lnTo>
                    <a:pt x="515747" y="0"/>
                  </a:lnTo>
                  <a:lnTo>
                    <a:pt x="4217797" y="0"/>
                  </a:lnTo>
                  <a:lnTo>
                    <a:pt x="4264743" y="2107"/>
                  </a:lnTo>
                  <a:lnTo>
                    <a:pt x="4310508" y="8308"/>
                  </a:lnTo>
                  <a:lnTo>
                    <a:pt x="4354910" y="18421"/>
                  </a:lnTo>
                  <a:lnTo>
                    <a:pt x="4397766" y="32263"/>
                  </a:lnTo>
                  <a:lnTo>
                    <a:pt x="4438895" y="49654"/>
                  </a:lnTo>
                  <a:lnTo>
                    <a:pt x="4478114" y="70409"/>
                  </a:lnTo>
                  <a:lnTo>
                    <a:pt x="4515241" y="94349"/>
                  </a:lnTo>
                  <a:lnTo>
                    <a:pt x="4550095" y="121290"/>
                  </a:lnTo>
                  <a:lnTo>
                    <a:pt x="4582493" y="151050"/>
                  </a:lnTo>
                  <a:lnTo>
                    <a:pt x="4612253" y="183448"/>
                  </a:lnTo>
                  <a:lnTo>
                    <a:pt x="4639194" y="218302"/>
                  </a:lnTo>
                  <a:lnTo>
                    <a:pt x="4663134" y="255429"/>
                  </a:lnTo>
                  <a:lnTo>
                    <a:pt x="4683889" y="294648"/>
                  </a:lnTo>
                  <a:lnTo>
                    <a:pt x="4701280" y="335777"/>
                  </a:lnTo>
                  <a:lnTo>
                    <a:pt x="4715122" y="378633"/>
                  </a:lnTo>
                  <a:lnTo>
                    <a:pt x="4725235" y="423035"/>
                  </a:lnTo>
                  <a:lnTo>
                    <a:pt x="4731436" y="468800"/>
                  </a:lnTo>
                  <a:lnTo>
                    <a:pt x="4733544" y="515747"/>
                  </a:lnTo>
                  <a:lnTo>
                    <a:pt x="4733544" y="2578735"/>
                  </a:lnTo>
                  <a:lnTo>
                    <a:pt x="4731436" y="2625681"/>
                  </a:lnTo>
                  <a:lnTo>
                    <a:pt x="4725235" y="2671446"/>
                  </a:lnTo>
                  <a:lnTo>
                    <a:pt x="4715122" y="2715848"/>
                  </a:lnTo>
                  <a:lnTo>
                    <a:pt x="4701280" y="2758704"/>
                  </a:lnTo>
                  <a:lnTo>
                    <a:pt x="4683889" y="2799833"/>
                  </a:lnTo>
                  <a:lnTo>
                    <a:pt x="4663134" y="2839052"/>
                  </a:lnTo>
                  <a:lnTo>
                    <a:pt x="4639194" y="2876179"/>
                  </a:lnTo>
                  <a:lnTo>
                    <a:pt x="4612253" y="2911033"/>
                  </a:lnTo>
                  <a:lnTo>
                    <a:pt x="4582493" y="2943431"/>
                  </a:lnTo>
                  <a:lnTo>
                    <a:pt x="4550095" y="2973191"/>
                  </a:lnTo>
                  <a:lnTo>
                    <a:pt x="4515241" y="3000132"/>
                  </a:lnTo>
                  <a:lnTo>
                    <a:pt x="4478114" y="3024072"/>
                  </a:lnTo>
                  <a:lnTo>
                    <a:pt x="4438895" y="3044827"/>
                  </a:lnTo>
                  <a:lnTo>
                    <a:pt x="4397766" y="3062218"/>
                  </a:lnTo>
                  <a:lnTo>
                    <a:pt x="4354910" y="3076060"/>
                  </a:lnTo>
                  <a:lnTo>
                    <a:pt x="4310508" y="3086173"/>
                  </a:lnTo>
                  <a:lnTo>
                    <a:pt x="4264743" y="3092374"/>
                  </a:lnTo>
                  <a:lnTo>
                    <a:pt x="4217797" y="3094482"/>
                  </a:lnTo>
                  <a:lnTo>
                    <a:pt x="515747" y="3094482"/>
                  </a:lnTo>
                  <a:lnTo>
                    <a:pt x="468800" y="3092374"/>
                  </a:lnTo>
                  <a:lnTo>
                    <a:pt x="423035" y="3086173"/>
                  </a:lnTo>
                  <a:lnTo>
                    <a:pt x="378633" y="3076060"/>
                  </a:lnTo>
                  <a:lnTo>
                    <a:pt x="335777" y="3062218"/>
                  </a:lnTo>
                  <a:lnTo>
                    <a:pt x="294648" y="3044827"/>
                  </a:lnTo>
                  <a:lnTo>
                    <a:pt x="255429" y="3024072"/>
                  </a:lnTo>
                  <a:lnTo>
                    <a:pt x="218302" y="3000132"/>
                  </a:lnTo>
                  <a:lnTo>
                    <a:pt x="183448" y="2973191"/>
                  </a:lnTo>
                  <a:lnTo>
                    <a:pt x="151050" y="2943431"/>
                  </a:lnTo>
                  <a:lnTo>
                    <a:pt x="121290" y="2911033"/>
                  </a:lnTo>
                  <a:lnTo>
                    <a:pt x="94349" y="2876179"/>
                  </a:lnTo>
                  <a:lnTo>
                    <a:pt x="70409" y="2839052"/>
                  </a:lnTo>
                  <a:lnTo>
                    <a:pt x="49654" y="2799833"/>
                  </a:lnTo>
                  <a:lnTo>
                    <a:pt x="32263" y="2758704"/>
                  </a:lnTo>
                  <a:lnTo>
                    <a:pt x="18421" y="2715848"/>
                  </a:lnTo>
                  <a:lnTo>
                    <a:pt x="8308" y="2671446"/>
                  </a:lnTo>
                  <a:lnTo>
                    <a:pt x="2107" y="2625681"/>
                  </a:lnTo>
                  <a:lnTo>
                    <a:pt x="0" y="2578735"/>
                  </a:lnTo>
                  <a:lnTo>
                    <a:pt x="0" y="51574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392926" y="1656588"/>
            <a:ext cx="352044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Timer()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96850" marR="508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[time,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setTime]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useState(0); </a:t>
            </a:r>
            <a:r>
              <a:rPr sz="1200" dirty="0">
                <a:latin typeface="Courier New"/>
                <a:cs typeface="Courier New"/>
              </a:rPr>
              <a:t>useEffect(()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50" dirty="0">
                <a:latin typeface="Courier New"/>
                <a:cs typeface="Courier New"/>
              </a:rPr>
              <a:t> {</a:t>
            </a:r>
            <a:endParaRPr sz="1200">
              <a:latin typeface="Courier New"/>
              <a:cs typeface="Courier New"/>
            </a:endParaRPr>
          </a:p>
          <a:p>
            <a:pPr marL="380365" marR="37211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console.log("useEffect</a:t>
            </a:r>
            <a:r>
              <a:rPr sz="1200" spc="-17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runs"); </a:t>
            </a:r>
            <a:r>
              <a:rPr sz="1200" dirty="0">
                <a:latin typeface="Courier New"/>
                <a:cs typeface="Courier New"/>
              </a:rPr>
              <a:t>setInterval(()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565150" marR="37211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console.log("Timer</a:t>
            </a:r>
            <a:r>
              <a:rPr sz="1200" spc="-14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called"); </a:t>
            </a:r>
            <a:r>
              <a:rPr sz="1200" dirty="0">
                <a:latin typeface="Courier New"/>
                <a:cs typeface="Courier New"/>
              </a:rPr>
              <a:t>setTime((prev)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prev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+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1);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},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1000);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},</a:t>
            </a:r>
            <a:r>
              <a:rPr sz="1200" spc="-20" dirty="0">
                <a:latin typeface="Courier New"/>
                <a:cs typeface="Courier New"/>
              </a:rPr>
              <a:t> []);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92926" y="3302761"/>
            <a:ext cx="33362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7665">
              <a:lnSpc>
                <a:spcPct val="100000"/>
              </a:lnSpc>
              <a:spcBef>
                <a:spcPts val="100"/>
              </a:spcBef>
              <a:tabLst>
                <a:tab pos="3048000" algn="l"/>
              </a:tabLst>
            </a:pPr>
            <a:r>
              <a:rPr sz="1200" dirty="0">
                <a:latin typeface="Courier New"/>
                <a:cs typeface="Courier New"/>
              </a:rPr>
              <a:t>&lt;div&gt;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&lt;h1&gt;{time}&lt;/h1&gt;&lt;/div&gt;</a:t>
            </a:r>
            <a:r>
              <a:rPr sz="1200" dirty="0">
                <a:latin typeface="Courier New"/>
                <a:cs typeface="Courier New"/>
              </a:rPr>
              <a:t>	</a:t>
            </a:r>
            <a:r>
              <a:rPr sz="1200" spc="-25" dirty="0">
                <a:latin typeface="Courier New"/>
                <a:cs typeface="Courier New"/>
              </a:rPr>
              <a:t>);} </a:t>
            </a: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App()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&lt;div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className="App"&gt;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&lt;Timer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60971" y="4217161"/>
            <a:ext cx="1036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8030" algn="l"/>
              </a:tabLst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r>
              <a:rPr sz="1200" dirty="0">
                <a:latin typeface="Courier New"/>
                <a:cs typeface="Courier New"/>
              </a:rPr>
              <a:t>	</a:t>
            </a:r>
            <a:r>
              <a:rPr sz="1200" spc="-25" dirty="0">
                <a:latin typeface="Courier New"/>
                <a:cs typeface="Courier New"/>
              </a:rPr>
              <a:t>);}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07555" y="963993"/>
            <a:ext cx="2882900" cy="606425"/>
            <a:chOff x="507555" y="963993"/>
            <a:chExt cx="2882900" cy="60642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493" y="971930"/>
              <a:ext cx="2866644" cy="59055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15493" y="971930"/>
              <a:ext cx="2867025" cy="590550"/>
            </a:xfrm>
            <a:custGeom>
              <a:avLst/>
              <a:gdLst/>
              <a:ahLst/>
              <a:cxnLst/>
              <a:rect l="l" t="t" r="r" b="b"/>
              <a:pathLst>
                <a:path w="2867025" h="590550">
                  <a:moveTo>
                    <a:pt x="0" y="76200"/>
                  </a:moveTo>
                  <a:lnTo>
                    <a:pt x="5987" y="46559"/>
                  </a:lnTo>
                  <a:lnTo>
                    <a:pt x="22317" y="22336"/>
                  </a:lnTo>
                  <a:lnTo>
                    <a:pt x="46537" y="5994"/>
                  </a:lnTo>
                  <a:lnTo>
                    <a:pt x="76200" y="0"/>
                  </a:lnTo>
                  <a:lnTo>
                    <a:pt x="477773" y="0"/>
                  </a:lnTo>
                  <a:lnTo>
                    <a:pt x="1194435" y="0"/>
                  </a:lnTo>
                  <a:lnTo>
                    <a:pt x="2790444" y="0"/>
                  </a:lnTo>
                  <a:lnTo>
                    <a:pt x="2820084" y="5994"/>
                  </a:lnTo>
                  <a:lnTo>
                    <a:pt x="2844307" y="22336"/>
                  </a:lnTo>
                  <a:lnTo>
                    <a:pt x="2860649" y="46559"/>
                  </a:lnTo>
                  <a:lnTo>
                    <a:pt x="2866644" y="76200"/>
                  </a:lnTo>
                  <a:lnTo>
                    <a:pt x="2866644" y="266700"/>
                  </a:lnTo>
                  <a:lnTo>
                    <a:pt x="2866644" y="381000"/>
                  </a:lnTo>
                  <a:lnTo>
                    <a:pt x="2860649" y="410640"/>
                  </a:lnTo>
                  <a:lnTo>
                    <a:pt x="2844307" y="434863"/>
                  </a:lnTo>
                  <a:lnTo>
                    <a:pt x="2820084" y="451205"/>
                  </a:lnTo>
                  <a:lnTo>
                    <a:pt x="2790444" y="457200"/>
                  </a:lnTo>
                  <a:lnTo>
                    <a:pt x="1194435" y="457200"/>
                  </a:lnTo>
                  <a:lnTo>
                    <a:pt x="966343" y="590550"/>
                  </a:lnTo>
                  <a:lnTo>
                    <a:pt x="477773" y="457200"/>
                  </a:lnTo>
                  <a:lnTo>
                    <a:pt x="76200" y="457200"/>
                  </a:lnTo>
                  <a:lnTo>
                    <a:pt x="46537" y="451205"/>
                  </a:lnTo>
                  <a:lnTo>
                    <a:pt x="22317" y="434863"/>
                  </a:lnTo>
                  <a:lnTo>
                    <a:pt x="5987" y="410640"/>
                  </a:lnTo>
                  <a:lnTo>
                    <a:pt x="0" y="381000"/>
                  </a:lnTo>
                  <a:lnTo>
                    <a:pt x="0" y="266700"/>
                  </a:lnTo>
                  <a:lnTo>
                    <a:pt x="0" y="7620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9101" y="962913"/>
            <a:ext cx="25196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rebuchet MS"/>
                <a:cs typeface="Trebuchet MS"/>
              </a:rPr>
              <a:t>Code</a:t>
            </a:r>
            <a:r>
              <a:rPr sz="1400" spc="-65" dirty="0">
                <a:latin typeface="Trebuchet MS"/>
                <a:cs typeface="Trebuchet MS"/>
              </a:rPr>
              <a:t> Snippet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95" dirty="0">
                <a:latin typeface="Trebuchet MS"/>
                <a:cs typeface="Trebuchet MS"/>
              </a:rPr>
              <a:t>3: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Dependency</a:t>
            </a:r>
            <a:r>
              <a:rPr sz="1400" spc="-50" dirty="0">
                <a:latin typeface="Trebuchet MS"/>
                <a:cs typeface="Trebuchet MS"/>
              </a:rPr>
              <a:t> array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89024" y="1176274"/>
            <a:ext cx="7194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70" dirty="0">
                <a:latin typeface="Trebuchet MS"/>
                <a:cs typeface="Trebuchet MS"/>
              </a:rPr>
              <a:t>with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105" dirty="0">
                <a:latin typeface="Trebuchet MS"/>
                <a:cs typeface="Trebuchet MS"/>
              </a:rPr>
              <a:t>‘like’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155499" y="1088199"/>
            <a:ext cx="2882900" cy="606425"/>
            <a:chOff x="6155499" y="1088199"/>
            <a:chExt cx="2882900" cy="60642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3436" y="1096136"/>
              <a:ext cx="2866643" cy="59055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63436" y="1096136"/>
              <a:ext cx="2867025" cy="590550"/>
            </a:xfrm>
            <a:custGeom>
              <a:avLst/>
              <a:gdLst/>
              <a:ahLst/>
              <a:cxnLst/>
              <a:rect l="l" t="t" r="r" b="b"/>
              <a:pathLst>
                <a:path w="2867025" h="590550">
                  <a:moveTo>
                    <a:pt x="0" y="76200"/>
                  </a:moveTo>
                  <a:lnTo>
                    <a:pt x="5994" y="46559"/>
                  </a:lnTo>
                  <a:lnTo>
                    <a:pt x="22336" y="22336"/>
                  </a:lnTo>
                  <a:lnTo>
                    <a:pt x="46559" y="5994"/>
                  </a:lnTo>
                  <a:lnTo>
                    <a:pt x="76200" y="0"/>
                  </a:lnTo>
                  <a:lnTo>
                    <a:pt x="477773" y="0"/>
                  </a:lnTo>
                  <a:lnTo>
                    <a:pt x="1194435" y="0"/>
                  </a:lnTo>
                  <a:lnTo>
                    <a:pt x="2790444" y="0"/>
                  </a:lnTo>
                  <a:lnTo>
                    <a:pt x="2820084" y="5994"/>
                  </a:lnTo>
                  <a:lnTo>
                    <a:pt x="2844307" y="22336"/>
                  </a:lnTo>
                  <a:lnTo>
                    <a:pt x="2860649" y="46559"/>
                  </a:lnTo>
                  <a:lnTo>
                    <a:pt x="2866644" y="76200"/>
                  </a:lnTo>
                  <a:lnTo>
                    <a:pt x="2866644" y="266700"/>
                  </a:lnTo>
                  <a:lnTo>
                    <a:pt x="2866644" y="381000"/>
                  </a:lnTo>
                  <a:lnTo>
                    <a:pt x="2860649" y="410640"/>
                  </a:lnTo>
                  <a:lnTo>
                    <a:pt x="2844307" y="434863"/>
                  </a:lnTo>
                  <a:lnTo>
                    <a:pt x="2820084" y="451205"/>
                  </a:lnTo>
                  <a:lnTo>
                    <a:pt x="2790444" y="457200"/>
                  </a:lnTo>
                  <a:lnTo>
                    <a:pt x="1194435" y="457200"/>
                  </a:lnTo>
                  <a:lnTo>
                    <a:pt x="966343" y="590550"/>
                  </a:lnTo>
                  <a:lnTo>
                    <a:pt x="477773" y="457200"/>
                  </a:lnTo>
                  <a:lnTo>
                    <a:pt x="76200" y="457200"/>
                  </a:lnTo>
                  <a:lnTo>
                    <a:pt x="46559" y="451205"/>
                  </a:lnTo>
                  <a:lnTo>
                    <a:pt x="22336" y="434863"/>
                  </a:lnTo>
                  <a:lnTo>
                    <a:pt x="5994" y="410640"/>
                  </a:lnTo>
                  <a:lnTo>
                    <a:pt x="0" y="381000"/>
                  </a:lnTo>
                  <a:lnTo>
                    <a:pt x="0" y="266700"/>
                  </a:lnTo>
                  <a:lnTo>
                    <a:pt x="0" y="7620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399529" y="1193291"/>
            <a:ext cx="23952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rebuchet MS"/>
                <a:cs typeface="Trebuchet MS"/>
              </a:rPr>
              <a:t>Code</a:t>
            </a:r>
            <a:r>
              <a:rPr sz="1400" spc="-65" dirty="0">
                <a:latin typeface="Trebuchet MS"/>
                <a:cs typeface="Trebuchet MS"/>
              </a:rPr>
              <a:t> Snippet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95" dirty="0">
                <a:latin typeface="Trebuchet MS"/>
                <a:cs typeface="Trebuchet MS"/>
              </a:rPr>
              <a:t>4: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80" dirty="0">
                <a:latin typeface="Trebuchet MS"/>
                <a:cs typeface="Trebuchet MS"/>
              </a:rPr>
              <a:t>setTime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is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called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62762" y="4433328"/>
            <a:ext cx="4624070" cy="1833245"/>
            <a:chOff x="762762" y="4433328"/>
            <a:chExt cx="4624070" cy="183324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762" y="4433328"/>
              <a:ext cx="4623816" cy="168859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1728" y="4513325"/>
              <a:ext cx="4415028" cy="15377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34743" y="5971412"/>
              <a:ext cx="1247394" cy="29489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134742" y="5971413"/>
            <a:ext cx="1247775" cy="295275"/>
          </a:xfrm>
          <a:prstGeom prst="rect">
            <a:avLst/>
          </a:prstGeom>
          <a:ln w="15875">
            <a:solidFill>
              <a:srgbClr val="1F77AE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32766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rebuchet MS"/>
                <a:cs typeface="Trebuchet MS"/>
              </a:rPr>
              <a:t>Output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410705" y="4431791"/>
            <a:ext cx="4181475" cy="1990725"/>
            <a:chOff x="6410705" y="4431791"/>
            <a:chExt cx="4181475" cy="1990725"/>
          </a:xfrm>
        </p:grpSpPr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10705" y="4431791"/>
              <a:ext cx="4181094" cy="170154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82686" y="6119240"/>
              <a:ext cx="1247394" cy="29489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782686" y="6119240"/>
              <a:ext cx="1247775" cy="295275"/>
            </a:xfrm>
            <a:custGeom>
              <a:avLst/>
              <a:gdLst/>
              <a:ahLst/>
              <a:cxnLst/>
              <a:rect l="l" t="t" r="r" b="b"/>
              <a:pathLst>
                <a:path w="1247775" h="295275">
                  <a:moveTo>
                    <a:pt x="0" y="49149"/>
                  </a:moveTo>
                  <a:lnTo>
                    <a:pt x="3857" y="30019"/>
                  </a:lnTo>
                  <a:lnTo>
                    <a:pt x="14382" y="14397"/>
                  </a:lnTo>
                  <a:lnTo>
                    <a:pt x="30003" y="3862"/>
                  </a:lnTo>
                  <a:lnTo>
                    <a:pt x="49149" y="0"/>
                  </a:lnTo>
                  <a:lnTo>
                    <a:pt x="1198245" y="0"/>
                  </a:lnTo>
                  <a:lnTo>
                    <a:pt x="1217390" y="3862"/>
                  </a:lnTo>
                  <a:lnTo>
                    <a:pt x="1233011" y="14397"/>
                  </a:lnTo>
                  <a:lnTo>
                    <a:pt x="1243536" y="30019"/>
                  </a:lnTo>
                  <a:lnTo>
                    <a:pt x="1247394" y="49149"/>
                  </a:lnTo>
                  <a:lnTo>
                    <a:pt x="1247394" y="245745"/>
                  </a:lnTo>
                  <a:lnTo>
                    <a:pt x="1243536" y="264874"/>
                  </a:lnTo>
                  <a:lnTo>
                    <a:pt x="1233011" y="280496"/>
                  </a:lnTo>
                  <a:lnTo>
                    <a:pt x="1217390" y="291031"/>
                  </a:lnTo>
                  <a:lnTo>
                    <a:pt x="1198245" y="294894"/>
                  </a:lnTo>
                  <a:lnTo>
                    <a:pt x="49149" y="294894"/>
                  </a:lnTo>
                  <a:lnTo>
                    <a:pt x="30003" y="291031"/>
                  </a:lnTo>
                  <a:lnTo>
                    <a:pt x="14382" y="280496"/>
                  </a:lnTo>
                  <a:lnTo>
                    <a:pt x="3857" y="264874"/>
                  </a:lnTo>
                  <a:lnTo>
                    <a:pt x="0" y="245745"/>
                  </a:lnTo>
                  <a:lnTo>
                    <a:pt x="0" y="4914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098028" y="6119367"/>
            <a:ext cx="6172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latin typeface="Trebuchet MS"/>
                <a:cs typeface="Trebuchet MS"/>
              </a:rPr>
              <a:t>Output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13383" y="649376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71651" y="649376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017250" y="6465570"/>
            <a:ext cx="15367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20"/>
              </a:spcBef>
            </a:pPr>
            <a:r>
              <a:rPr sz="1200" spc="-50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970" y="0"/>
            <a:ext cx="12051030" cy="6858000"/>
            <a:chOff x="140970" y="0"/>
            <a:chExt cx="1205103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281" y="4681016"/>
              <a:ext cx="2571750" cy="12999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436" y="4757165"/>
              <a:ext cx="2402586" cy="115671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7400">
              <a:lnSpc>
                <a:spcPct val="100000"/>
              </a:lnSpc>
              <a:spcBef>
                <a:spcPts val="95"/>
              </a:spcBef>
            </a:pPr>
            <a:r>
              <a:rPr sz="3200" spc="95" dirty="0"/>
              <a:t>IMPLEMENTING</a:t>
            </a:r>
            <a:r>
              <a:rPr sz="3200" spc="-85" dirty="0"/>
              <a:t> </a:t>
            </a:r>
            <a:r>
              <a:rPr sz="3200" spc="-40" dirty="0"/>
              <a:t>USEEFFECT</a:t>
            </a:r>
            <a:r>
              <a:rPr sz="3200" spc="-80" dirty="0"/>
              <a:t> </a:t>
            </a:r>
            <a:r>
              <a:rPr sz="3200" spc="140" dirty="0"/>
              <a:t>IN</a:t>
            </a:r>
            <a:r>
              <a:rPr sz="3200" spc="-114" dirty="0"/>
              <a:t> </a:t>
            </a:r>
            <a:r>
              <a:rPr sz="3200" dirty="0"/>
              <a:t>APT</a:t>
            </a:r>
            <a:r>
              <a:rPr sz="3200" spc="-114" dirty="0"/>
              <a:t> </a:t>
            </a:r>
            <a:r>
              <a:rPr sz="3200" spc="114" dirty="0"/>
              <a:t>SCENARIOS</a:t>
            </a:r>
            <a:r>
              <a:rPr sz="3200" spc="-95" dirty="0"/>
              <a:t> </a:t>
            </a:r>
            <a:r>
              <a:rPr sz="3200" spc="-30" dirty="0"/>
              <a:t>[3-</a:t>
            </a:r>
            <a:r>
              <a:rPr sz="3200" spc="-25" dirty="0"/>
              <a:t>3]</a:t>
            </a:r>
            <a:endParaRPr sz="3200"/>
          </a:p>
        </p:txBody>
      </p:sp>
      <p:grpSp>
        <p:nvGrpSpPr>
          <p:cNvPr id="6" name="object 6"/>
          <p:cNvGrpSpPr/>
          <p:nvPr/>
        </p:nvGrpSpPr>
        <p:grpSpPr>
          <a:xfrm>
            <a:off x="507555" y="1412811"/>
            <a:ext cx="5282565" cy="3196590"/>
            <a:chOff x="507555" y="1412811"/>
            <a:chExt cx="5282565" cy="31965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493" y="1420749"/>
              <a:ext cx="5266182" cy="31805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5493" y="1420749"/>
              <a:ext cx="5266690" cy="3180715"/>
            </a:xfrm>
            <a:custGeom>
              <a:avLst/>
              <a:gdLst/>
              <a:ahLst/>
              <a:cxnLst/>
              <a:rect l="l" t="t" r="r" b="b"/>
              <a:pathLst>
                <a:path w="5266690" h="3180715">
                  <a:moveTo>
                    <a:pt x="0" y="530098"/>
                  </a:moveTo>
                  <a:lnTo>
                    <a:pt x="2166" y="481852"/>
                  </a:lnTo>
                  <a:lnTo>
                    <a:pt x="8540" y="434820"/>
                  </a:lnTo>
                  <a:lnTo>
                    <a:pt x="18935" y="389187"/>
                  </a:lnTo>
                  <a:lnTo>
                    <a:pt x="33164" y="345141"/>
                  </a:lnTo>
                  <a:lnTo>
                    <a:pt x="51040" y="302870"/>
                  </a:lnTo>
                  <a:lnTo>
                    <a:pt x="72375" y="262560"/>
                  </a:lnTo>
                  <a:lnTo>
                    <a:pt x="96982" y="224399"/>
                  </a:lnTo>
                  <a:lnTo>
                    <a:pt x="124675" y="188574"/>
                  </a:lnTo>
                  <a:lnTo>
                    <a:pt x="155265" y="155273"/>
                  </a:lnTo>
                  <a:lnTo>
                    <a:pt x="188566" y="124682"/>
                  </a:lnTo>
                  <a:lnTo>
                    <a:pt x="224391" y="96988"/>
                  </a:lnTo>
                  <a:lnTo>
                    <a:pt x="262553" y="72380"/>
                  </a:lnTo>
                  <a:lnTo>
                    <a:pt x="302864" y="51044"/>
                  </a:lnTo>
                  <a:lnTo>
                    <a:pt x="345137" y="33167"/>
                  </a:lnTo>
                  <a:lnTo>
                    <a:pt x="389185" y="18937"/>
                  </a:lnTo>
                  <a:lnTo>
                    <a:pt x="434822" y="8541"/>
                  </a:lnTo>
                  <a:lnTo>
                    <a:pt x="481859" y="2166"/>
                  </a:lnTo>
                  <a:lnTo>
                    <a:pt x="530110" y="0"/>
                  </a:lnTo>
                  <a:lnTo>
                    <a:pt x="4736084" y="0"/>
                  </a:lnTo>
                  <a:lnTo>
                    <a:pt x="4784329" y="2166"/>
                  </a:lnTo>
                  <a:lnTo>
                    <a:pt x="4831361" y="8541"/>
                  </a:lnTo>
                  <a:lnTo>
                    <a:pt x="4876994" y="18937"/>
                  </a:lnTo>
                  <a:lnTo>
                    <a:pt x="4921040" y="33167"/>
                  </a:lnTo>
                  <a:lnTo>
                    <a:pt x="4963311" y="51044"/>
                  </a:lnTo>
                  <a:lnTo>
                    <a:pt x="5003621" y="72380"/>
                  </a:lnTo>
                  <a:lnTo>
                    <a:pt x="5041782" y="96988"/>
                  </a:lnTo>
                  <a:lnTo>
                    <a:pt x="5077607" y="124682"/>
                  </a:lnTo>
                  <a:lnTo>
                    <a:pt x="5110908" y="155273"/>
                  </a:lnTo>
                  <a:lnTo>
                    <a:pt x="5141499" y="188574"/>
                  </a:lnTo>
                  <a:lnTo>
                    <a:pt x="5169193" y="224399"/>
                  </a:lnTo>
                  <a:lnTo>
                    <a:pt x="5193801" y="262560"/>
                  </a:lnTo>
                  <a:lnTo>
                    <a:pt x="5215137" y="302870"/>
                  </a:lnTo>
                  <a:lnTo>
                    <a:pt x="5233014" y="345141"/>
                  </a:lnTo>
                  <a:lnTo>
                    <a:pt x="5247244" y="389187"/>
                  </a:lnTo>
                  <a:lnTo>
                    <a:pt x="5257640" y="434820"/>
                  </a:lnTo>
                  <a:lnTo>
                    <a:pt x="5264015" y="481852"/>
                  </a:lnTo>
                  <a:lnTo>
                    <a:pt x="5266182" y="530098"/>
                  </a:lnTo>
                  <a:lnTo>
                    <a:pt x="5266182" y="2650490"/>
                  </a:lnTo>
                  <a:lnTo>
                    <a:pt x="5264015" y="2698735"/>
                  </a:lnTo>
                  <a:lnTo>
                    <a:pt x="5257640" y="2745767"/>
                  </a:lnTo>
                  <a:lnTo>
                    <a:pt x="5247244" y="2791400"/>
                  </a:lnTo>
                  <a:lnTo>
                    <a:pt x="5233014" y="2835446"/>
                  </a:lnTo>
                  <a:lnTo>
                    <a:pt x="5215137" y="2877717"/>
                  </a:lnTo>
                  <a:lnTo>
                    <a:pt x="5193801" y="2918027"/>
                  </a:lnTo>
                  <a:lnTo>
                    <a:pt x="5169193" y="2956188"/>
                  </a:lnTo>
                  <a:lnTo>
                    <a:pt x="5141499" y="2992013"/>
                  </a:lnTo>
                  <a:lnTo>
                    <a:pt x="5110908" y="3025314"/>
                  </a:lnTo>
                  <a:lnTo>
                    <a:pt x="5077607" y="3055905"/>
                  </a:lnTo>
                  <a:lnTo>
                    <a:pt x="5041782" y="3083599"/>
                  </a:lnTo>
                  <a:lnTo>
                    <a:pt x="5003621" y="3108207"/>
                  </a:lnTo>
                  <a:lnTo>
                    <a:pt x="4963311" y="3129543"/>
                  </a:lnTo>
                  <a:lnTo>
                    <a:pt x="4921040" y="3147420"/>
                  </a:lnTo>
                  <a:lnTo>
                    <a:pt x="4876994" y="3161650"/>
                  </a:lnTo>
                  <a:lnTo>
                    <a:pt x="4831361" y="3172046"/>
                  </a:lnTo>
                  <a:lnTo>
                    <a:pt x="4784329" y="3178421"/>
                  </a:lnTo>
                  <a:lnTo>
                    <a:pt x="4736084" y="3180588"/>
                  </a:lnTo>
                  <a:lnTo>
                    <a:pt x="530110" y="3180588"/>
                  </a:lnTo>
                  <a:lnTo>
                    <a:pt x="481859" y="3178421"/>
                  </a:lnTo>
                  <a:lnTo>
                    <a:pt x="434822" y="3172046"/>
                  </a:lnTo>
                  <a:lnTo>
                    <a:pt x="389185" y="3161650"/>
                  </a:lnTo>
                  <a:lnTo>
                    <a:pt x="345137" y="3147420"/>
                  </a:lnTo>
                  <a:lnTo>
                    <a:pt x="302864" y="3129543"/>
                  </a:lnTo>
                  <a:lnTo>
                    <a:pt x="262553" y="3108207"/>
                  </a:lnTo>
                  <a:lnTo>
                    <a:pt x="224391" y="3083599"/>
                  </a:lnTo>
                  <a:lnTo>
                    <a:pt x="188566" y="3055905"/>
                  </a:lnTo>
                  <a:lnTo>
                    <a:pt x="155265" y="3025314"/>
                  </a:lnTo>
                  <a:lnTo>
                    <a:pt x="124675" y="2992013"/>
                  </a:lnTo>
                  <a:lnTo>
                    <a:pt x="96982" y="2956188"/>
                  </a:lnTo>
                  <a:lnTo>
                    <a:pt x="72375" y="2918027"/>
                  </a:lnTo>
                  <a:lnTo>
                    <a:pt x="51040" y="2877717"/>
                  </a:lnTo>
                  <a:lnTo>
                    <a:pt x="33164" y="2835446"/>
                  </a:lnTo>
                  <a:lnTo>
                    <a:pt x="18935" y="2791400"/>
                  </a:lnTo>
                  <a:lnTo>
                    <a:pt x="8540" y="2745767"/>
                  </a:lnTo>
                  <a:lnTo>
                    <a:pt x="2166" y="2698735"/>
                  </a:lnTo>
                  <a:lnTo>
                    <a:pt x="0" y="2650490"/>
                  </a:lnTo>
                  <a:lnTo>
                    <a:pt x="0" y="53009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49045" y="1882394"/>
            <a:ext cx="388874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App()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96850" marR="508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[show,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setShow]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useState(false); </a:t>
            </a: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&lt;div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className="App"&gt;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&lt;button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onClick={()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=&gt;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setShow(true)}&gt;Start&lt;/button&gt;</a:t>
            </a:r>
            <a:endParaRPr sz="1200">
              <a:latin typeface="Courier New"/>
              <a:cs typeface="Courier New"/>
            </a:endParaRPr>
          </a:p>
          <a:p>
            <a:pPr marL="12700" marR="1201420" indent="5524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&lt;button</a:t>
            </a:r>
            <a:r>
              <a:rPr sz="1200" spc="-7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onClick={()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=&gt; </a:t>
            </a:r>
            <a:r>
              <a:rPr sz="1200" spc="-10" dirty="0">
                <a:latin typeface="Courier New"/>
                <a:cs typeface="Courier New"/>
              </a:rPr>
              <a:t>setShow(false)}&gt;Stop&lt;/button&gt;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{show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?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&lt;Timer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/&gt;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: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null}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07555" y="963993"/>
            <a:ext cx="10397490" cy="3645535"/>
            <a:chOff x="507555" y="963993"/>
            <a:chExt cx="10397490" cy="364553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3437" y="1420748"/>
              <a:ext cx="4733544" cy="31805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163437" y="1420748"/>
              <a:ext cx="4733925" cy="3180715"/>
            </a:xfrm>
            <a:custGeom>
              <a:avLst/>
              <a:gdLst/>
              <a:ahLst/>
              <a:cxnLst/>
              <a:rect l="l" t="t" r="r" b="b"/>
              <a:pathLst>
                <a:path w="4733925" h="3180715">
                  <a:moveTo>
                    <a:pt x="0" y="530098"/>
                  </a:moveTo>
                  <a:lnTo>
                    <a:pt x="2166" y="481852"/>
                  </a:lnTo>
                  <a:lnTo>
                    <a:pt x="8541" y="434820"/>
                  </a:lnTo>
                  <a:lnTo>
                    <a:pt x="18937" y="389187"/>
                  </a:lnTo>
                  <a:lnTo>
                    <a:pt x="33167" y="345141"/>
                  </a:lnTo>
                  <a:lnTo>
                    <a:pt x="51044" y="302870"/>
                  </a:lnTo>
                  <a:lnTo>
                    <a:pt x="72380" y="262560"/>
                  </a:lnTo>
                  <a:lnTo>
                    <a:pt x="96988" y="224399"/>
                  </a:lnTo>
                  <a:lnTo>
                    <a:pt x="124682" y="188574"/>
                  </a:lnTo>
                  <a:lnTo>
                    <a:pt x="155273" y="155273"/>
                  </a:lnTo>
                  <a:lnTo>
                    <a:pt x="188574" y="124682"/>
                  </a:lnTo>
                  <a:lnTo>
                    <a:pt x="224399" y="96988"/>
                  </a:lnTo>
                  <a:lnTo>
                    <a:pt x="262560" y="72380"/>
                  </a:lnTo>
                  <a:lnTo>
                    <a:pt x="302870" y="51044"/>
                  </a:lnTo>
                  <a:lnTo>
                    <a:pt x="345141" y="33167"/>
                  </a:lnTo>
                  <a:lnTo>
                    <a:pt x="389187" y="18937"/>
                  </a:lnTo>
                  <a:lnTo>
                    <a:pt x="434820" y="8541"/>
                  </a:lnTo>
                  <a:lnTo>
                    <a:pt x="481852" y="2166"/>
                  </a:lnTo>
                  <a:lnTo>
                    <a:pt x="530098" y="0"/>
                  </a:lnTo>
                  <a:lnTo>
                    <a:pt x="4203446" y="0"/>
                  </a:lnTo>
                  <a:lnTo>
                    <a:pt x="4251691" y="2166"/>
                  </a:lnTo>
                  <a:lnTo>
                    <a:pt x="4298723" y="8541"/>
                  </a:lnTo>
                  <a:lnTo>
                    <a:pt x="4344356" y="18937"/>
                  </a:lnTo>
                  <a:lnTo>
                    <a:pt x="4388402" y="33167"/>
                  </a:lnTo>
                  <a:lnTo>
                    <a:pt x="4430673" y="51044"/>
                  </a:lnTo>
                  <a:lnTo>
                    <a:pt x="4470983" y="72380"/>
                  </a:lnTo>
                  <a:lnTo>
                    <a:pt x="4509144" y="96988"/>
                  </a:lnTo>
                  <a:lnTo>
                    <a:pt x="4544969" y="124682"/>
                  </a:lnTo>
                  <a:lnTo>
                    <a:pt x="4578270" y="155273"/>
                  </a:lnTo>
                  <a:lnTo>
                    <a:pt x="4608861" y="188574"/>
                  </a:lnTo>
                  <a:lnTo>
                    <a:pt x="4636555" y="224399"/>
                  </a:lnTo>
                  <a:lnTo>
                    <a:pt x="4661163" y="262560"/>
                  </a:lnTo>
                  <a:lnTo>
                    <a:pt x="4682499" y="302870"/>
                  </a:lnTo>
                  <a:lnTo>
                    <a:pt x="4700376" y="345141"/>
                  </a:lnTo>
                  <a:lnTo>
                    <a:pt x="4714606" y="389187"/>
                  </a:lnTo>
                  <a:lnTo>
                    <a:pt x="4725002" y="434820"/>
                  </a:lnTo>
                  <a:lnTo>
                    <a:pt x="4731377" y="481852"/>
                  </a:lnTo>
                  <a:lnTo>
                    <a:pt x="4733544" y="530098"/>
                  </a:lnTo>
                  <a:lnTo>
                    <a:pt x="4733544" y="2650490"/>
                  </a:lnTo>
                  <a:lnTo>
                    <a:pt x="4731377" y="2698735"/>
                  </a:lnTo>
                  <a:lnTo>
                    <a:pt x="4725002" y="2745767"/>
                  </a:lnTo>
                  <a:lnTo>
                    <a:pt x="4714606" y="2791400"/>
                  </a:lnTo>
                  <a:lnTo>
                    <a:pt x="4700376" y="2835446"/>
                  </a:lnTo>
                  <a:lnTo>
                    <a:pt x="4682499" y="2877717"/>
                  </a:lnTo>
                  <a:lnTo>
                    <a:pt x="4661163" y="2918027"/>
                  </a:lnTo>
                  <a:lnTo>
                    <a:pt x="4636555" y="2956188"/>
                  </a:lnTo>
                  <a:lnTo>
                    <a:pt x="4608861" y="2992013"/>
                  </a:lnTo>
                  <a:lnTo>
                    <a:pt x="4578270" y="3025314"/>
                  </a:lnTo>
                  <a:lnTo>
                    <a:pt x="4544969" y="3055905"/>
                  </a:lnTo>
                  <a:lnTo>
                    <a:pt x="4509144" y="3083599"/>
                  </a:lnTo>
                  <a:lnTo>
                    <a:pt x="4470983" y="3108207"/>
                  </a:lnTo>
                  <a:lnTo>
                    <a:pt x="4430673" y="3129543"/>
                  </a:lnTo>
                  <a:lnTo>
                    <a:pt x="4388402" y="3147420"/>
                  </a:lnTo>
                  <a:lnTo>
                    <a:pt x="4344356" y="3161650"/>
                  </a:lnTo>
                  <a:lnTo>
                    <a:pt x="4298723" y="3172046"/>
                  </a:lnTo>
                  <a:lnTo>
                    <a:pt x="4251691" y="3178421"/>
                  </a:lnTo>
                  <a:lnTo>
                    <a:pt x="4203446" y="3180588"/>
                  </a:lnTo>
                  <a:lnTo>
                    <a:pt x="530098" y="3180588"/>
                  </a:lnTo>
                  <a:lnTo>
                    <a:pt x="481852" y="3178421"/>
                  </a:lnTo>
                  <a:lnTo>
                    <a:pt x="434820" y="3172046"/>
                  </a:lnTo>
                  <a:lnTo>
                    <a:pt x="389187" y="3161650"/>
                  </a:lnTo>
                  <a:lnTo>
                    <a:pt x="345141" y="3147420"/>
                  </a:lnTo>
                  <a:lnTo>
                    <a:pt x="302870" y="3129543"/>
                  </a:lnTo>
                  <a:lnTo>
                    <a:pt x="262560" y="3108207"/>
                  </a:lnTo>
                  <a:lnTo>
                    <a:pt x="224399" y="3083599"/>
                  </a:lnTo>
                  <a:lnTo>
                    <a:pt x="188574" y="3055905"/>
                  </a:lnTo>
                  <a:lnTo>
                    <a:pt x="155273" y="3025314"/>
                  </a:lnTo>
                  <a:lnTo>
                    <a:pt x="124682" y="2992013"/>
                  </a:lnTo>
                  <a:lnTo>
                    <a:pt x="96988" y="2956188"/>
                  </a:lnTo>
                  <a:lnTo>
                    <a:pt x="72380" y="2918027"/>
                  </a:lnTo>
                  <a:lnTo>
                    <a:pt x="51044" y="2877717"/>
                  </a:lnTo>
                  <a:lnTo>
                    <a:pt x="33167" y="2835446"/>
                  </a:lnTo>
                  <a:lnTo>
                    <a:pt x="18937" y="2791400"/>
                  </a:lnTo>
                  <a:lnTo>
                    <a:pt x="8541" y="2745767"/>
                  </a:lnTo>
                  <a:lnTo>
                    <a:pt x="2166" y="2698735"/>
                  </a:lnTo>
                  <a:lnTo>
                    <a:pt x="0" y="2650490"/>
                  </a:lnTo>
                  <a:lnTo>
                    <a:pt x="0" y="53009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493" y="971930"/>
              <a:ext cx="2866644" cy="5905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15493" y="971930"/>
              <a:ext cx="2867025" cy="590550"/>
            </a:xfrm>
            <a:custGeom>
              <a:avLst/>
              <a:gdLst/>
              <a:ahLst/>
              <a:cxnLst/>
              <a:rect l="l" t="t" r="r" b="b"/>
              <a:pathLst>
                <a:path w="2867025" h="590550">
                  <a:moveTo>
                    <a:pt x="0" y="76200"/>
                  </a:moveTo>
                  <a:lnTo>
                    <a:pt x="5987" y="46559"/>
                  </a:lnTo>
                  <a:lnTo>
                    <a:pt x="22317" y="22336"/>
                  </a:lnTo>
                  <a:lnTo>
                    <a:pt x="46537" y="5994"/>
                  </a:lnTo>
                  <a:lnTo>
                    <a:pt x="76200" y="0"/>
                  </a:lnTo>
                  <a:lnTo>
                    <a:pt x="477773" y="0"/>
                  </a:lnTo>
                  <a:lnTo>
                    <a:pt x="1194435" y="0"/>
                  </a:lnTo>
                  <a:lnTo>
                    <a:pt x="2790444" y="0"/>
                  </a:lnTo>
                  <a:lnTo>
                    <a:pt x="2820084" y="5994"/>
                  </a:lnTo>
                  <a:lnTo>
                    <a:pt x="2844307" y="22336"/>
                  </a:lnTo>
                  <a:lnTo>
                    <a:pt x="2860649" y="46559"/>
                  </a:lnTo>
                  <a:lnTo>
                    <a:pt x="2866644" y="76200"/>
                  </a:lnTo>
                  <a:lnTo>
                    <a:pt x="2866644" y="266700"/>
                  </a:lnTo>
                  <a:lnTo>
                    <a:pt x="2866644" y="381000"/>
                  </a:lnTo>
                  <a:lnTo>
                    <a:pt x="2860649" y="410640"/>
                  </a:lnTo>
                  <a:lnTo>
                    <a:pt x="2844307" y="434863"/>
                  </a:lnTo>
                  <a:lnTo>
                    <a:pt x="2820084" y="451205"/>
                  </a:lnTo>
                  <a:lnTo>
                    <a:pt x="2790444" y="457200"/>
                  </a:lnTo>
                  <a:lnTo>
                    <a:pt x="1194435" y="457200"/>
                  </a:lnTo>
                  <a:lnTo>
                    <a:pt x="966343" y="590550"/>
                  </a:lnTo>
                  <a:lnTo>
                    <a:pt x="477773" y="457200"/>
                  </a:lnTo>
                  <a:lnTo>
                    <a:pt x="76200" y="457200"/>
                  </a:lnTo>
                  <a:lnTo>
                    <a:pt x="46537" y="451205"/>
                  </a:lnTo>
                  <a:lnTo>
                    <a:pt x="22317" y="434863"/>
                  </a:lnTo>
                  <a:lnTo>
                    <a:pt x="5987" y="410640"/>
                  </a:lnTo>
                  <a:lnTo>
                    <a:pt x="0" y="381000"/>
                  </a:lnTo>
                  <a:lnTo>
                    <a:pt x="0" y="266700"/>
                  </a:lnTo>
                  <a:lnTo>
                    <a:pt x="0" y="7620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89101" y="962913"/>
            <a:ext cx="2519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rebuchet MS"/>
                <a:cs typeface="Trebuchet MS"/>
              </a:rPr>
              <a:t>Code</a:t>
            </a:r>
            <a:r>
              <a:rPr sz="1400" spc="-65" dirty="0">
                <a:latin typeface="Trebuchet MS"/>
                <a:cs typeface="Trebuchet MS"/>
              </a:rPr>
              <a:t> Snippet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95" dirty="0">
                <a:latin typeface="Trebuchet MS"/>
                <a:cs typeface="Trebuchet MS"/>
              </a:rPr>
              <a:t>5: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Dependency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array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400" spc="-70" dirty="0">
                <a:latin typeface="Trebuchet MS"/>
                <a:cs typeface="Trebuchet MS"/>
              </a:rPr>
              <a:t>with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‘like’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155499" y="1088199"/>
            <a:ext cx="2882900" cy="606425"/>
            <a:chOff x="6155499" y="1088199"/>
            <a:chExt cx="2882900" cy="60642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3436" y="1096136"/>
              <a:ext cx="2866643" cy="59055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163436" y="1096136"/>
              <a:ext cx="2867025" cy="590550"/>
            </a:xfrm>
            <a:custGeom>
              <a:avLst/>
              <a:gdLst/>
              <a:ahLst/>
              <a:cxnLst/>
              <a:rect l="l" t="t" r="r" b="b"/>
              <a:pathLst>
                <a:path w="2867025" h="590550">
                  <a:moveTo>
                    <a:pt x="0" y="76200"/>
                  </a:moveTo>
                  <a:lnTo>
                    <a:pt x="5994" y="46559"/>
                  </a:lnTo>
                  <a:lnTo>
                    <a:pt x="22336" y="22336"/>
                  </a:lnTo>
                  <a:lnTo>
                    <a:pt x="46559" y="5994"/>
                  </a:lnTo>
                  <a:lnTo>
                    <a:pt x="76200" y="0"/>
                  </a:lnTo>
                  <a:lnTo>
                    <a:pt x="477773" y="0"/>
                  </a:lnTo>
                  <a:lnTo>
                    <a:pt x="1194435" y="0"/>
                  </a:lnTo>
                  <a:lnTo>
                    <a:pt x="2790444" y="0"/>
                  </a:lnTo>
                  <a:lnTo>
                    <a:pt x="2820084" y="5994"/>
                  </a:lnTo>
                  <a:lnTo>
                    <a:pt x="2844307" y="22336"/>
                  </a:lnTo>
                  <a:lnTo>
                    <a:pt x="2860649" y="46559"/>
                  </a:lnTo>
                  <a:lnTo>
                    <a:pt x="2866644" y="76200"/>
                  </a:lnTo>
                  <a:lnTo>
                    <a:pt x="2866644" y="266700"/>
                  </a:lnTo>
                  <a:lnTo>
                    <a:pt x="2866644" y="381000"/>
                  </a:lnTo>
                  <a:lnTo>
                    <a:pt x="2860649" y="410640"/>
                  </a:lnTo>
                  <a:lnTo>
                    <a:pt x="2844307" y="434863"/>
                  </a:lnTo>
                  <a:lnTo>
                    <a:pt x="2820084" y="451205"/>
                  </a:lnTo>
                  <a:lnTo>
                    <a:pt x="2790444" y="457200"/>
                  </a:lnTo>
                  <a:lnTo>
                    <a:pt x="1194435" y="457200"/>
                  </a:lnTo>
                  <a:lnTo>
                    <a:pt x="966343" y="590550"/>
                  </a:lnTo>
                  <a:lnTo>
                    <a:pt x="477773" y="457200"/>
                  </a:lnTo>
                  <a:lnTo>
                    <a:pt x="76200" y="457200"/>
                  </a:lnTo>
                  <a:lnTo>
                    <a:pt x="46559" y="451205"/>
                  </a:lnTo>
                  <a:lnTo>
                    <a:pt x="22336" y="434863"/>
                  </a:lnTo>
                  <a:lnTo>
                    <a:pt x="5994" y="410640"/>
                  </a:lnTo>
                  <a:lnTo>
                    <a:pt x="0" y="381000"/>
                  </a:lnTo>
                  <a:lnTo>
                    <a:pt x="0" y="266700"/>
                  </a:lnTo>
                  <a:lnTo>
                    <a:pt x="0" y="7620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396990" y="1193291"/>
            <a:ext cx="3520440" cy="3366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rebuchet MS"/>
                <a:cs typeface="Trebuchet MS"/>
              </a:rPr>
              <a:t>Code</a:t>
            </a:r>
            <a:r>
              <a:rPr sz="1400" spc="-65" dirty="0">
                <a:latin typeface="Trebuchet MS"/>
                <a:cs typeface="Trebuchet MS"/>
              </a:rPr>
              <a:t> Snippet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95" dirty="0">
                <a:latin typeface="Trebuchet MS"/>
                <a:cs typeface="Trebuchet MS"/>
              </a:rPr>
              <a:t>6: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80" dirty="0">
                <a:latin typeface="Trebuchet MS"/>
                <a:cs typeface="Trebuchet MS"/>
              </a:rPr>
              <a:t>setTime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is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called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Timer()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96850" marR="508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[time,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setTime]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useState(0); </a:t>
            </a:r>
            <a:r>
              <a:rPr sz="1200" dirty="0">
                <a:latin typeface="Courier New"/>
                <a:cs typeface="Courier New"/>
              </a:rPr>
              <a:t>useEffect(()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50" dirty="0">
                <a:latin typeface="Courier New"/>
                <a:cs typeface="Courier New"/>
              </a:rPr>
              <a:t> {</a:t>
            </a:r>
            <a:endParaRPr sz="1200">
              <a:latin typeface="Courier New"/>
              <a:cs typeface="Courier New"/>
            </a:endParaRPr>
          </a:p>
          <a:p>
            <a:pPr marL="381000" marR="9652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console.log("useEffect</a:t>
            </a:r>
            <a:r>
              <a:rPr sz="1200" spc="-17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runs"); </a:t>
            </a: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timer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setInterval(()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565150" marR="37211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console.log("Timer</a:t>
            </a:r>
            <a:r>
              <a:rPr sz="1200" spc="-14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called"); </a:t>
            </a:r>
            <a:r>
              <a:rPr sz="1200" dirty="0">
                <a:latin typeface="Courier New"/>
                <a:cs typeface="Courier New"/>
              </a:rPr>
              <a:t>setTime((prev)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prev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+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1);</a:t>
            </a:r>
            <a:endParaRPr sz="1200">
              <a:latin typeface="Courier New"/>
              <a:cs typeface="Courier New"/>
            </a:endParaRPr>
          </a:p>
          <a:p>
            <a:pPr marL="3810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},</a:t>
            </a:r>
            <a:r>
              <a:rPr sz="1200" spc="-10" dirty="0">
                <a:latin typeface="Courier New"/>
                <a:cs typeface="Courier New"/>
              </a:rPr>
              <a:t> 1000);</a:t>
            </a:r>
            <a:endParaRPr sz="1200">
              <a:latin typeface="Courier New"/>
              <a:cs typeface="Courier New"/>
            </a:endParaRPr>
          </a:p>
          <a:p>
            <a:pPr marL="565150" marR="280035" indent="-18478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()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 </a:t>
            </a:r>
            <a:r>
              <a:rPr sz="1200" dirty="0">
                <a:latin typeface="Courier New"/>
                <a:cs typeface="Courier New"/>
              </a:rPr>
              <a:t>console.log("Timer</a:t>
            </a:r>
            <a:r>
              <a:rPr sz="1200" spc="-14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stopped"); clearInterval(timer);</a:t>
            </a:r>
            <a:endParaRPr sz="1200">
              <a:latin typeface="Courier New"/>
              <a:cs typeface="Courier New"/>
            </a:endParaRPr>
          </a:p>
          <a:p>
            <a:pPr marL="381000">
              <a:lnSpc>
                <a:spcPct val="100000"/>
              </a:lnSpc>
              <a:tabLst>
                <a:tab pos="748665" algn="l"/>
              </a:tabLst>
            </a:pPr>
            <a:r>
              <a:rPr sz="1200" spc="-25" dirty="0">
                <a:latin typeface="Courier New"/>
                <a:cs typeface="Courier New"/>
              </a:rPr>
              <a:t>};</a:t>
            </a:r>
            <a:r>
              <a:rPr sz="1200" dirty="0">
                <a:latin typeface="Courier New"/>
                <a:cs typeface="Courier New"/>
              </a:rPr>
              <a:t>	},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20" dirty="0">
                <a:latin typeface="Courier New"/>
                <a:cs typeface="Courier New"/>
              </a:rPr>
              <a:t>[]);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100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&lt;div&gt;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&lt;h1&gt;{time}&lt;/h1&gt;</a:t>
            </a:r>
            <a:endParaRPr sz="1200">
              <a:latin typeface="Courier New"/>
              <a:cs typeface="Courier New"/>
            </a:endParaRPr>
          </a:p>
          <a:p>
            <a:pPr marL="381000">
              <a:lnSpc>
                <a:spcPct val="100000"/>
              </a:lnSpc>
              <a:tabLst>
                <a:tab pos="1116330" algn="l"/>
              </a:tabLst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r>
              <a:rPr sz="1200" dirty="0">
                <a:latin typeface="Courier New"/>
                <a:cs typeface="Courier New"/>
              </a:rPr>
              <a:t>	</a:t>
            </a:r>
            <a:r>
              <a:rPr sz="1200" spc="-25" dirty="0">
                <a:latin typeface="Courier New"/>
                <a:cs typeface="Courier New"/>
              </a:rPr>
              <a:t>);}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5023" y="5876163"/>
            <a:ext cx="2278380" cy="28651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565023" y="5876163"/>
            <a:ext cx="2278380" cy="287020"/>
          </a:xfrm>
          <a:prstGeom prst="rect">
            <a:avLst/>
          </a:prstGeom>
          <a:ln w="15875">
            <a:solidFill>
              <a:srgbClr val="1F77AE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195"/>
              </a:spcBef>
            </a:pPr>
            <a:r>
              <a:rPr sz="1400" spc="-60" dirty="0">
                <a:latin typeface="Trebuchet MS"/>
                <a:cs typeface="Trebuchet MS"/>
              </a:rPr>
              <a:t>Output </a:t>
            </a:r>
            <a:r>
              <a:rPr sz="1400" spc="-70" dirty="0">
                <a:latin typeface="Trebuchet MS"/>
                <a:cs typeface="Trebuchet MS"/>
              </a:rPr>
              <a:t>with</a:t>
            </a:r>
            <a:r>
              <a:rPr sz="1400" spc="-75" dirty="0">
                <a:latin typeface="Trebuchet MS"/>
                <a:cs typeface="Trebuchet MS"/>
              </a:rPr>
              <a:t> timer </a:t>
            </a:r>
            <a:r>
              <a:rPr sz="1400" spc="-10" dirty="0">
                <a:latin typeface="Trebuchet MS"/>
                <a:cs typeface="Trebuchet MS"/>
              </a:rPr>
              <a:t>shown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884932" y="4681016"/>
            <a:ext cx="2846070" cy="1470025"/>
            <a:chOff x="2884932" y="4681016"/>
            <a:chExt cx="2846070" cy="1470025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4932" y="4681016"/>
              <a:ext cx="2846070" cy="12999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6372" y="4757166"/>
              <a:ext cx="2672333" cy="11567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48965" y="5871591"/>
              <a:ext cx="2434590" cy="278892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148964" y="5871590"/>
            <a:ext cx="2434590" cy="279400"/>
          </a:xfrm>
          <a:prstGeom prst="rect">
            <a:avLst/>
          </a:prstGeom>
          <a:ln w="15875">
            <a:solidFill>
              <a:srgbClr val="1F77AE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70"/>
              </a:spcBef>
            </a:pPr>
            <a:r>
              <a:rPr sz="1400" spc="-60" dirty="0">
                <a:latin typeface="Trebuchet MS"/>
                <a:cs typeface="Trebuchet MS"/>
              </a:rPr>
              <a:t>Output </a:t>
            </a:r>
            <a:r>
              <a:rPr sz="1400" spc="-70" dirty="0">
                <a:latin typeface="Trebuchet MS"/>
                <a:cs typeface="Trebuchet MS"/>
              </a:rPr>
              <a:t>with</a:t>
            </a:r>
            <a:r>
              <a:rPr sz="1400" spc="-75" dirty="0">
                <a:latin typeface="Trebuchet MS"/>
                <a:cs typeface="Trebuchet MS"/>
              </a:rPr>
              <a:t> timer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not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shown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690359" y="4681016"/>
            <a:ext cx="3842385" cy="1489710"/>
            <a:chOff x="6690359" y="4681016"/>
            <a:chExt cx="3842385" cy="1489710"/>
          </a:xfrm>
        </p:grpSpPr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90359" y="4681016"/>
              <a:ext cx="3842004" cy="12999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91705" y="4757166"/>
              <a:ext cx="3648455" cy="11567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41182" y="5867019"/>
              <a:ext cx="1247394" cy="29565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941182" y="5867019"/>
              <a:ext cx="1247775" cy="295910"/>
            </a:xfrm>
            <a:custGeom>
              <a:avLst/>
              <a:gdLst/>
              <a:ahLst/>
              <a:cxnLst/>
              <a:rect l="l" t="t" r="r" b="b"/>
              <a:pathLst>
                <a:path w="1247775" h="295910">
                  <a:moveTo>
                    <a:pt x="0" y="49275"/>
                  </a:moveTo>
                  <a:lnTo>
                    <a:pt x="3877" y="30094"/>
                  </a:lnTo>
                  <a:lnTo>
                    <a:pt x="14446" y="14431"/>
                  </a:lnTo>
                  <a:lnTo>
                    <a:pt x="30110" y="3872"/>
                  </a:lnTo>
                  <a:lnTo>
                    <a:pt x="49276" y="0"/>
                  </a:lnTo>
                  <a:lnTo>
                    <a:pt x="1198118" y="0"/>
                  </a:lnTo>
                  <a:lnTo>
                    <a:pt x="1217283" y="3872"/>
                  </a:lnTo>
                  <a:lnTo>
                    <a:pt x="1232947" y="14431"/>
                  </a:lnTo>
                  <a:lnTo>
                    <a:pt x="1243516" y="30094"/>
                  </a:lnTo>
                  <a:lnTo>
                    <a:pt x="1247394" y="49275"/>
                  </a:lnTo>
                  <a:lnTo>
                    <a:pt x="1247394" y="246379"/>
                  </a:lnTo>
                  <a:lnTo>
                    <a:pt x="1243516" y="265561"/>
                  </a:lnTo>
                  <a:lnTo>
                    <a:pt x="1232947" y="281224"/>
                  </a:lnTo>
                  <a:lnTo>
                    <a:pt x="1217283" y="291783"/>
                  </a:lnTo>
                  <a:lnTo>
                    <a:pt x="1198118" y="295655"/>
                  </a:lnTo>
                  <a:lnTo>
                    <a:pt x="49276" y="295655"/>
                  </a:lnTo>
                  <a:lnTo>
                    <a:pt x="30110" y="291783"/>
                  </a:lnTo>
                  <a:lnTo>
                    <a:pt x="14446" y="281224"/>
                  </a:lnTo>
                  <a:lnTo>
                    <a:pt x="3877" y="265561"/>
                  </a:lnTo>
                  <a:lnTo>
                    <a:pt x="0" y="246379"/>
                  </a:lnTo>
                  <a:lnTo>
                    <a:pt x="0" y="49275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294878" y="5884164"/>
            <a:ext cx="5410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45" dirty="0">
                <a:latin typeface="Trebuchet MS"/>
                <a:cs typeface="Trebuchet MS"/>
              </a:rPr>
              <a:t>Output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13383" y="649376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71651" y="649376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017250" y="6465570"/>
            <a:ext cx="15367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20"/>
              </a:spcBef>
            </a:pPr>
            <a:r>
              <a:rPr sz="1200" spc="-50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970" y="0"/>
            <a:ext cx="12051030" cy="6857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3484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SUMMARY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3383" y="649376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1651" y="649376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17250" y="6465570"/>
            <a:ext cx="15367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20"/>
              </a:spcBef>
            </a:pP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4900" y="1067511"/>
            <a:ext cx="9241790" cy="485267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85" dirty="0">
                <a:latin typeface="Trebuchet MS"/>
                <a:cs typeface="Trebuchet MS"/>
              </a:rPr>
              <a:t>Four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phases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of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35" dirty="0">
                <a:latin typeface="Trebuchet MS"/>
                <a:cs typeface="Trebuchet MS"/>
              </a:rPr>
              <a:t>lifecycle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of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40" dirty="0">
                <a:latin typeface="Trebuchet MS"/>
                <a:cs typeface="Trebuchet MS"/>
              </a:rPr>
              <a:t>ReactJS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components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are:</a:t>
            </a:r>
            <a:endParaRPr sz="2000">
              <a:latin typeface="Trebuchet MS"/>
              <a:cs typeface="Trebuchet MS"/>
            </a:endParaRPr>
          </a:p>
          <a:p>
            <a:pPr marL="926465" lvl="1" indent="-456565">
              <a:lnSpc>
                <a:spcPct val="100000"/>
              </a:lnSpc>
              <a:spcBef>
                <a:spcPts val="965"/>
              </a:spcBef>
              <a:buFont typeface="Arial"/>
              <a:buChar char="•"/>
              <a:tabLst>
                <a:tab pos="926465" algn="l"/>
              </a:tabLst>
            </a:pPr>
            <a:r>
              <a:rPr sz="2000" spc="-55" dirty="0">
                <a:latin typeface="Trebuchet MS"/>
                <a:cs typeface="Trebuchet MS"/>
              </a:rPr>
              <a:t>Initialization.</a:t>
            </a:r>
            <a:endParaRPr sz="2000">
              <a:latin typeface="Trebuchet MS"/>
              <a:cs typeface="Trebuchet MS"/>
            </a:endParaRPr>
          </a:p>
          <a:p>
            <a:pPr marL="926465" lvl="1" indent="-456565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926465" algn="l"/>
              </a:tabLst>
            </a:pPr>
            <a:r>
              <a:rPr sz="2000" spc="-10" dirty="0">
                <a:latin typeface="Trebuchet MS"/>
                <a:cs typeface="Trebuchet MS"/>
              </a:rPr>
              <a:t>Mounting.</a:t>
            </a:r>
            <a:endParaRPr sz="2000">
              <a:latin typeface="Trebuchet MS"/>
              <a:cs typeface="Trebuchet MS"/>
            </a:endParaRPr>
          </a:p>
          <a:p>
            <a:pPr marL="926465" lvl="1" indent="-456565">
              <a:lnSpc>
                <a:spcPct val="100000"/>
              </a:lnSpc>
              <a:spcBef>
                <a:spcPts val="965"/>
              </a:spcBef>
              <a:buFont typeface="Arial"/>
              <a:buChar char="•"/>
              <a:tabLst>
                <a:tab pos="926465" algn="l"/>
              </a:tabLst>
            </a:pPr>
            <a:r>
              <a:rPr sz="2000" spc="-10" dirty="0">
                <a:latin typeface="Trebuchet MS"/>
                <a:cs typeface="Trebuchet MS"/>
              </a:rPr>
              <a:t>Updating.</a:t>
            </a:r>
            <a:endParaRPr sz="2000">
              <a:latin typeface="Trebuchet MS"/>
              <a:cs typeface="Trebuchet MS"/>
            </a:endParaRPr>
          </a:p>
          <a:p>
            <a:pPr marL="926465" lvl="1" indent="-456565">
              <a:lnSpc>
                <a:spcPct val="100000"/>
              </a:lnSpc>
              <a:spcBef>
                <a:spcPts val="965"/>
              </a:spcBef>
              <a:buFont typeface="Arial"/>
              <a:buChar char="•"/>
              <a:tabLst>
                <a:tab pos="926465" algn="l"/>
              </a:tabLst>
            </a:pPr>
            <a:r>
              <a:rPr sz="2000" spc="-10" dirty="0">
                <a:latin typeface="Trebuchet MS"/>
                <a:cs typeface="Trebuchet MS"/>
              </a:rPr>
              <a:t>Unmounting.</a:t>
            </a:r>
            <a:endParaRPr sz="2000">
              <a:latin typeface="Trebuchet MS"/>
              <a:cs typeface="Trebuchet MS"/>
            </a:endParaRPr>
          </a:p>
          <a:p>
            <a:pPr marL="355600" marR="224154" indent="-342900">
              <a:lnSpc>
                <a:spcPct val="107500"/>
              </a:lnSpc>
              <a:spcBef>
                <a:spcPts val="780"/>
              </a:spcBef>
              <a:buFont typeface="Wingdings"/>
              <a:buChar char=""/>
              <a:tabLst>
                <a:tab pos="355600" algn="l"/>
              </a:tabLst>
            </a:pPr>
            <a:r>
              <a:rPr sz="2000" spc="-65" dirty="0">
                <a:latin typeface="Trebuchet MS"/>
                <a:cs typeface="Trebuchet MS"/>
              </a:rPr>
              <a:t>Using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Courier New"/>
                <a:cs typeface="Courier New"/>
              </a:rPr>
              <a:t>useEffect</a:t>
            </a:r>
            <a:r>
              <a:rPr sz="2000" spc="-725" dirty="0">
                <a:latin typeface="Courier New"/>
                <a:cs typeface="Courier New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hook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is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an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efficient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way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to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handle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35" dirty="0">
                <a:latin typeface="Trebuchet MS"/>
                <a:cs typeface="Trebuchet MS"/>
              </a:rPr>
              <a:t>lifecycle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phases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of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the </a:t>
            </a:r>
            <a:r>
              <a:rPr sz="2000" spc="-10" dirty="0">
                <a:latin typeface="Trebuchet MS"/>
                <a:cs typeface="Trebuchet MS"/>
              </a:rPr>
              <a:t>component.</a:t>
            </a:r>
            <a:endParaRPr sz="20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7000"/>
              </a:lnSpc>
              <a:spcBef>
                <a:spcPts val="800"/>
              </a:spcBef>
              <a:buFont typeface="Wingdings"/>
              <a:buChar char=""/>
              <a:tabLst>
                <a:tab pos="355600" algn="l"/>
              </a:tabLst>
            </a:pPr>
            <a:r>
              <a:rPr sz="2000" spc="-85" dirty="0">
                <a:latin typeface="Trebuchet MS"/>
                <a:cs typeface="Trebuchet MS"/>
              </a:rPr>
              <a:t>Dependency</a:t>
            </a:r>
            <a:r>
              <a:rPr sz="2000" spc="-110" dirty="0">
                <a:latin typeface="Trebuchet MS"/>
                <a:cs typeface="Trebuchet MS"/>
              </a:rPr>
              <a:t> array </a:t>
            </a:r>
            <a:r>
              <a:rPr sz="2000" spc="-114" dirty="0">
                <a:latin typeface="Trebuchet MS"/>
                <a:cs typeface="Trebuchet MS"/>
              </a:rPr>
              <a:t>dictates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in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which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phase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of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component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the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callback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function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will </a:t>
            </a:r>
            <a:r>
              <a:rPr sz="2000" spc="-95" dirty="0">
                <a:latin typeface="Trebuchet MS"/>
                <a:cs typeface="Trebuchet MS"/>
              </a:rPr>
              <a:t>be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called.</a:t>
            </a:r>
            <a:endParaRPr sz="2000">
              <a:latin typeface="Trebuchet MS"/>
              <a:cs typeface="Trebuchet MS"/>
            </a:endParaRPr>
          </a:p>
          <a:p>
            <a:pPr marL="355600" marR="468630" indent="-342900">
              <a:lnSpc>
                <a:spcPct val="107000"/>
              </a:lnSpc>
              <a:spcBef>
                <a:spcPts val="800"/>
              </a:spcBef>
              <a:buFont typeface="Wingdings"/>
              <a:buChar char=""/>
              <a:tabLst>
                <a:tab pos="355600" algn="l"/>
              </a:tabLst>
            </a:pPr>
            <a:r>
              <a:rPr sz="2000" spc="-95" dirty="0">
                <a:latin typeface="Trebuchet MS"/>
                <a:cs typeface="Trebuchet MS"/>
              </a:rPr>
              <a:t>Conditional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Rendering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is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a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technique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where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based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on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a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condition,</a:t>
            </a:r>
            <a:r>
              <a:rPr sz="2000" spc="-100" dirty="0">
                <a:latin typeface="Trebuchet MS"/>
                <a:cs typeface="Trebuchet MS"/>
              </a:rPr>
              <a:t> a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component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is </a:t>
            </a:r>
            <a:r>
              <a:rPr sz="2000" spc="-55" dirty="0">
                <a:latin typeface="Trebuchet MS"/>
                <a:cs typeface="Trebuchet MS"/>
              </a:rPr>
              <a:t>shown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or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removed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from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DOM.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20" dirty="0">
                <a:latin typeface="Trebuchet MS"/>
                <a:cs typeface="Trebuchet MS"/>
              </a:rPr>
              <a:t>Memory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leaks </a:t>
            </a:r>
            <a:r>
              <a:rPr sz="2000" spc="-110" dirty="0">
                <a:latin typeface="Trebuchet MS"/>
                <a:cs typeface="Trebuchet MS"/>
              </a:rPr>
              <a:t>are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required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to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be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handled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in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clean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part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of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useEffect</a:t>
            </a:r>
            <a:r>
              <a:rPr sz="2000" spc="-10" dirty="0"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9417" y="2634657"/>
            <a:ext cx="3502025" cy="1776095"/>
          </a:xfrm>
          <a:prstGeom prst="rect">
            <a:avLst/>
          </a:prstGeom>
        </p:spPr>
        <p:txBody>
          <a:bodyPr vert="horz" wrap="square" lIns="0" tIns="363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65"/>
              </a:spcBef>
            </a:pPr>
            <a:r>
              <a:rPr sz="4800" spc="-610" dirty="0">
                <a:latin typeface="Arial"/>
                <a:cs typeface="Arial"/>
              </a:rPr>
              <a:t>SESSION</a:t>
            </a:r>
            <a:r>
              <a:rPr sz="4800" spc="-10" dirty="0">
                <a:latin typeface="Arial"/>
                <a:cs typeface="Arial"/>
              </a:rPr>
              <a:t> </a:t>
            </a:r>
            <a:r>
              <a:rPr sz="4800" spc="-25" dirty="0">
                <a:latin typeface="Arial"/>
                <a:cs typeface="Arial"/>
              </a:rPr>
              <a:t>08</a:t>
            </a:r>
            <a:endParaRPr sz="4800">
              <a:latin typeface="Arial"/>
              <a:cs typeface="Arial"/>
            </a:endParaRPr>
          </a:p>
          <a:p>
            <a:pPr marL="81915" marR="5080">
              <a:lnSpc>
                <a:spcPct val="110000"/>
              </a:lnSpc>
              <a:spcBef>
                <a:spcPts val="770"/>
              </a:spcBef>
            </a:pPr>
            <a:r>
              <a:rPr sz="1700" spc="-20" dirty="0">
                <a:solidFill>
                  <a:srgbClr val="7E7E7E"/>
                </a:solidFill>
                <a:latin typeface="Georgia"/>
                <a:cs typeface="Georgia"/>
              </a:rPr>
              <a:t>CREATING</a:t>
            </a:r>
            <a:r>
              <a:rPr sz="1700" spc="-5" dirty="0">
                <a:solidFill>
                  <a:srgbClr val="7E7E7E"/>
                </a:solidFill>
                <a:latin typeface="Georgia"/>
                <a:cs typeface="Georgia"/>
              </a:rPr>
              <a:t> </a:t>
            </a:r>
            <a:r>
              <a:rPr sz="1700" dirty="0">
                <a:solidFill>
                  <a:srgbClr val="7E7E7E"/>
                </a:solidFill>
                <a:latin typeface="Georgia"/>
                <a:cs typeface="Georgia"/>
              </a:rPr>
              <a:t>A</a:t>
            </a:r>
            <a:r>
              <a:rPr sz="1700" spc="-15" dirty="0">
                <a:solidFill>
                  <a:srgbClr val="7E7E7E"/>
                </a:solidFill>
                <a:latin typeface="Georgia"/>
                <a:cs typeface="Georgia"/>
              </a:rPr>
              <a:t> </a:t>
            </a:r>
            <a:r>
              <a:rPr sz="1700" spc="-20" dirty="0">
                <a:solidFill>
                  <a:srgbClr val="7E7E7E"/>
                </a:solidFill>
                <a:latin typeface="Georgia"/>
                <a:cs typeface="Georgia"/>
              </a:rPr>
              <a:t>CRUD</a:t>
            </a:r>
            <a:r>
              <a:rPr sz="1700" spc="-15" dirty="0">
                <a:solidFill>
                  <a:srgbClr val="7E7E7E"/>
                </a:solidFill>
                <a:latin typeface="Georgia"/>
                <a:cs typeface="Georgia"/>
              </a:rPr>
              <a:t> </a:t>
            </a:r>
            <a:r>
              <a:rPr sz="1700" spc="-35" dirty="0">
                <a:solidFill>
                  <a:srgbClr val="7E7E7E"/>
                </a:solidFill>
                <a:latin typeface="Georgia"/>
                <a:cs typeface="Georgia"/>
              </a:rPr>
              <a:t>APPLICATION </a:t>
            </a:r>
            <a:r>
              <a:rPr sz="1700" spc="-55" dirty="0">
                <a:solidFill>
                  <a:srgbClr val="7E7E7E"/>
                </a:solidFill>
                <a:latin typeface="Georgia"/>
                <a:cs typeface="Georgia"/>
              </a:rPr>
              <a:t>USING</a:t>
            </a:r>
            <a:r>
              <a:rPr sz="1700" spc="-15" dirty="0">
                <a:solidFill>
                  <a:srgbClr val="7E7E7E"/>
                </a:solidFill>
                <a:latin typeface="Georgia"/>
                <a:cs typeface="Georgia"/>
              </a:rPr>
              <a:t> </a:t>
            </a:r>
            <a:r>
              <a:rPr sz="1700" spc="-70" dirty="0">
                <a:solidFill>
                  <a:srgbClr val="7E7E7E"/>
                </a:solidFill>
                <a:latin typeface="Georgia"/>
                <a:cs typeface="Georgia"/>
              </a:rPr>
              <a:t>REACTJS</a:t>
            </a:r>
            <a:r>
              <a:rPr sz="1700" spc="-5" dirty="0">
                <a:solidFill>
                  <a:srgbClr val="7E7E7E"/>
                </a:solidFill>
                <a:latin typeface="Georgia"/>
                <a:cs typeface="Georgia"/>
              </a:rPr>
              <a:t> </a:t>
            </a:r>
            <a:r>
              <a:rPr sz="1700" spc="-10" dirty="0">
                <a:solidFill>
                  <a:srgbClr val="7E7E7E"/>
                </a:solidFill>
                <a:latin typeface="Georgia"/>
                <a:cs typeface="Georgia"/>
              </a:rPr>
              <a:t>FORMS</a:t>
            </a:r>
            <a:endParaRPr sz="170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321515" y="1542622"/>
            <a:ext cx="4841240" cy="3637915"/>
            <a:chOff x="6321515" y="1542622"/>
            <a:chExt cx="4841240" cy="36379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6009" y="1542622"/>
              <a:ext cx="4438056" cy="36321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21515" y="5166117"/>
              <a:ext cx="4841240" cy="14604"/>
            </a:xfrm>
            <a:custGeom>
              <a:avLst/>
              <a:gdLst/>
              <a:ahLst/>
              <a:cxnLst/>
              <a:rect l="l" t="t" r="r" b="b"/>
              <a:pathLst>
                <a:path w="4841240" h="14604">
                  <a:moveTo>
                    <a:pt x="4841059" y="0"/>
                  </a:moveTo>
                  <a:lnTo>
                    <a:pt x="0" y="0"/>
                  </a:lnTo>
                  <a:lnTo>
                    <a:pt x="21015" y="8972"/>
                  </a:lnTo>
                  <a:lnTo>
                    <a:pt x="60994" y="14087"/>
                  </a:lnTo>
                  <a:lnTo>
                    <a:pt x="4780064" y="14087"/>
                  </a:lnTo>
                  <a:lnTo>
                    <a:pt x="4820043" y="8972"/>
                  </a:lnTo>
                  <a:lnTo>
                    <a:pt x="484105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816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OBJECTIVES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>
              <a:lnSpc>
                <a:spcPts val="1365"/>
              </a:lnSpc>
            </a:pPr>
            <a:r>
              <a:rPr spc="-25" dirty="0"/>
              <a:t>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31291" y="6600190"/>
            <a:ext cx="32296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 </a:t>
            </a:r>
            <a:r>
              <a:rPr sz="1200" spc="-55" dirty="0">
                <a:latin typeface="Trebuchet MS"/>
                <a:cs typeface="Trebuchet MS"/>
              </a:rPr>
              <a:t>Development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ReactJS/Session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3148" y="2288285"/>
            <a:ext cx="99650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Trebuchet MS"/>
                <a:cs typeface="Trebuchet MS"/>
              </a:rPr>
              <a:t>In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this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session, </a:t>
            </a:r>
            <a:r>
              <a:rPr sz="2400" spc="-160" dirty="0">
                <a:latin typeface="Trebuchet MS"/>
                <a:cs typeface="Trebuchet MS"/>
              </a:rPr>
              <a:t>the</a:t>
            </a:r>
            <a:r>
              <a:rPr sz="2400" spc="-275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topics</a:t>
            </a:r>
            <a:r>
              <a:rPr sz="2400" spc="-29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discussed</a:t>
            </a:r>
            <a:r>
              <a:rPr sz="2400" spc="-265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are</a:t>
            </a:r>
            <a:r>
              <a:rPr sz="2400" spc="-27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as</a:t>
            </a:r>
            <a:r>
              <a:rPr sz="2400" spc="-29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follows: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45" dirty="0">
                <a:latin typeface="Trebuchet MS"/>
                <a:cs typeface="Trebuchet MS"/>
              </a:rPr>
              <a:t>Explain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CRUD</a:t>
            </a: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buChar char="●"/>
              <a:tabLst>
                <a:tab pos="456565" algn="l"/>
              </a:tabLst>
            </a:pPr>
            <a:r>
              <a:rPr sz="2400" spc="-150" dirty="0">
                <a:latin typeface="Trebuchet MS"/>
                <a:cs typeface="Trebuchet MS"/>
              </a:rPr>
              <a:t>Illustrate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the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development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of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a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simple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CRUD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application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using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90" dirty="0">
                <a:latin typeface="Trebuchet MS"/>
                <a:cs typeface="Trebuchet MS"/>
              </a:rPr>
              <a:t>ReactJS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forms</a:t>
            </a:r>
            <a:endParaRPr sz="2400">
              <a:latin typeface="Trebuchet MS"/>
              <a:cs typeface="Trebuchet MS"/>
            </a:endParaRPr>
          </a:p>
          <a:p>
            <a:pPr marL="456565" indent="-443865">
              <a:lnSpc>
                <a:spcPct val="100000"/>
              </a:lnSpc>
              <a:spcBef>
                <a:spcPts val="5"/>
              </a:spcBef>
              <a:buChar char="●"/>
              <a:tabLst>
                <a:tab pos="456565" algn="l"/>
              </a:tabLst>
            </a:pPr>
            <a:r>
              <a:rPr sz="2400" spc="-150" dirty="0">
                <a:latin typeface="Trebuchet MS"/>
                <a:cs typeface="Trebuchet MS"/>
              </a:rPr>
              <a:t>Illustrate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the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development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of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a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complex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CRUD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application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using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90" dirty="0">
                <a:latin typeface="Trebuchet MS"/>
                <a:cs typeface="Trebuchet MS"/>
              </a:rPr>
              <a:t>ReactJS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forms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7629">
              <a:lnSpc>
                <a:spcPct val="100000"/>
              </a:lnSpc>
              <a:spcBef>
                <a:spcPts val="100"/>
              </a:spcBef>
            </a:pPr>
            <a:r>
              <a:rPr dirty="0"/>
              <a:t>WHAT </a:t>
            </a:r>
            <a:r>
              <a:rPr spc="50" dirty="0"/>
              <a:t>IS</a:t>
            </a:r>
            <a:r>
              <a:rPr dirty="0"/>
              <a:t> </a:t>
            </a:r>
            <a:r>
              <a:rPr spc="145" dirty="0"/>
              <a:t>CRUD?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644" y="1501139"/>
            <a:ext cx="5407913" cy="430834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317799" y="4325175"/>
            <a:ext cx="1876425" cy="1221740"/>
            <a:chOff x="9317799" y="4325175"/>
            <a:chExt cx="1876425" cy="1221740"/>
          </a:xfrm>
        </p:grpSpPr>
        <p:sp>
          <p:nvSpPr>
            <p:cNvPr id="5" name="object 5"/>
            <p:cNvSpPr/>
            <p:nvPr/>
          </p:nvSpPr>
          <p:spPr>
            <a:xfrm>
              <a:off x="9325736" y="4333113"/>
              <a:ext cx="1860550" cy="1205865"/>
            </a:xfrm>
            <a:custGeom>
              <a:avLst/>
              <a:gdLst/>
              <a:ahLst/>
              <a:cxnLst/>
              <a:rect l="l" t="t" r="r" b="b"/>
              <a:pathLst>
                <a:path w="1860550" h="1205864">
                  <a:moveTo>
                    <a:pt x="1739519" y="0"/>
                  </a:moveTo>
                  <a:lnTo>
                    <a:pt x="120523" y="0"/>
                  </a:lnTo>
                  <a:lnTo>
                    <a:pt x="73616" y="9473"/>
                  </a:lnTo>
                  <a:lnTo>
                    <a:pt x="35306" y="35306"/>
                  </a:lnTo>
                  <a:lnTo>
                    <a:pt x="9473" y="73616"/>
                  </a:lnTo>
                  <a:lnTo>
                    <a:pt x="0" y="120523"/>
                  </a:lnTo>
                  <a:lnTo>
                    <a:pt x="0" y="1084961"/>
                  </a:lnTo>
                  <a:lnTo>
                    <a:pt x="9473" y="1131867"/>
                  </a:lnTo>
                  <a:lnTo>
                    <a:pt x="35306" y="1170178"/>
                  </a:lnTo>
                  <a:lnTo>
                    <a:pt x="73616" y="1196010"/>
                  </a:lnTo>
                  <a:lnTo>
                    <a:pt x="120523" y="1205484"/>
                  </a:lnTo>
                  <a:lnTo>
                    <a:pt x="1739519" y="1205484"/>
                  </a:lnTo>
                  <a:lnTo>
                    <a:pt x="1786425" y="1196010"/>
                  </a:lnTo>
                  <a:lnTo>
                    <a:pt x="1824736" y="1170178"/>
                  </a:lnTo>
                  <a:lnTo>
                    <a:pt x="1850568" y="1131867"/>
                  </a:lnTo>
                  <a:lnTo>
                    <a:pt x="1860042" y="1084961"/>
                  </a:lnTo>
                  <a:lnTo>
                    <a:pt x="1860042" y="120523"/>
                  </a:lnTo>
                  <a:lnTo>
                    <a:pt x="1850568" y="73616"/>
                  </a:lnTo>
                  <a:lnTo>
                    <a:pt x="1824736" y="35306"/>
                  </a:lnTo>
                  <a:lnTo>
                    <a:pt x="1786425" y="9473"/>
                  </a:lnTo>
                  <a:lnTo>
                    <a:pt x="173951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25736" y="4333113"/>
              <a:ext cx="1860550" cy="1205865"/>
            </a:xfrm>
            <a:custGeom>
              <a:avLst/>
              <a:gdLst/>
              <a:ahLst/>
              <a:cxnLst/>
              <a:rect l="l" t="t" r="r" b="b"/>
              <a:pathLst>
                <a:path w="1860550" h="1205864">
                  <a:moveTo>
                    <a:pt x="0" y="120523"/>
                  </a:moveTo>
                  <a:lnTo>
                    <a:pt x="9473" y="73616"/>
                  </a:lnTo>
                  <a:lnTo>
                    <a:pt x="35306" y="35306"/>
                  </a:lnTo>
                  <a:lnTo>
                    <a:pt x="73616" y="9473"/>
                  </a:lnTo>
                  <a:lnTo>
                    <a:pt x="120523" y="0"/>
                  </a:lnTo>
                  <a:lnTo>
                    <a:pt x="1739519" y="0"/>
                  </a:lnTo>
                  <a:lnTo>
                    <a:pt x="1786425" y="9473"/>
                  </a:lnTo>
                  <a:lnTo>
                    <a:pt x="1824736" y="35306"/>
                  </a:lnTo>
                  <a:lnTo>
                    <a:pt x="1850568" y="73616"/>
                  </a:lnTo>
                  <a:lnTo>
                    <a:pt x="1860042" y="120523"/>
                  </a:lnTo>
                  <a:lnTo>
                    <a:pt x="1860042" y="1084961"/>
                  </a:lnTo>
                  <a:lnTo>
                    <a:pt x="1850568" y="1131867"/>
                  </a:lnTo>
                  <a:lnTo>
                    <a:pt x="1824736" y="1170178"/>
                  </a:lnTo>
                  <a:lnTo>
                    <a:pt x="1786425" y="1196010"/>
                  </a:lnTo>
                  <a:lnTo>
                    <a:pt x="1739519" y="1205484"/>
                  </a:lnTo>
                  <a:lnTo>
                    <a:pt x="120523" y="1205484"/>
                  </a:lnTo>
                  <a:lnTo>
                    <a:pt x="73616" y="1196010"/>
                  </a:lnTo>
                  <a:lnTo>
                    <a:pt x="35306" y="1170178"/>
                  </a:lnTo>
                  <a:lnTo>
                    <a:pt x="9473" y="1131867"/>
                  </a:lnTo>
                  <a:lnTo>
                    <a:pt x="0" y="1084961"/>
                  </a:lnTo>
                  <a:lnTo>
                    <a:pt x="0" y="120523"/>
                  </a:lnTo>
                  <a:close/>
                </a:path>
              </a:pathLst>
            </a:custGeom>
            <a:ln w="15875">
              <a:solidFill>
                <a:srgbClr val="4FB8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951211" y="4672076"/>
            <a:ext cx="1116330" cy="82486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0" marR="5080" indent="-114300">
              <a:lnSpc>
                <a:spcPct val="9150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400" spc="-10" dirty="0">
                <a:latin typeface="Trebuchet MS"/>
                <a:cs typeface="Trebuchet MS"/>
              </a:rPr>
              <a:t>Example: Update/edit </a:t>
            </a:r>
            <a:r>
              <a:rPr sz="1400" spc="-70" dirty="0">
                <a:latin typeface="Trebuchet MS"/>
                <a:cs typeface="Trebuchet MS"/>
              </a:rPr>
              <a:t>the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messages </a:t>
            </a:r>
            <a:r>
              <a:rPr sz="1400" spc="-20" dirty="0">
                <a:latin typeface="Trebuchet MS"/>
                <a:cs typeface="Trebuchet MS"/>
              </a:rPr>
              <a:t>sent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81991" y="4325175"/>
            <a:ext cx="1877060" cy="1221740"/>
            <a:chOff x="6281991" y="4325175"/>
            <a:chExt cx="1877060" cy="1221740"/>
          </a:xfrm>
        </p:grpSpPr>
        <p:sp>
          <p:nvSpPr>
            <p:cNvPr id="9" name="object 9"/>
            <p:cNvSpPr/>
            <p:nvPr/>
          </p:nvSpPr>
          <p:spPr>
            <a:xfrm>
              <a:off x="6289928" y="4333113"/>
              <a:ext cx="1861185" cy="1205865"/>
            </a:xfrm>
            <a:custGeom>
              <a:avLst/>
              <a:gdLst/>
              <a:ahLst/>
              <a:cxnLst/>
              <a:rect l="l" t="t" r="r" b="b"/>
              <a:pathLst>
                <a:path w="1861184" h="1205864">
                  <a:moveTo>
                    <a:pt x="1740281" y="0"/>
                  </a:moveTo>
                  <a:lnTo>
                    <a:pt x="120523" y="0"/>
                  </a:lnTo>
                  <a:lnTo>
                    <a:pt x="73616" y="9473"/>
                  </a:lnTo>
                  <a:lnTo>
                    <a:pt x="35306" y="35306"/>
                  </a:lnTo>
                  <a:lnTo>
                    <a:pt x="9473" y="73616"/>
                  </a:lnTo>
                  <a:lnTo>
                    <a:pt x="0" y="120523"/>
                  </a:lnTo>
                  <a:lnTo>
                    <a:pt x="0" y="1084961"/>
                  </a:lnTo>
                  <a:lnTo>
                    <a:pt x="9473" y="1131867"/>
                  </a:lnTo>
                  <a:lnTo>
                    <a:pt x="35306" y="1170178"/>
                  </a:lnTo>
                  <a:lnTo>
                    <a:pt x="73616" y="1196010"/>
                  </a:lnTo>
                  <a:lnTo>
                    <a:pt x="120523" y="1205484"/>
                  </a:lnTo>
                  <a:lnTo>
                    <a:pt x="1740281" y="1205484"/>
                  </a:lnTo>
                  <a:lnTo>
                    <a:pt x="1787187" y="1196010"/>
                  </a:lnTo>
                  <a:lnTo>
                    <a:pt x="1825498" y="1170178"/>
                  </a:lnTo>
                  <a:lnTo>
                    <a:pt x="1851330" y="1131867"/>
                  </a:lnTo>
                  <a:lnTo>
                    <a:pt x="1860804" y="1084961"/>
                  </a:lnTo>
                  <a:lnTo>
                    <a:pt x="1860804" y="120523"/>
                  </a:lnTo>
                  <a:lnTo>
                    <a:pt x="1851330" y="73616"/>
                  </a:lnTo>
                  <a:lnTo>
                    <a:pt x="1825498" y="35306"/>
                  </a:lnTo>
                  <a:lnTo>
                    <a:pt x="1787187" y="9473"/>
                  </a:lnTo>
                  <a:lnTo>
                    <a:pt x="1740281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89928" y="4333113"/>
              <a:ext cx="1861185" cy="1205865"/>
            </a:xfrm>
            <a:custGeom>
              <a:avLst/>
              <a:gdLst/>
              <a:ahLst/>
              <a:cxnLst/>
              <a:rect l="l" t="t" r="r" b="b"/>
              <a:pathLst>
                <a:path w="1861184" h="1205864">
                  <a:moveTo>
                    <a:pt x="0" y="120523"/>
                  </a:moveTo>
                  <a:lnTo>
                    <a:pt x="9473" y="73616"/>
                  </a:lnTo>
                  <a:lnTo>
                    <a:pt x="35306" y="35306"/>
                  </a:lnTo>
                  <a:lnTo>
                    <a:pt x="73616" y="9473"/>
                  </a:lnTo>
                  <a:lnTo>
                    <a:pt x="120523" y="0"/>
                  </a:lnTo>
                  <a:lnTo>
                    <a:pt x="1740281" y="0"/>
                  </a:lnTo>
                  <a:lnTo>
                    <a:pt x="1787187" y="9473"/>
                  </a:lnTo>
                  <a:lnTo>
                    <a:pt x="1825498" y="35306"/>
                  </a:lnTo>
                  <a:lnTo>
                    <a:pt x="1851330" y="73616"/>
                  </a:lnTo>
                  <a:lnTo>
                    <a:pt x="1860804" y="120523"/>
                  </a:lnTo>
                  <a:lnTo>
                    <a:pt x="1860804" y="1084961"/>
                  </a:lnTo>
                  <a:lnTo>
                    <a:pt x="1851330" y="1131867"/>
                  </a:lnTo>
                  <a:lnTo>
                    <a:pt x="1825498" y="1170178"/>
                  </a:lnTo>
                  <a:lnTo>
                    <a:pt x="1787187" y="1196010"/>
                  </a:lnTo>
                  <a:lnTo>
                    <a:pt x="1740281" y="1205484"/>
                  </a:lnTo>
                  <a:lnTo>
                    <a:pt x="120523" y="1205484"/>
                  </a:lnTo>
                  <a:lnTo>
                    <a:pt x="73616" y="1196010"/>
                  </a:lnTo>
                  <a:lnTo>
                    <a:pt x="35306" y="1170178"/>
                  </a:lnTo>
                  <a:lnTo>
                    <a:pt x="9473" y="1131867"/>
                  </a:lnTo>
                  <a:lnTo>
                    <a:pt x="0" y="1084961"/>
                  </a:lnTo>
                  <a:lnTo>
                    <a:pt x="0" y="120523"/>
                  </a:lnTo>
                  <a:close/>
                </a:path>
              </a:pathLst>
            </a:custGeom>
            <a:ln w="15875">
              <a:solidFill>
                <a:srgbClr val="A25D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357111" y="4672076"/>
            <a:ext cx="1107440" cy="82486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0" marR="5080" indent="-114300">
              <a:lnSpc>
                <a:spcPct val="9150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400" spc="-10" dirty="0">
                <a:latin typeface="Trebuchet MS"/>
                <a:cs typeface="Trebuchet MS"/>
              </a:rPr>
              <a:t>Example: Deleting </a:t>
            </a:r>
            <a:r>
              <a:rPr sz="1400" spc="-70" dirty="0">
                <a:latin typeface="Trebuchet MS"/>
                <a:cs typeface="Trebuchet MS"/>
              </a:rPr>
              <a:t>unintentional </a:t>
            </a:r>
            <a:r>
              <a:rPr sz="1400" spc="-10" dirty="0">
                <a:latin typeface="Trebuchet MS"/>
                <a:cs typeface="Trebuchet MS"/>
              </a:rPr>
              <a:t>tweets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317799" y="1764093"/>
            <a:ext cx="1876425" cy="1221740"/>
            <a:chOff x="9317799" y="1764093"/>
            <a:chExt cx="1876425" cy="1221740"/>
          </a:xfrm>
        </p:grpSpPr>
        <p:sp>
          <p:nvSpPr>
            <p:cNvPr id="13" name="object 13"/>
            <p:cNvSpPr/>
            <p:nvPr/>
          </p:nvSpPr>
          <p:spPr>
            <a:xfrm>
              <a:off x="9325736" y="1772030"/>
              <a:ext cx="1860550" cy="1205865"/>
            </a:xfrm>
            <a:custGeom>
              <a:avLst/>
              <a:gdLst/>
              <a:ahLst/>
              <a:cxnLst/>
              <a:rect l="l" t="t" r="r" b="b"/>
              <a:pathLst>
                <a:path w="1860550" h="1205864">
                  <a:moveTo>
                    <a:pt x="1739519" y="0"/>
                  </a:moveTo>
                  <a:lnTo>
                    <a:pt x="120523" y="0"/>
                  </a:lnTo>
                  <a:lnTo>
                    <a:pt x="73616" y="9473"/>
                  </a:lnTo>
                  <a:lnTo>
                    <a:pt x="35306" y="35306"/>
                  </a:lnTo>
                  <a:lnTo>
                    <a:pt x="9473" y="73616"/>
                  </a:lnTo>
                  <a:lnTo>
                    <a:pt x="0" y="120523"/>
                  </a:lnTo>
                  <a:lnTo>
                    <a:pt x="0" y="1084961"/>
                  </a:lnTo>
                  <a:lnTo>
                    <a:pt x="9473" y="1131867"/>
                  </a:lnTo>
                  <a:lnTo>
                    <a:pt x="35306" y="1170178"/>
                  </a:lnTo>
                  <a:lnTo>
                    <a:pt x="73616" y="1196010"/>
                  </a:lnTo>
                  <a:lnTo>
                    <a:pt x="120523" y="1205484"/>
                  </a:lnTo>
                  <a:lnTo>
                    <a:pt x="1739519" y="1205484"/>
                  </a:lnTo>
                  <a:lnTo>
                    <a:pt x="1786425" y="1196010"/>
                  </a:lnTo>
                  <a:lnTo>
                    <a:pt x="1824736" y="1170178"/>
                  </a:lnTo>
                  <a:lnTo>
                    <a:pt x="1850568" y="1131867"/>
                  </a:lnTo>
                  <a:lnTo>
                    <a:pt x="1860042" y="1084961"/>
                  </a:lnTo>
                  <a:lnTo>
                    <a:pt x="1860042" y="120523"/>
                  </a:lnTo>
                  <a:lnTo>
                    <a:pt x="1850568" y="73616"/>
                  </a:lnTo>
                  <a:lnTo>
                    <a:pt x="1824736" y="35306"/>
                  </a:lnTo>
                  <a:lnTo>
                    <a:pt x="1786425" y="9473"/>
                  </a:lnTo>
                  <a:lnTo>
                    <a:pt x="173951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325736" y="1772030"/>
              <a:ext cx="1860550" cy="1205865"/>
            </a:xfrm>
            <a:custGeom>
              <a:avLst/>
              <a:gdLst/>
              <a:ahLst/>
              <a:cxnLst/>
              <a:rect l="l" t="t" r="r" b="b"/>
              <a:pathLst>
                <a:path w="1860550" h="1205864">
                  <a:moveTo>
                    <a:pt x="0" y="120523"/>
                  </a:moveTo>
                  <a:lnTo>
                    <a:pt x="9473" y="73616"/>
                  </a:lnTo>
                  <a:lnTo>
                    <a:pt x="35306" y="35306"/>
                  </a:lnTo>
                  <a:lnTo>
                    <a:pt x="73616" y="9473"/>
                  </a:lnTo>
                  <a:lnTo>
                    <a:pt x="120523" y="0"/>
                  </a:lnTo>
                  <a:lnTo>
                    <a:pt x="1739519" y="0"/>
                  </a:lnTo>
                  <a:lnTo>
                    <a:pt x="1786425" y="9473"/>
                  </a:lnTo>
                  <a:lnTo>
                    <a:pt x="1824736" y="35306"/>
                  </a:lnTo>
                  <a:lnTo>
                    <a:pt x="1850568" y="73616"/>
                  </a:lnTo>
                  <a:lnTo>
                    <a:pt x="1860042" y="120523"/>
                  </a:lnTo>
                  <a:lnTo>
                    <a:pt x="1860042" y="1084961"/>
                  </a:lnTo>
                  <a:lnTo>
                    <a:pt x="1850568" y="1131867"/>
                  </a:lnTo>
                  <a:lnTo>
                    <a:pt x="1824736" y="1170178"/>
                  </a:lnTo>
                  <a:lnTo>
                    <a:pt x="1786425" y="1196010"/>
                  </a:lnTo>
                  <a:lnTo>
                    <a:pt x="1739519" y="1205484"/>
                  </a:lnTo>
                  <a:lnTo>
                    <a:pt x="120523" y="1205484"/>
                  </a:lnTo>
                  <a:lnTo>
                    <a:pt x="73616" y="1196010"/>
                  </a:lnTo>
                  <a:lnTo>
                    <a:pt x="35306" y="1170178"/>
                  </a:lnTo>
                  <a:lnTo>
                    <a:pt x="9473" y="1131867"/>
                  </a:lnTo>
                  <a:lnTo>
                    <a:pt x="0" y="1084961"/>
                  </a:lnTo>
                  <a:lnTo>
                    <a:pt x="0" y="120523"/>
                  </a:lnTo>
                  <a:close/>
                </a:path>
              </a:pathLst>
            </a:custGeom>
            <a:ln w="15875">
              <a:solidFill>
                <a:srgbClr val="63CF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951211" y="1809495"/>
            <a:ext cx="1134110" cy="6286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0" marR="5080" indent="-114300">
              <a:lnSpc>
                <a:spcPts val="1540"/>
              </a:lnSpc>
              <a:spcBef>
                <a:spcPts val="265"/>
              </a:spcBef>
              <a:buChar char="•"/>
              <a:tabLst>
                <a:tab pos="127000" algn="l"/>
              </a:tabLst>
            </a:pPr>
            <a:r>
              <a:rPr sz="1400" spc="-10" dirty="0">
                <a:latin typeface="Trebuchet MS"/>
                <a:cs typeface="Trebuchet MS"/>
              </a:rPr>
              <a:t>Example: </a:t>
            </a:r>
            <a:r>
              <a:rPr sz="1400" spc="-75" dirty="0">
                <a:latin typeface="Trebuchet MS"/>
                <a:cs typeface="Trebuchet MS"/>
              </a:rPr>
              <a:t>Reading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news </a:t>
            </a:r>
            <a:r>
              <a:rPr sz="1400" spc="-10" dirty="0">
                <a:latin typeface="Trebuchet MS"/>
                <a:cs typeface="Trebuchet MS"/>
              </a:rPr>
              <a:t>feeds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281991" y="1764093"/>
            <a:ext cx="1877060" cy="1221740"/>
            <a:chOff x="6281991" y="1764093"/>
            <a:chExt cx="1877060" cy="1221740"/>
          </a:xfrm>
        </p:grpSpPr>
        <p:sp>
          <p:nvSpPr>
            <p:cNvPr id="17" name="object 17"/>
            <p:cNvSpPr/>
            <p:nvPr/>
          </p:nvSpPr>
          <p:spPr>
            <a:xfrm>
              <a:off x="6289928" y="1772030"/>
              <a:ext cx="1861185" cy="1205865"/>
            </a:xfrm>
            <a:custGeom>
              <a:avLst/>
              <a:gdLst/>
              <a:ahLst/>
              <a:cxnLst/>
              <a:rect l="l" t="t" r="r" b="b"/>
              <a:pathLst>
                <a:path w="1861184" h="1205864">
                  <a:moveTo>
                    <a:pt x="1740281" y="0"/>
                  </a:moveTo>
                  <a:lnTo>
                    <a:pt x="120523" y="0"/>
                  </a:lnTo>
                  <a:lnTo>
                    <a:pt x="73616" y="9473"/>
                  </a:lnTo>
                  <a:lnTo>
                    <a:pt x="35306" y="35306"/>
                  </a:lnTo>
                  <a:lnTo>
                    <a:pt x="9473" y="73616"/>
                  </a:lnTo>
                  <a:lnTo>
                    <a:pt x="0" y="120523"/>
                  </a:lnTo>
                  <a:lnTo>
                    <a:pt x="0" y="1084961"/>
                  </a:lnTo>
                  <a:lnTo>
                    <a:pt x="9473" y="1131867"/>
                  </a:lnTo>
                  <a:lnTo>
                    <a:pt x="35306" y="1170178"/>
                  </a:lnTo>
                  <a:lnTo>
                    <a:pt x="73616" y="1196010"/>
                  </a:lnTo>
                  <a:lnTo>
                    <a:pt x="120523" y="1205484"/>
                  </a:lnTo>
                  <a:lnTo>
                    <a:pt x="1740281" y="1205484"/>
                  </a:lnTo>
                  <a:lnTo>
                    <a:pt x="1787187" y="1196010"/>
                  </a:lnTo>
                  <a:lnTo>
                    <a:pt x="1825498" y="1170178"/>
                  </a:lnTo>
                  <a:lnTo>
                    <a:pt x="1851330" y="1131867"/>
                  </a:lnTo>
                  <a:lnTo>
                    <a:pt x="1860804" y="1084961"/>
                  </a:lnTo>
                  <a:lnTo>
                    <a:pt x="1860804" y="120523"/>
                  </a:lnTo>
                  <a:lnTo>
                    <a:pt x="1851330" y="73616"/>
                  </a:lnTo>
                  <a:lnTo>
                    <a:pt x="1825498" y="35306"/>
                  </a:lnTo>
                  <a:lnTo>
                    <a:pt x="1787187" y="9473"/>
                  </a:lnTo>
                  <a:lnTo>
                    <a:pt x="1740281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89928" y="1772030"/>
              <a:ext cx="1861185" cy="1205865"/>
            </a:xfrm>
            <a:custGeom>
              <a:avLst/>
              <a:gdLst/>
              <a:ahLst/>
              <a:cxnLst/>
              <a:rect l="l" t="t" r="r" b="b"/>
              <a:pathLst>
                <a:path w="1861184" h="1205864">
                  <a:moveTo>
                    <a:pt x="0" y="120523"/>
                  </a:moveTo>
                  <a:lnTo>
                    <a:pt x="9473" y="73616"/>
                  </a:lnTo>
                  <a:lnTo>
                    <a:pt x="35306" y="35306"/>
                  </a:lnTo>
                  <a:lnTo>
                    <a:pt x="73616" y="9473"/>
                  </a:lnTo>
                  <a:lnTo>
                    <a:pt x="120523" y="0"/>
                  </a:lnTo>
                  <a:lnTo>
                    <a:pt x="1740281" y="0"/>
                  </a:lnTo>
                  <a:lnTo>
                    <a:pt x="1787187" y="9473"/>
                  </a:lnTo>
                  <a:lnTo>
                    <a:pt x="1825498" y="35306"/>
                  </a:lnTo>
                  <a:lnTo>
                    <a:pt x="1851330" y="73616"/>
                  </a:lnTo>
                  <a:lnTo>
                    <a:pt x="1860804" y="120523"/>
                  </a:lnTo>
                  <a:lnTo>
                    <a:pt x="1860804" y="1084961"/>
                  </a:lnTo>
                  <a:lnTo>
                    <a:pt x="1851330" y="1131867"/>
                  </a:lnTo>
                  <a:lnTo>
                    <a:pt x="1825498" y="1170178"/>
                  </a:lnTo>
                  <a:lnTo>
                    <a:pt x="1787187" y="1196010"/>
                  </a:lnTo>
                  <a:lnTo>
                    <a:pt x="1740281" y="1205484"/>
                  </a:lnTo>
                  <a:lnTo>
                    <a:pt x="120523" y="1205484"/>
                  </a:lnTo>
                  <a:lnTo>
                    <a:pt x="73616" y="1196010"/>
                  </a:lnTo>
                  <a:lnTo>
                    <a:pt x="35306" y="1170178"/>
                  </a:lnTo>
                  <a:lnTo>
                    <a:pt x="9473" y="1131867"/>
                  </a:lnTo>
                  <a:lnTo>
                    <a:pt x="0" y="1084961"/>
                  </a:lnTo>
                  <a:lnTo>
                    <a:pt x="0" y="120523"/>
                  </a:lnTo>
                  <a:close/>
                </a:path>
              </a:pathLst>
            </a:custGeom>
            <a:ln w="15875">
              <a:solidFill>
                <a:srgbClr val="CE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357111" y="1809495"/>
            <a:ext cx="797560" cy="6286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0" marR="5080" indent="-114300">
              <a:lnSpc>
                <a:spcPts val="1540"/>
              </a:lnSpc>
              <a:spcBef>
                <a:spcPts val="265"/>
              </a:spcBef>
              <a:buChar char="•"/>
              <a:tabLst>
                <a:tab pos="127000" algn="l"/>
              </a:tabLst>
            </a:pPr>
            <a:r>
              <a:rPr sz="1400" spc="-90" dirty="0">
                <a:latin typeface="Trebuchet MS"/>
                <a:cs typeface="Trebuchet MS"/>
              </a:rPr>
              <a:t>Example: </a:t>
            </a:r>
            <a:r>
              <a:rPr sz="1400" spc="-20" dirty="0">
                <a:latin typeface="Trebuchet MS"/>
                <a:cs typeface="Trebuchet MS"/>
              </a:rPr>
              <a:t>Creating </a:t>
            </a:r>
            <a:r>
              <a:rPr sz="1400" spc="-10" dirty="0">
                <a:latin typeface="Trebuchet MS"/>
                <a:cs typeface="Trebuchet MS"/>
              </a:rPr>
              <a:t>posts.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061517" y="1978977"/>
            <a:ext cx="1646555" cy="1646555"/>
            <a:chOff x="7061517" y="1978977"/>
            <a:chExt cx="1646555" cy="1646555"/>
          </a:xfrm>
        </p:grpSpPr>
        <p:sp>
          <p:nvSpPr>
            <p:cNvPr id="21" name="object 21"/>
            <p:cNvSpPr/>
            <p:nvPr/>
          </p:nvSpPr>
          <p:spPr>
            <a:xfrm>
              <a:off x="7069455" y="1986914"/>
              <a:ext cx="1630680" cy="1630680"/>
            </a:xfrm>
            <a:custGeom>
              <a:avLst/>
              <a:gdLst/>
              <a:ahLst/>
              <a:cxnLst/>
              <a:rect l="l" t="t" r="r" b="b"/>
              <a:pathLst>
                <a:path w="1630679" h="1630679">
                  <a:moveTo>
                    <a:pt x="1630680" y="0"/>
                  </a:moveTo>
                  <a:lnTo>
                    <a:pt x="1582602" y="695"/>
                  </a:lnTo>
                  <a:lnTo>
                    <a:pt x="1534869" y="2768"/>
                  </a:lnTo>
                  <a:lnTo>
                    <a:pt x="1487501" y="6200"/>
                  </a:lnTo>
                  <a:lnTo>
                    <a:pt x="1440516" y="10971"/>
                  </a:lnTo>
                  <a:lnTo>
                    <a:pt x="1393933" y="17063"/>
                  </a:lnTo>
                  <a:lnTo>
                    <a:pt x="1347773" y="24456"/>
                  </a:lnTo>
                  <a:lnTo>
                    <a:pt x="1302053" y="33131"/>
                  </a:lnTo>
                  <a:lnTo>
                    <a:pt x="1256793" y="43069"/>
                  </a:lnTo>
                  <a:lnTo>
                    <a:pt x="1212012" y="54251"/>
                  </a:lnTo>
                  <a:lnTo>
                    <a:pt x="1167730" y="66658"/>
                  </a:lnTo>
                  <a:lnTo>
                    <a:pt x="1123964" y="80271"/>
                  </a:lnTo>
                  <a:lnTo>
                    <a:pt x="1080735" y="95071"/>
                  </a:lnTo>
                  <a:lnTo>
                    <a:pt x="1038062" y="111037"/>
                  </a:lnTo>
                  <a:lnTo>
                    <a:pt x="995963" y="128152"/>
                  </a:lnTo>
                  <a:lnTo>
                    <a:pt x="954458" y="146397"/>
                  </a:lnTo>
                  <a:lnTo>
                    <a:pt x="913566" y="165751"/>
                  </a:lnTo>
                  <a:lnTo>
                    <a:pt x="873306" y="186197"/>
                  </a:lnTo>
                  <a:lnTo>
                    <a:pt x="833698" y="207714"/>
                  </a:lnTo>
                  <a:lnTo>
                    <a:pt x="794759" y="230284"/>
                  </a:lnTo>
                  <a:lnTo>
                    <a:pt x="756510" y="253887"/>
                  </a:lnTo>
                  <a:lnTo>
                    <a:pt x="718970" y="278505"/>
                  </a:lnTo>
                  <a:lnTo>
                    <a:pt x="682157" y="304119"/>
                  </a:lnTo>
                  <a:lnTo>
                    <a:pt x="646091" y="330708"/>
                  </a:lnTo>
                  <a:lnTo>
                    <a:pt x="610790" y="358255"/>
                  </a:lnTo>
                  <a:lnTo>
                    <a:pt x="576275" y="386740"/>
                  </a:lnTo>
                  <a:lnTo>
                    <a:pt x="542564" y="416143"/>
                  </a:lnTo>
                  <a:lnTo>
                    <a:pt x="509676" y="446447"/>
                  </a:lnTo>
                  <a:lnTo>
                    <a:pt x="477631" y="477631"/>
                  </a:lnTo>
                  <a:lnTo>
                    <a:pt x="446447" y="509676"/>
                  </a:lnTo>
                  <a:lnTo>
                    <a:pt x="416143" y="542564"/>
                  </a:lnTo>
                  <a:lnTo>
                    <a:pt x="386740" y="576275"/>
                  </a:lnTo>
                  <a:lnTo>
                    <a:pt x="358255" y="610790"/>
                  </a:lnTo>
                  <a:lnTo>
                    <a:pt x="330708" y="646091"/>
                  </a:lnTo>
                  <a:lnTo>
                    <a:pt x="304119" y="682157"/>
                  </a:lnTo>
                  <a:lnTo>
                    <a:pt x="278505" y="718970"/>
                  </a:lnTo>
                  <a:lnTo>
                    <a:pt x="253887" y="756510"/>
                  </a:lnTo>
                  <a:lnTo>
                    <a:pt x="230284" y="794759"/>
                  </a:lnTo>
                  <a:lnTo>
                    <a:pt x="207714" y="833698"/>
                  </a:lnTo>
                  <a:lnTo>
                    <a:pt x="186197" y="873306"/>
                  </a:lnTo>
                  <a:lnTo>
                    <a:pt x="165751" y="913566"/>
                  </a:lnTo>
                  <a:lnTo>
                    <a:pt x="146397" y="954458"/>
                  </a:lnTo>
                  <a:lnTo>
                    <a:pt x="128152" y="995963"/>
                  </a:lnTo>
                  <a:lnTo>
                    <a:pt x="111037" y="1038062"/>
                  </a:lnTo>
                  <a:lnTo>
                    <a:pt x="95071" y="1080735"/>
                  </a:lnTo>
                  <a:lnTo>
                    <a:pt x="80271" y="1123964"/>
                  </a:lnTo>
                  <a:lnTo>
                    <a:pt x="66658" y="1167730"/>
                  </a:lnTo>
                  <a:lnTo>
                    <a:pt x="54251" y="1212012"/>
                  </a:lnTo>
                  <a:lnTo>
                    <a:pt x="43069" y="1256793"/>
                  </a:lnTo>
                  <a:lnTo>
                    <a:pt x="33131" y="1302053"/>
                  </a:lnTo>
                  <a:lnTo>
                    <a:pt x="24456" y="1347773"/>
                  </a:lnTo>
                  <a:lnTo>
                    <a:pt x="17063" y="1393933"/>
                  </a:lnTo>
                  <a:lnTo>
                    <a:pt x="10971" y="1440516"/>
                  </a:lnTo>
                  <a:lnTo>
                    <a:pt x="6200" y="1487501"/>
                  </a:lnTo>
                  <a:lnTo>
                    <a:pt x="2768" y="1534869"/>
                  </a:lnTo>
                  <a:lnTo>
                    <a:pt x="695" y="1582602"/>
                  </a:lnTo>
                  <a:lnTo>
                    <a:pt x="0" y="1630680"/>
                  </a:lnTo>
                  <a:lnTo>
                    <a:pt x="1630680" y="1630680"/>
                  </a:lnTo>
                  <a:lnTo>
                    <a:pt x="1630680" y="0"/>
                  </a:lnTo>
                  <a:close/>
                </a:path>
              </a:pathLst>
            </a:custGeom>
            <a:solidFill>
              <a:srgbClr val="CE66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069455" y="1986914"/>
              <a:ext cx="1630680" cy="1630680"/>
            </a:xfrm>
            <a:custGeom>
              <a:avLst/>
              <a:gdLst/>
              <a:ahLst/>
              <a:cxnLst/>
              <a:rect l="l" t="t" r="r" b="b"/>
              <a:pathLst>
                <a:path w="1630679" h="1630679">
                  <a:moveTo>
                    <a:pt x="0" y="1630680"/>
                  </a:moveTo>
                  <a:lnTo>
                    <a:pt x="695" y="1582602"/>
                  </a:lnTo>
                  <a:lnTo>
                    <a:pt x="2768" y="1534869"/>
                  </a:lnTo>
                  <a:lnTo>
                    <a:pt x="6200" y="1487501"/>
                  </a:lnTo>
                  <a:lnTo>
                    <a:pt x="10971" y="1440516"/>
                  </a:lnTo>
                  <a:lnTo>
                    <a:pt x="17063" y="1393933"/>
                  </a:lnTo>
                  <a:lnTo>
                    <a:pt x="24456" y="1347773"/>
                  </a:lnTo>
                  <a:lnTo>
                    <a:pt x="33131" y="1302053"/>
                  </a:lnTo>
                  <a:lnTo>
                    <a:pt x="43069" y="1256793"/>
                  </a:lnTo>
                  <a:lnTo>
                    <a:pt x="54251" y="1212012"/>
                  </a:lnTo>
                  <a:lnTo>
                    <a:pt x="66658" y="1167730"/>
                  </a:lnTo>
                  <a:lnTo>
                    <a:pt x="80271" y="1123964"/>
                  </a:lnTo>
                  <a:lnTo>
                    <a:pt x="95071" y="1080735"/>
                  </a:lnTo>
                  <a:lnTo>
                    <a:pt x="111037" y="1038062"/>
                  </a:lnTo>
                  <a:lnTo>
                    <a:pt x="128152" y="995963"/>
                  </a:lnTo>
                  <a:lnTo>
                    <a:pt x="146397" y="954458"/>
                  </a:lnTo>
                  <a:lnTo>
                    <a:pt x="165751" y="913566"/>
                  </a:lnTo>
                  <a:lnTo>
                    <a:pt x="186197" y="873306"/>
                  </a:lnTo>
                  <a:lnTo>
                    <a:pt x="207714" y="833698"/>
                  </a:lnTo>
                  <a:lnTo>
                    <a:pt x="230284" y="794759"/>
                  </a:lnTo>
                  <a:lnTo>
                    <a:pt x="253887" y="756510"/>
                  </a:lnTo>
                  <a:lnTo>
                    <a:pt x="278505" y="718970"/>
                  </a:lnTo>
                  <a:lnTo>
                    <a:pt x="304119" y="682157"/>
                  </a:lnTo>
                  <a:lnTo>
                    <a:pt x="330708" y="646091"/>
                  </a:lnTo>
                  <a:lnTo>
                    <a:pt x="358255" y="610790"/>
                  </a:lnTo>
                  <a:lnTo>
                    <a:pt x="386740" y="576275"/>
                  </a:lnTo>
                  <a:lnTo>
                    <a:pt x="416143" y="542564"/>
                  </a:lnTo>
                  <a:lnTo>
                    <a:pt x="446447" y="509676"/>
                  </a:lnTo>
                  <a:lnTo>
                    <a:pt x="477631" y="477631"/>
                  </a:lnTo>
                  <a:lnTo>
                    <a:pt x="509676" y="446447"/>
                  </a:lnTo>
                  <a:lnTo>
                    <a:pt x="542564" y="416143"/>
                  </a:lnTo>
                  <a:lnTo>
                    <a:pt x="576275" y="386740"/>
                  </a:lnTo>
                  <a:lnTo>
                    <a:pt x="610790" y="358255"/>
                  </a:lnTo>
                  <a:lnTo>
                    <a:pt x="646091" y="330708"/>
                  </a:lnTo>
                  <a:lnTo>
                    <a:pt x="682157" y="304119"/>
                  </a:lnTo>
                  <a:lnTo>
                    <a:pt x="718970" y="278505"/>
                  </a:lnTo>
                  <a:lnTo>
                    <a:pt x="756510" y="253887"/>
                  </a:lnTo>
                  <a:lnTo>
                    <a:pt x="794759" y="230284"/>
                  </a:lnTo>
                  <a:lnTo>
                    <a:pt x="833698" y="207714"/>
                  </a:lnTo>
                  <a:lnTo>
                    <a:pt x="873306" y="186197"/>
                  </a:lnTo>
                  <a:lnTo>
                    <a:pt x="913566" y="165751"/>
                  </a:lnTo>
                  <a:lnTo>
                    <a:pt x="954458" y="146397"/>
                  </a:lnTo>
                  <a:lnTo>
                    <a:pt x="995963" y="128152"/>
                  </a:lnTo>
                  <a:lnTo>
                    <a:pt x="1038062" y="111037"/>
                  </a:lnTo>
                  <a:lnTo>
                    <a:pt x="1080735" y="95071"/>
                  </a:lnTo>
                  <a:lnTo>
                    <a:pt x="1123964" y="80271"/>
                  </a:lnTo>
                  <a:lnTo>
                    <a:pt x="1167730" y="66658"/>
                  </a:lnTo>
                  <a:lnTo>
                    <a:pt x="1212012" y="54251"/>
                  </a:lnTo>
                  <a:lnTo>
                    <a:pt x="1256793" y="43069"/>
                  </a:lnTo>
                  <a:lnTo>
                    <a:pt x="1302053" y="33131"/>
                  </a:lnTo>
                  <a:lnTo>
                    <a:pt x="1347773" y="24456"/>
                  </a:lnTo>
                  <a:lnTo>
                    <a:pt x="1393933" y="17063"/>
                  </a:lnTo>
                  <a:lnTo>
                    <a:pt x="1440516" y="10971"/>
                  </a:lnTo>
                  <a:lnTo>
                    <a:pt x="1487501" y="6200"/>
                  </a:lnTo>
                  <a:lnTo>
                    <a:pt x="1534869" y="2768"/>
                  </a:lnTo>
                  <a:lnTo>
                    <a:pt x="1582602" y="695"/>
                  </a:lnTo>
                  <a:lnTo>
                    <a:pt x="1630680" y="0"/>
                  </a:lnTo>
                  <a:lnTo>
                    <a:pt x="1630680" y="1630680"/>
                  </a:lnTo>
                  <a:lnTo>
                    <a:pt x="0" y="1630680"/>
                  </a:lnTo>
                  <a:close/>
                </a:path>
              </a:pathLst>
            </a:custGeom>
            <a:ln w="158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710169" y="2881376"/>
            <a:ext cx="82740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25" dirty="0">
                <a:solidFill>
                  <a:srgbClr val="FFFFFF"/>
                </a:solidFill>
                <a:latin typeface="Trebuchet MS"/>
                <a:cs typeface="Trebuchet MS"/>
              </a:rPr>
              <a:t>C </a:t>
            </a:r>
            <a:r>
              <a:rPr sz="1600" spc="-10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6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767635" y="1978977"/>
            <a:ext cx="1646555" cy="1646555"/>
            <a:chOff x="8767635" y="1978977"/>
            <a:chExt cx="1646555" cy="1646555"/>
          </a:xfrm>
        </p:grpSpPr>
        <p:sp>
          <p:nvSpPr>
            <p:cNvPr id="25" name="object 25"/>
            <p:cNvSpPr/>
            <p:nvPr/>
          </p:nvSpPr>
          <p:spPr>
            <a:xfrm>
              <a:off x="8775572" y="1986914"/>
              <a:ext cx="1630680" cy="1630680"/>
            </a:xfrm>
            <a:custGeom>
              <a:avLst/>
              <a:gdLst/>
              <a:ahLst/>
              <a:cxnLst/>
              <a:rect l="l" t="t" r="r" b="b"/>
              <a:pathLst>
                <a:path w="1630679" h="1630679">
                  <a:moveTo>
                    <a:pt x="0" y="0"/>
                  </a:moveTo>
                  <a:lnTo>
                    <a:pt x="0" y="1630680"/>
                  </a:lnTo>
                  <a:lnTo>
                    <a:pt x="1630680" y="1630680"/>
                  </a:lnTo>
                  <a:lnTo>
                    <a:pt x="1629984" y="1582602"/>
                  </a:lnTo>
                  <a:lnTo>
                    <a:pt x="1627911" y="1534869"/>
                  </a:lnTo>
                  <a:lnTo>
                    <a:pt x="1624479" y="1487501"/>
                  </a:lnTo>
                  <a:lnTo>
                    <a:pt x="1619708" y="1440516"/>
                  </a:lnTo>
                  <a:lnTo>
                    <a:pt x="1613616" y="1393933"/>
                  </a:lnTo>
                  <a:lnTo>
                    <a:pt x="1606223" y="1347773"/>
                  </a:lnTo>
                  <a:lnTo>
                    <a:pt x="1597548" y="1302053"/>
                  </a:lnTo>
                  <a:lnTo>
                    <a:pt x="1587610" y="1256793"/>
                  </a:lnTo>
                  <a:lnTo>
                    <a:pt x="1576428" y="1212012"/>
                  </a:lnTo>
                  <a:lnTo>
                    <a:pt x="1564021" y="1167730"/>
                  </a:lnTo>
                  <a:lnTo>
                    <a:pt x="1550408" y="1123964"/>
                  </a:lnTo>
                  <a:lnTo>
                    <a:pt x="1535608" y="1080735"/>
                  </a:lnTo>
                  <a:lnTo>
                    <a:pt x="1519642" y="1038062"/>
                  </a:lnTo>
                  <a:lnTo>
                    <a:pt x="1502527" y="995963"/>
                  </a:lnTo>
                  <a:lnTo>
                    <a:pt x="1484282" y="954458"/>
                  </a:lnTo>
                  <a:lnTo>
                    <a:pt x="1464928" y="913566"/>
                  </a:lnTo>
                  <a:lnTo>
                    <a:pt x="1444482" y="873306"/>
                  </a:lnTo>
                  <a:lnTo>
                    <a:pt x="1422965" y="833698"/>
                  </a:lnTo>
                  <a:lnTo>
                    <a:pt x="1400395" y="794759"/>
                  </a:lnTo>
                  <a:lnTo>
                    <a:pt x="1376792" y="756510"/>
                  </a:lnTo>
                  <a:lnTo>
                    <a:pt x="1352174" y="718970"/>
                  </a:lnTo>
                  <a:lnTo>
                    <a:pt x="1326560" y="682157"/>
                  </a:lnTo>
                  <a:lnTo>
                    <a:pt x="1299971" y="646091"/>
                  </a:lnTo>
                  <a:lnTo>
                    <a:pt x="1272424" y="610790"/>
                  </a:lnTo>
                  <a:lnTo>
                    <a:pt x="1243939" y="576275"/>
                  </a:lnTo>
                  <a:lnTo>
                    <a:pt x="1214536" y="542564"/>
                  </a:lnTo>
                  <a:lnTo>
                    <a:pt x="1184232" y="509676"/>
                  </a:lnTo>
                  <a:lnTo>
                    <a:pt x="1153048" y="477631"/>
                  </a:lnTo>
                  <a:lnTo>
                    <a:pt x="1121003" y="446447"/>
                  </a:lnTo>
                  <a:lnTo>
                    <a:pt x="1088115" y="416143"/>
                  </a:lnTo>
                  <a:lnTo>
                    <a:pt x="1054404" y="386740"/>
                  </a:lnTo>
                  <a:lnTo>
                    <a:pt x="1019889" y="358255"/>
                  </a:lnTo>
                  <a:lnTo>
                    <a:pt x="984588" y="330708"/>
                  </a:lnTo>
                  <a:lnTo>
                    <a:pt x="948522" y="304119"/>
                  </a:lnTo>
                  <a:lnTo>
                    <a:pt x="911709" y="278505"/>
                  </a:lnTo>
                  <a:lnTo>
                    <a:pt x="874169" y="253887"/>
                  </a:lnTo>
                  <a:lnTo>
                    <a:pt x="835920" y="230284"/>
                  </a:lnTo>
                  <a:lnTo>
                    <a:pt x="796981" y="207714"/>
                  </a:lnTo>
                  <a:lnTo>
                    <a:pt x="757373" y="186197"/>
                  </a:lnTo>
                  <a:lnTo>
                    <a:pt x="717113" y="165751"/>
                  </a:lnTo>
                  <a:lnTo>
                    <a:pt x="676221" y="146397"/>
                  </a:lnTo>
                  <a:lnTo>
                    <a:pt x="634716" y="128152"/>
                  </a:lnTo>
                  <a:lnTo>
                    <a:pt x="592617" y="111037"/>
                  </a:lnTo>
                  <a:lnTo>
                    <a:pt x="549944" y="95071"/>
                  </a:lnTo>
                  <a:lnTo>
                    <a:pt x="506715" y="80271"/>
                  </a:lnTo>
                  <a:lnTo>
                    <a:pt x="462949" y="66658"/>
                  </a:lnTo>
                  <a:lnTo>
                    <a:pt x="418667" y="54251"/>
                  </a:lnTo>
                  <a:lnTo>
                    <a:pt x="373886" y="43069"/>
                  </a:lnTo>
                  <a:lnTo>
                    <a:pt x="328626" y="33131"/>
                  </a:lnTo>
                  <a:lnTo>
                    <a:pt x="282906" y="24456"/>
                  </a:lnTo>
                  <a:lnTo>
                    <a:pt x="236746" y="17063"/>
                  </a:lnTo>
                  <a:lnTo>
                    <a:pt x="190163" y="10971"/>
                  </a:lnTo>
                  <a:lnTo>
                    <a:pt x="143178" y="6200"/>
                  </a:lnTo>
                  <a:lnTo>
                    <a:pt x="95810" y="2768"/>
                  </a:lnTo>
                  <a:lnTo>
                    <a:pt x="48077" y="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CF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775572" y="1986914"/>
              <a:ext cx="1630680" cy="1630680"/>
            </a:xfrm>
            <a:custGeom>
              <a:avLst/>
              <a:gdLst/>
              <a:ahLst/>
              <a:cxnLst/>
              <a:rect l="l" t="t" r="r" b="b"/>
              <a:pathLst>
                <a:path w="1630679" h="1630679">
                  <a:moveTo>
                    <a:pt x="0" y="0"/>
                  </a:moveTo>
                  <a:lnTo>
                    <a:pt x="48077" y="695"/>
                  </a:lnTo>
                  <a:lnTo>
                    <a:pt x="95810" y="2768"/>
                  </a:lnTo>
                  <a:lnTo>
                    <a:pt x="143178" y="6200"/>
                  </a:lnTo>
                  <a:lnTo>
                    <a:pt x="190163" y="10971"/>
                  </a:lnTo>
                  <a:lnTo>
                    <a:pt x="236746" y="17063"/>
                  </a:lnTo>
                  <a:lnTo>
                    <a:pt x="282906" y="24456"/>
                  </a:lnTo>
                  <a:lnTo>
                    <a:pt x="328626" y="33131"/>
                  </a:lnTo>
                  <a:lnTo>
                    <a:pt x="373886" y="43069"/>
                  </a:lnTo>
                  <a:lnTo>
                    <a:pt x="418667" y="54251"/>
                  </a:lnTo>
                  <a:lnTo>
                    <a:pt x="462949" y="66658"/>
                  </a:lnTo>
                  <a:lnTo>
                    <a:pt x="506715" y="80271"/>
                  </a:lnTo>
                  <a:lnTo>
                    <a:pt x="549944" y="95071"/>
                  </a:lnTo>
                  <a:lnTo>
                    <a:pt x="592617" y="111037"/>
                  </a:lnTo>
                  <a:lnTo>
                    <a:pt x="634716" y="128152"/>
                  </a:lnTo>
                  <a:lnTo>
                    <a:pt x="676221" y="146397"/>
                  </a:lnTo>
                  <a:lnTo>
                    <a:pt x="717113" y="165751"/>
                  </a:lnTo>
                  <a:lnTo>
                    <a:pt x="757373" y="186197"/>
                  </a:lnTo>
                  <a:lnTo>
                    <a:pt x="796981" y="207714"/>
                  </a:lnTo>
                  <a:lnTo>
                    <a:pt x="835920" y="230284"/>
                  </a:lnTo>
                  <a:lnTo>
                    <a:pt x="874169" y="253887"/>
                  </a:lnTo>
                  <a:lnTo>
                    <a:pt x="911709" y="278505"/>
                  </a:lnTo>
                  <a:lnTo>
                    <a:pt x="948522" y="304119"/>
                  </a:lnTo>
                  <a:lnTo>
                    <a:pt x="984588" y="330708"/>
                  </a:lnTo>
                  <a:lnTo>
                    <a:pt x="1019889" y="358255"/>
                  </a:lnTo>
                  <a:lnTo>
                    <a:pt x="1054404" y="386740"/>
                  </a:lnTo>
                  <a:lnTo>
                    <a:pt x="1088115" y="416143"/>
                  </a:lnTo>
                  <a:lnTo>
                    <a:pt x="1121003" y="446447"/>
                  </a:lnTo>
                  <a:lnTo>
                    <a:pt x="1153048" y="477631"/>
                  </a:lnTo>
                  <a:lnTo>
                    <a:pt x="1184232" y="509676"/>
                  </a:lnTo>
                  <a:lnTo>
                    <a:pt x="1214536" y="542564"/>
                  </a:lnTo>
                  <a:lnTo>
                    <a:pt x="1243939" y="576275"/>
                  </a:lnTo>
                  <a:lnTo>
                    <a:pt x="1272424" y="610790"/>
                  </a:lnTo>
                  <a:lnTo>
                    <a:pt x="1299971" y="646091"/>
                  </a:lnTo>
                  <a:lnTo>
                    <a:pt x="1326560" y="682157"/>
                  </a:lnTo>
                  <a:lnTo>
                    <a:pt x="1352174" y="718970"/>
                  </a:lnTo>
                  <a:lnTo>
                    <a:pt x="1376792" y="756510"/>
                  </a:lnTo>
                  <a:lnTo>
                    <a:pt x="1400395" y="794759"/>
                  </a:lnTo>
                  <a:lnTo>
                    <a:pt x="1422965" y="833698"/>
                  </a:lnTo>
                  <a:lnTo>
                    <a:pt x="1444482" y="873306"/>
                  </a:lnTo>
                  <a:lnTo>
                    <a:pt x="1464928" y="913566"/>
                  </a:lnTo>
                  <a:lnTo>
                    <a:pt x="1484282" y="954458"/>
                  </a:lnTo>
                  <a:lnTo>
                    <a:pt x="1502527" y="995963"/>
                  </a:lnTo>
                  <a:lnTo>
                    <a:pt x="1519642" y="1038062"/>
                  </a:lnTo>
                  <a:lnTo>
                    <a:pt x="1535608" y="1080735"/>
                  </a:lnTo>
                  <a:lnTo>
                    <a:pt x="1550408" y="1123964"/>
                  </a:lnTo>
                  <a:lnTo>
                    <a:pt x="1564021" y="1167730"/>
                  </a:lnTo>
                  <a:lnTo>
                    <a:pt x="1576428" y="1212012"/>
                  </a:lnTo>
                  <a:lnTo>
                    <a:pt x="1587610" y="1256793"/>
                  </a:lnTo>
                  <a:lnTo>
                    <a:pt x="1597548" y="1302053"/>
                  </a:lnTo>
                  <a:lnTo>
                    <a:pt x="1606223" y="1347773"/>
                  </a:lnTo>
                  <a:lnTo>
                    <a:pt x="1613616" y="1393933"/>
                  </a:lnTo>
                  <a:lnTo>
                    <a:pt x="1619708" y="1440516"/>
                  </a:lnTo>
                  <a:lnTo>
                    <a:pt x="1624479" y="1487501"/>
                  </a:lnTo>
                  <a:lnTo>
                    <a:pt x="1627911" y="1534869"/>
                  </a:lnTo>
                  <a:lnTo>
                    <a:pt x="1629984" y="1582602"/>
                  </a:lnTo>
                  <a:lnTo>
                    <a:pt x="1630680" y="1630680"/>
                  </a:lnTo>
                  <a:lnTo>
                    <a:pt x="0" y="1630680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001252" y="2881376"/>
            <a:ext cx="702310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6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Read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767635" y="3685095"/>
            <a:ext cx="1646555" cy="1646555"/>
            <a:chOff x="8767635" y="3685095"/>
            <a:chExt cx="1646555" cy="1646555"/>
          </a:xfrm>
        </p:grpSpPr>
        <p:sp>
          <p:nvSpPr>
            <p:cNvPr id="29" name="object 29"/>
            <p:cNvSpPr/>
            <p:nvPr/>
          </p:nvSpPr>
          <p:spPr>
            <a:xfrm>
              <a:off x="8775572" y="3693033"/>
              <a:ext cx="1630680" cy="1630680"/>
            </a:xfrm>
            <a:custGeom>
              <a:avLst/>
              <a:gdLst/>
              <a:ahLst/>
              <a:cxnLst/>
              <a:rect l="l" t="t" r="r" b="b"/>
              <a:pathLst>
                <a:path w="1630679" h="1630679">
                  <a:moveTo>
                    <a:pt x="1630679" y="0"/>
                  </a:moveTo>
                  <a:lnTo>
                    <a:pt x="0" y="0"/>
                  </a:lnTo>
                  <a:lnTo>
                    <a:pt x="0" y="1630680"/>
                  </a:lnTo>
                  <a:lnTo>
                    <a:pt x="48077" y="1629984"/>
                  </a:lnTo>
                  <a:lnTo>
                    <a:pt x="95810" y="1627911"/>
                  </a:lnTo>
                  <a:lnTo>
                    <a:pt x="143178" y="1624479"/>
                  </a:lnTo>
                  <a:lnTo>
                    <a:pt x="190163" y="1619708"/>
                  </a:lnTo>
                  <a:lnTo>
                    <a:pt x="236746" y="1613616"/>
                  </a:lnTo>
                  <a:lnTo>
                    <a:pt x="282906" y="1606223"/>
                  </a:lnTo>
                  <a:lnTo>
                    <a:pt x="328626" y="1597548"/>
                  </a:lnTo>
                  <a:lnTo>
                    <a:pt x="373886" y="1587610"/>
                  </a:lnTo>
                  <a:lnTo>
                    <a:pt x="418667" y="1576428"/>
                  </a:lnTo>
                  <a:lnTo>
                    <a:pt x="462949" y="1564021"/>
                  </a:lnTo>
                  <a:lnTo>
                    <a:pt x="506715" y="1550408"/>
                  </a:lnTo>
                  <a:lnTo>
                    <a:pt x="549944" y="1535608"/>
                  </a:lnTo>
                  <a:lnTo>
                    <a:pt x="592617" y="1519642"/>
                  </a:lnTo>
                  <a:lnTo>
                    <a:pt x="634716" y="1502527"/>
                  </a:lnTo>
                  <a:lnTo>
                    <a:pt x="676221" y="1484282"/>
                  </a:lnTo>
                  <a:lnTo>
                    <a:pt x="717113" y="1464928"/>
                  </a:lnTo>
                  <a:lnTo>
                    <a:pt x="757373" y="1444482"/>
                  </a:lnTo>
                  <a:lnTo>
                    <a:pt x="796981" y="1422965"/>
                  </a:lnTo>
                  <a:lnTo>
                    <a:pt x="835920" y="1400395"/>
                  </a:lnTo>
                  <a:lnTo>
                    <a:pt x="874169" y="1376792"/>
                  </a:lnTo>
                  <a:lnTo>
                    <a:pt x="911709" y="1352174"/>
                  </a:lnTo>
                  <a:lnTo>
                    <a:pt x="948522" y="1326560"/>
                  </a:lnTo>
                  <a:lnTo>
                    <a:pt x="984588" y="1299971"/>
                  </a:lnTo>
                  <a:lnTo>
                    <a:pt x="1019889" y="1272424"/>
                  </a:lnTo>
                  <a:lnTo>
                    <a:pt x="1054404" y="1243939"/>
                  </a:lnTo>
                  <a:lnTo>
                    <a:pt x="1088115" y="1214536"/>
                  </a:lnTo>
                  <a:lnTo>
                    <a:pt x="1121003" y="1184232"/>
                  </a:lnTo>
                  <a:lnTo>
                    <a:pt x="1153048" y="1153048"/>
                  </a:lnTo>
                  <a:lnTo>
                    <a:pt x="1184232" y="1121003"/>
                  </a:lnTo>
                  <a:lnTo>
                    <a:pt x="1214536" y="1088115"/>
                  </a:lnTo>
                  <a:lnTo>
                    <a:pt x="1243939" y="1054404"/>
                  </a:lnTo>
                  <a:lnTo>
                    <a:pt x="1272424" y="1019889"/>
                  </a:lnTo>
                  <a:lnTo>
                    <a:pt x="1299971" y="984588"/>
                  </a:lnTo>
                  <a:lnTo>
                    <a:pt x="1326560" y="948522"/>
                  </a:lnTo>
                  <a:lnTo>
                    <a:pt x="1352174" y="911709"/>
                  </a:lnTo>
                  <a:lnTo>
                    <a:pt x="1376792" y="874169"/>
                  </a:lnTo>
                  <a:lnTo>
                    <a:pt x="1400395" y="835920"/>
                  </a:lnTo>
                  <a:lnTo>
                    <a:pt x="1422965" y="796981"/>
                  </a:lnTo>
                  <a:lnTo>
                    <a:pt x="1444482" y="757373"/>
                  </a:lnTo>
                  <a:lnTo>
                    <a:pt x="1464928" y="717113"/>
                  </a:lnTo>
                  <a:lnTo>
                    <a:pt x="1484282" y="676221"/>
                  </a:lnTo>
                  <a:lnTo>
                    <a:pt x="1502527" y="634716"/>
                  </a:lnTo>
                  <a:lnTo>
                    <a:pt x="1519642" y="592617"/>
                  </a:lnTo>
                  <a:lnTo>
                    <a:pt x="1535608" y="549944"/>
                  </a:lnTo>
                  <a:lnTo>
                    <a:pt x="1550408" y="506715"/>
                  </a:lnTo>
                  <a:lnTo>
                    <a:pt x="1564021" y="462949"/>
                  </a:lnTo>
                  <a:lnTo>
                    <a:pt x="1576428" y="418667"/>
                  </a:lnTo>
                  <a:lnTo>
                    <a:pt x="1587610" y="373886"/>
                  </a:lnTo>
                  <a:lnTo>
                    <a:pt x="1597548" y="328626"/>
                  </a:lnTo>
                  <a:lnTo>
                    <a:pt x="1606223" y="282906"/>
                  </a:lnTo>
                  <a:lnTo>
                    <a:pt x="1613616" y="236746"/>
                  </a:lnTo>
                  <a:lnTo>
                    <a:pt x="1619708" y="190163"/>
                  </a:lnTo>
                  <a:lnTo>
                    <a:pt x="1624479" y="143178"/>
                  </a:lnTo>
                  <a:lnTo>
                    <a:pt x="1627911" y="95810"/>
                  </a:lnTo>
                  <a:lnTo>
                    <a:pt x="1629984" y="48077"/>
                  </a:lnTo>
                  <a:lnTo>
                    <a:pt x="1630679" y="0"/>
                  </a:lnTo>
                  <a:close/>
                </a:path>
              </a:pathLst>
            </a:custGeom>
            <a:solidFill>
              <a:srgbClr val="4FB8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775572" y="3693033"/>
              <a:ext cx="1630680" cy="1630680"/>
            </a:xfrm>
            <a:custGeom>
              <a:avLst/>
              <a:gdLst/>
              <a:ahLst/>
              <a:cxnLst/>
              <a:rect l="l" t="t" r="r" b="b"/>
              <a:pathLst>
                <a:path w="1630679" h="1630679">
                  <a:moveTo>
                    <a:pt x="1630679" y="0"/>
                  </a:moveTo>
                  <a:lnTo>
                    <a:pt x="1629984" y="48077"/>
                  </a:lnTo>
                  <a:lnTo>
                    <a:pt x="1627911" y="95810"/>
                  </a:lnTo>
                  <a:lnTo>
                    <a:pt x="1624479" y="143178"/>
                  </a:lnTo>
                  <a:lnTo>
                    <a:pt x="1619708" y="190163"/>
                  </a:lnTo>
                  <a:lnTo>
                    <a:pt x="1613616" y="236746"/>
                  </a:lnTo>
                  <a:lnTo>
                    <a:pt x="1606223" y="282906"/>
                  </a:lnTo>
                  <a:lnTo>
                    <a:pt x="1597548" y="328626"/>
                  </a:lnTo>
                  <a:lnTo>
                    <a:pt x="1587610" y="373886"/>
                  </a:lnTo>
                  <a:lnTo>
                    <a:pt x="1576428" y="418667"/>
                  </a:lnTo>
                  <a:lnTo>
                    <a:pt x="1564021" y="462949"/>
                  </a:lnTo>
                  <a:lnTo>
                    <a:pt x="1550408" y="506715"/>
                  </a:lnTo>
                  <a:lnTo>
                    <a:pt x="1535608" y="549944"/>
                  </a:lnTo>
                  <a:lnTo>
                    <a:pt x="1519642" y="592617"/>
                  </a:lnTo>
                  <a:lnTo>
                    <a:pt x="1502527" y="634716"/>
                  </a:lnTo>
                  <a:lnTo>
                    <a:pt x="1484282" y="676221"/>
                  </a:lnTo>
                  <a:lnTo>
                    <a:pt x="1464928" y="717113"/>
                  </a:lnTo>
                  <a:lnTo>
                    <a:pt x="1444482" y="757373"/>
                  </a:lnTo>
                  <a:lnTo>
                    <a:pt x="1422965" y="796981"/>
                  </a:lnTo>
                  <a:lnTo>
                    <a:pt x="1400395" y="835920"/>
                  </a:lnTo>
                  <a:lnTo>
                    <a:pt x="1376792" y="874169"/>
                  </a:lnTo>
                  <a:lnTo>
                    <a:pt x="1352174" y="911709"/>
                  </a:lnTo>
                  <a:lnTo>
                    <a:pt x="1326560" y="948522"/>
                  </a:lnTo>
                  <a:lnTo>
                    <a:pt x="1299971" y="984588"/>
                  </a:lnTo>
                  <a:lnTo>
                    <a:pt x="1272424" y="1019889"/>
                  </a:lnTo>
                  <a:lnTo>
                    <a:pt x="1243939" y="1054404"/>
                  </a:lnTo>
                  <a:lnTo>
                    <a:pt x="1214536" y="1088115"/>
                  </a:lnTo>
                  <a:lnTo>
                    <a:pt x="1184232" y="1121003"/>
                  </a:lnTo>
                  <a:lnTo>
                    <a:pt x="1153048" y="1153048"/>
                  </a:lnTo>
                  <a:lnTo>
                    <a:pt x="1121003" y="1184232"/>
                  </a:lnTo>
                  <a:lnTo>
                    <a:pt x="1088115" y="1214536"/>
                  </a:lnTo>
                  <a:lnTo>
                    <a:pt x="1054404" y="1243939"/>
                  </a:lnTo>
                  <a:lnTo>
                    <a:pt x="1019889" y="1272424"/>
                  </a:lnTo>
                  <a:lnTo>
                    <a:pt x="984588" y="1299971"/>
                  </a:lnTo>
                  <a:lnTo>
                    <a:pt x="948522" y="1326560"/>
                  </a:lnTo>
                  <a:lnTo>
                    <a:pt x="911709" y="1352174"/>
                  </a:lnTo>
                  <a:lnTo>
                    <a:pt x="874169" y="1376792"/>
                  </a:lnTo>
                  <a:lnTo>
                    <a:pt x="835920" y="1400395"/>
                  </a:lnTo>
                  <a:lnTo>
                    <a:pt x="796981" y="1422965"/>
                  </a:lnTo>
                  <a:lnTo>
                    <a:pt x="757373" y="1444482"/>
                  </a:lnTo>
                  <a:lnTo>
                    <a:pt x="717113" y="1464928"/>
                  </a:lnTo>
                  <a:lnTo>
                    <a:pt x="676221" y="1484282"/>
                  </a:lnTo>
                  <a:lnTo>
                    <a:pt x="634716" y="1502527"/>
                  </a:lnTo>
                  <a:lnTo>
                    <a:pt x="592617" y="1519642"/>
                  </a:lnTo>
                  <a:lnTo>
                    <a:pt x="549944" y="1535608"/>
                  </a:lnTo>
                  <a:lnTo>
                    <a:pt x="506715" y="1550408"/>
                  </a:lnTo>
                  <a:lnTo>
                    <a:pt x="462949" y="1564021"/>
                  </a:lnTo>
                  <a:lnTo>
                    <a:pt x="418667" y="1576428"/>
                  </a:lnTo>
                  <a:lnTo>
                    <a:pt x="373886" y="1587610"/>
                  </a:lnTo>
                  <a:lnTo>
                    <a:pt x="328626" y="1597548"/>
                  </a:lnTo>
                  <a:lnTo>
                    <a:pt x="282906" y="1606223"/>
                  </a:lnTo>
                  <a:lnTo>
                    <a:pt x="236746" y="1613616"/>
                  </a:lnTo>
                  <a:lnTo>
                    <a:pt x="190163" y="1619708"/>
                  </a:lnTo>
                  <a:lnTo>
                    <a:pt x="143178" y="1624479"/>
                  </a:lnTo>
                  <a:lnTo>
                    <a:pt x="95810" y="1627911"/>
                  </a:lnTo>
                  <a:lnTo>
                    <a:pt x="48077" y="1629984"/>
                  </a:lnTo>
                  <a:lnTo>
                    <a:pt x="0" y="1630680"/>
                  </a:lnTo>
                  <a:lnTo>
                    <a:pt x="0" y="0"/>
                  </a:lnTo>
                  <a:lnTo>
                    <a:pt x="1630679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894571" y="4110228"/>
            <a:ext cx="915669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6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6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Update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061517" y="3685095"/>
            <a:ext cx="1646555" cy="1646555"/>
            <a:chOff x="7061517" y="3685095"/>
            <a:chExt cx="1646555" cy="1646555"/>
          </a:xfrm>
        </p:grpSpPr>
        <p:sp>
          <p:nvSpPr>
            <p:cNvPr id="33" name="object 33"/>
            <p:cNvSpPr/>
            <p:nvPr/>
          </p:nvSpPr>
          <p:spPr>
            <a:xfrm>
              <a:off x="7069455" y="3693033"/>
              <a:ext cx="1630680" cy="1630680"/>
            </a:xfrm>
            <a:custGeom>
              <a:avLst/>
              <a:gdLst/>
              <a:ahLst/>
              <a:cxnLst/>
              <a:rect l="l" t="t" r="r" b="b"/>
              <a:pathLst>
                <a:path w="1630679" h="1630679">
                  <a:moveTo>
                    <a:pt x="1630679" y="0"/>
                  </a:moveTo>
                  <a:lnTo>
                    <a:pt x="0" y="0"/>
                  </a:lnTo>
                  <a:lnTo>
                    <a:pt x="695" y="48077"/>
                  </a:lnTo>
                  <a:lnTo>
                    <a:pt x="2768" y="95810"/>
                  </a:lnTo>
                  <a:lnTo>
                    <a:pt x="6200" y="143178"/>
                  </a:lnTo>
                  <a:lnTo>
                    <a:pt x="10971" y="190163"/>
                  </a:lnTo>
                  <a:lnTo>
                    <a:pt x="17063" y="236746"/>
                  </a:lnTo>
                  <a:lnTo>
                    <a:pt x="24456" y="282906"/>
                  </a:lnTo>
                  <a:lnTo>
                    <a:pt x="33131" y="328626"/>
                  </a:lnTo>
                  <a:lnTo>
                    <a:pt x="43069" y="373886"/>
                  </a:lnTo>
                  <a:lnTo>
                    <a:pt x="54251" y="418667"/>
                  </a:lnTo>
                  <a:lnTo>
                    <a:pt x="66658" y="462949"/>
                  </a:lnTo>
                  <a:lnTo>
                    <a:pt x="80271" y="506715"/>
                  </a:lnTo>
                  <a:lnTo>
                    <a:pt x="95071" y="549944"/>
                  </a:lnTo>
                  <a:lnTo>
                    <a:pt x="111037" y="592617"/>
                  </a:lnTo>
                  <a:lnTo>
                    <a:pt x="128152" y="634716"/>
                  </a:lnTo>
                  <a:lnTo>
                    <a:pt x="146397" y="676221"/>
                  </a:lnTo>
                  <a:lnTo>
                    <a:pt x="165751" y="717113"/>
                  </a:lnTo>
                  <a:lnTo>
                    <a:pt x="186197" y="757373"/>
                  </a:lnTo>
                  <a:lnTo>
                    <a:pt x="207714" y="796981"/>
                  </a:lnTo>
                  <a:lnTo>
                    <a:pt x="230284" y="835920"/>
                  </a:lnTo>
                  <a:lnTo>
                    <a:pt x="253887" y="874169"/>
                  </a:lnTo>
                  <a:lnTo>
                    <a:pt x="278505" y="911709"/>
                  </a:lnTo>
                  <a:lnTo>
                    <a:pt x="304119" y="948522"/>
                  </a:lnTo>
                  <a:lnTo>
                    <a:pt x="330708" y="984588"/>
                  </a:lnTo>
                  <a:lnTo>
                    <a:pt x="358255" y="1019889"/>
                  </a:lnTo>
                  <a:lnTo>
                    <a:pt x="386740" y="1054404"/>
                  </a:lnTo>
                  <a:lnTo>
                    <a:pt x="416143" y="1088115"/>
                  </a:lnTo>
                  <a:lnTo>
                    <a:pt x="446447" y="1121003"/>
                  </a:lnTo>
                  <a:lnTo>
                    <a:pt x="477631" y="1153048"/>
                  </a:lnTo>
                  <a:lnTo>
                    <a:pt x="509676" y="1184232"/>
                  </a:lnTo>
                  <a:lnTo>
                    <a:pt x="542564" y="1214536"/>
                  </a:lnTo>
                  <a:lnTo>
                    <a:pt x="576275" y="1243939"/>
                  </a:lnTo>
                  <a:lnTo>
                    <a:pt x="610790" y="1272424"/>
                  </a:lnTo>
                  <a:lnTo>
                    <a:pt x="646091" y="1299971"/>
                  </a:lnTo>
                  <a:lnTo>
                    <a:pt x="682157" y="1326560"/>
                  </a:lnTo>
                  <a:lnTo>
                    <a:pt x="718970" y="1352174"/>
                  </a:lnTo>
                  <a:lnTo>
                    <a:pt x="756510" y="1376792"/>
                  </a:lnTo>
                  <a:lnTo>
                    <a:pt x="794759" y="1400395"/>
                  </a:lnTo>
                  <a:lnTo>
                    <a:pt x="833698" y="1422965"/>
                  </a:lnTo>
                  <a:lnTo>
                    <a:pt x="873306" y="1444482"/>
                  </a:lnTo>
                  <a:lnTo>
                    <a:pt x="913566" y="1464928"/>
                  </a:lnTo>
                  <a:lnTo>
                    <a:pt x="954458" y="1484282"/>
                  </a:lnTo>
                  <a:lnTo>
                    <a:pt x="995963" y="1502527"/>
                  </a:lnTo>
                  <a:lnTo>
                    <a:pt x="1038062" y="1519642"/>
                  </a:lnTo>
                  <a:lnTo>
                    <a:pt x="1080735" y="1535608"/>
                  </a:lnTo>
                  <a:lnTo>
                    <a:pt x="1123964" y="1550408"/>
                  </a:lnTo>
                  <a:lnTo>
                    <a:pt x="1167730" y="1564021"/>
                  </a:lnTo>
                  <a:lnTo>
                    <a:pt x="1212012" y="1576428"/>
                  </a:lnTo>
                  <a:lnTo>
                    <a:pt x="1256793" y="1587610"/>
                  </a:lnTo>
                  <a:lnTo>
                    <a:pt x="1302053" y="1597548"/>
                  </a:lnTo>
                  <a:lnTo>
                    <a:pt x="1347773" y="1606223"/>
                  </a:lnTo>
                  <a:lnTo>
                    <a:pt x="1393933" y="1613616"/>
                  </a:lnTo>
                  <a:lnTo>
                    <a:pt x="1440516" y="1619708"/>
                  </a:lnTo>
                  <a:lnTo>
                    <a:pt x="1487501" y="1624479"/>
                  </a:lnTo>
                  <a:lnTo>
                    <a:pt x="1534869" y="1627911"/>
                  </a:lnTo>
                  <a:lnTo>
                    <a:pt x="1582602" y="1629984"/>
                  </a:lnTo>
                  <a:lnTo>
                    <a:pt x="1630679" y="1630680"/>
                  </a:lnTo>
                  <a:lnTo>
                    <a:pt x="1630679" y="0"/>
                  </a:lnTo>
                  <a:close/>
                </a:path>
              </a:pathLst>
            </a:custGeom>
            <a:solidFill>
              <a:srgbClr val="A25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069455" y="3693033"/>
              <a:ext cx="1630680" cy="1630680"/>
            </a:xfrm>
            <a:custGeom>
              <a:avLst/>
              <a:gdLst/>
              <a:ahLst/>
              <a:cxnLst/>
              <a:rect l="l" t="t" r="r" b="b"/>
              <a:pathLst>
                <a:path w="1630679" h="1630679">
                  <a:moveTo>
                    <a:pt x="1630679" y="1630680"/>
                  </a:moveTo>
                  <a:lnTo>
                    <a:pt x="1582602" y="1629984"/>
                  </a:lnTo>
                  <a:lnTo>
                    <a:pt x="1534869" y="1627911"/>
                  </a:lnTo>
                  <a:lnTo>
                    <a:pt x="1487501" y="1624479"/>
                  </a:lnTo>
                  <a:lnTo>
                    <a:pt x="1440516" y="1619708"/>
                  </a:lnTo>
                  <a:lnTo>
                    <a:pt x="1393933" y="1613616"/>
                  </a:lnTo>
                  <a:lnTo>
                    <a:pt x="1347773" y="1606223"/>
                  </a:lnTo>
                  <a:lnTo>
                    <a:pt x="1302053" y="1597548"/>
                  </a:lnTo>
                  <a:lnTo>
                    <a:pt x="1256793" y="1587610"/>
                  </a:lnTo>
                  <a:lnTo>
                    <a:pt x="1212012" y="1576428"/>
                  </a:lnTo>
                  <a:lnTo>
                    <a:pt x="1167730" y="1564021"/>
                  </a:lnTo>
                  <a:lnTo>
                    <a:pt x="1123964" y="1550408"/>
                  </a:lnTo>
                  <a:lnTo>
                    <a:pt x="1080735" y="1535608"/>
                  </a:lnTo>
                  <a:lnTo>
                    <a:pt x="1038062" y="1519642"/>
                  </a:lnTo>
                  <a:lnTo>
                    <a:pt x="995963" y="1502527"/>
                  </a:lnTo>
                  <a:lnTo>
                    <a:pt x="954458" y="1484282"/>
                  </a:lnTo>
                  <a:lnTo>
                    <a:pt x="913566" y="1464928"/>
                  </a:lnTo>
                  <a:lnTo>
                    <a:pt x="873306" y="1444482"/>
                  </a:lnTo>
                  <a:lnTo>
                    <a:pt x="833698" y="1422965"/>
                  </a:lnTo>
                  <a:lnTo>
                    <a:pt x="794759" y="1400395"/>
                  </a:lnTo>
                  <a:lnTo>
                    <a:pt x="756510" y="1376792"/>
                  </a:lnTo>
                  <a:lnTo>
                    <a:pt x="718970" y="1352174"/>
                  </a:lnTo>
                  <a:lnTo>
                    <a:pt x="682157" y="1326560"/>
                  </a:lnTo>
                  <a:lnTo>
                    <a:pt x="646091" y="1299971"/>
                  </a:lnTo>
                  <a:lnTo>
                    <a:pt x="610790" y="1272424"/>
                  </a:lnTo>
                  <a:lnTo>
                    <a:pt x="576275" y="1243939"/>
                  </a:lnTo>
                  <a:lnTo>
                    <a:pt x="542564" y="1214536"/>
                  </a:lnTo>
                  <a:lnTo>
                    <a:pt x="509676" y="1184232"/>
                  </a:lnTo>
                  <a:lnTo>
                    <a:pt x="477631" y="1153048"/>
                  </a:lnTo>
                  <a:lnTo>
                    <a:pt x="446447" y="1121003"/>
                  </a:lnTo>
                  <a:lnTo>
                    <a:pt x="416143" y="1088115"/>
                  </a:lnTo>
                  <a:lnTo>
                    <a:pt x="386740" y="1054404"/>
                  </a:lnTo>
                  <a:lnTo>
                    <a:pt x="358255" y="1019889"/>
                  </a:lnTo>
                  <a:lnTo>
                    <a:pt x="330708" y="984588"/>
                  </a:lnTo>
                  <a:lnTo>
                    <a:pt x="304119" y="948522"/>
                  </a:lnTo>
                  <a:lnTo>
                    <a:pt x="278505" y="911709"/>
                  </a:lnTo>
                  <a:lnTo>
                    <a:pt x="253887" y="874169"/>
                  </a:lnTo>
                  <a:lnTo>
                    <a:pt x="230284" y="835920"/>
                  </a:lnTo>
                  <a:lnTo>
                    <a:pt x="207714" y="796981"/>
                  </a:lnTo>
                  <a:lnTo>
                    <a:pt x="186197" y="757373"/>
                  </a:lnTo>
                  <a:lnTo>
                    <a:pt x="165751" y="717113"/>
                  </a:lnTo>
                  <a:lnTo>
                    <a:pt x="146397" y="676221"/>
                  </a:lnTo>
                  <a:lnTo>
                    <a:pt x="128152" y="634716"/>
                  </a:lnTo>
                  <a:lnTo>
                    <a:pt x="111037" y="592617"/>
                  </a:lnTo>
                  <a:lnTo>
                    <a:pt x="95071" y="549944"/>
                  </a:lnTo>
                  <a:lnTo>
                    <a:pt x="80271" y="506715"/>
                  </a:lnTo>
                  <a:lnTo>
                    <a:pt x="66658" y="462949"/>
                  </a:lnTo>
                  <a:lnTo>
                    <a:pt x="54251" y="418667"/>
                  </a:lnTo>
                  <a:lnTo>
                    <a:pt x="43069" y="373886"/>
                  </a:lnTo>
                  <a:lnTo>
                    <a:pt x="33131" y="328626"/>
                  </a:lnTo>
                  <a:lnTo>
                    <a:pt x="24456" y="282906"/>
                  </a:lnTo>
                  <a:lnTo>
                    <a:pt x="17063" y="236746"/>
                  </a:lnTo>
                  <a:lnTo>
                    <a:pt x="10971" y="190163"/>
                  </a:lnTo>
                  <a:lnTo>
                    <a:pt x="6200" y="143178"/>
                  </a:lnTo>
                  <a:lnTo>
                    <a:pt x="2768" y="95810"/>
                  </a:lnTo>
                  <a:lnTo>
                    <a:pt x="695" y="48077"/>
                  </a:lnTo>
                  <a:lnTo>
                    <a:pt x="0" y="0"/>
                  </a:lnTo>
                  <a:lnTo>
                    <a:pt x="1630679" y="0"/>
                  </a:lnTo>
                  <a:lnTo>
                    <a:pt x="1630679" y="163068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701788" y="4110228"/>
            <a:ext cx="8445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6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6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Delete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478964" y="3339274"/>
            <a:ext cx="532130" cy="229870"/>
            <a:chOff x="8478964" y="3339274"/>
            <a:chExt cx="532130" cy="229870"/>
          </a:xfrm>
        </p:grpSpPr>
        <p:sp>
          <p:nvSpPr>
            <p:cNvPr id="37" name="object 37"/>
            <p:cNvSpPr/>
            <p:nvPr/>
          </p:nvSpPr>
          <p:spPr>
            <a:xfrm>
              <a:off x="8486902" y="3347211"/>
              <a:ext cx="516255" cy="213995"/>
            </a:xfrm>
            <a:custGeom>
              <a:avLst/>
              <a:gdLst/>
              <a:ahLst/>
              <a:cxnLst/>
              <a:rect l="l" t="t" r="r" b="b"/>
              <a:pathLst>
                <a:path w="516254" h="213995">
                  <a:moveTo>
                    <a:pt x="250952" y="0"/>
                  </a:moveTo>
                  <a:lnTo>
                    <a:pt x="200387" y="4345"/>
                  </a:lnTo>
                  <a:lnTo>
                    <a:pt x="153287" y="16809"/>
                  </a:lnTo>
                  <a:lnTo>
                    <a:pt x="110659" y="36533"/>
                  </a:lnTo>
                  <a:lnTo>
                    <a:pt x="73517" y="62658"/>
                  </a:lnTo>
                  <a:lnTo>
                    <a:pt x="42869" y="94326"/>
                  </a:lnTo>
                  <a:lnTo>
                    <a:pt x="19726" y="130677"/>
                  </a:lnTo>
                  <a:lnTo>
                    <a:pt x="5100" y="170852"/>
                  </a:lnTo>
                  <a:lnTo>
                    <a:pt x="0" y="213995"/>
                  </a:lnTo>
                  <a:lnTo>
                    <a:pt x="61087" y="213995"/>
                  </a:lnTo>
                  <a:lnTo>
                    <a:pt x="68262" y="172368"/>
                  </a:lnTo>
                  <a:lnTo>
                    <a:pt x="88773" y="134540"/>
                  </a:lnTo>
                  <a:lnTo>
                    <a:pt x="121094" y="102498"/>
                  </a:lnTo>
                  <a:lnTo>
                    <a:pt x="163703" y="78232"/>
                  </a:lnTo>
                  <a:lnTo>
                    <a:pt x="211630" y="64380"/>
                  </a:lnTo>
                  <a:lnTo>
                    <a:pt x="260698" y="61270"/>
                  </a:lnTo>
                  <a:lnTo>
                    <a:pt x="308467" y="68278"/>
                  </a:lnTo>
                  <a:lnTo>
                    <a:pt x="352500" y="84779"/>
                  </a:lnTo>
                  <a:lnTo>
                    <a:pt x="390359" y="110149"/>
                  </a:lnTo>
                  <a:lnTo>
                    <a:pt x="419608" y="143764"/>
                  </a:lnTo>
                  <a:lnTo>
                    <a:pt x="393446" y="143764"/>
                  </a:lnTo>
                  <a:lnTo>
                    <a:pt x="471423" y="213995"/>
                  </a:lnTo>
                  <a:lnTo>
                    <a:pt x="515747" y="143764"/>
                  </a:lnTo>
                  <a:lnTo>
                    <a:pt x="488061" y="143764"/>
                  </a:lnTo>
                  <a:lnTo>
                    <a:pt x="465743" y="103216"/>
                  </a:lnTo>
                  <a:lnTo>
                    <a:pt x="434744" y="68222"/>
                  </a:lnTo>
                  <a:lnTo>
                    <a:pt x="396414" y="39592"/>
                  </a:lnTo>
                  <a:lnTo>
                    <a:pt x="352105" y="18137"/>
                  </a:lnTo>
                  <a:lnTo>
                    <a:pt x="303167" y="4669"/>
                  </a:lnTo>
                  <a:lnTo>
                    <a:pt x="250952" y="0"/>
                  </a:lnTo>
                  <a:close/>
                </a:path>
              </a:pathLst>
            </a:custGeom>
            <a:solidFill>
              <a:srgbClr val="ECD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486902" y="3347211"/>
              <a:ext cx="516255" cy="213995"/>
            </a:xfrm>
            <a:custGeom>
              <a:avLst/>
              <a:gdLst/>
              <a:ahLst/>
              <a:cxnLst/>
              <a:rect l="l" t="t" r="r" b="b"/>
              <a:pathLst>
                <a:path w="516254" h="213995">
                  <a:moveTo>
                    <a:pt x="0" y="213995"/>
                  </a:moveTo>
                  <a:lnTo>
                    <a:pt x="5100" y="170852"/>
                  </a:lnTo>
                  <a:lnTo>
                    <a:pt x="19726" y="130677"/>
                  </a:lnTo>
                  <a:lnTo>
                    <a:pt x="42869" y="94326"/>
                  </a:lnTo>
                  <a:lnTo>
                    <a:pt x="73517" y="62658"/>
                  </a:lnTo>
                  <a:lnTo>
                    <a:pt x="110659" y="36533"/>
                  </a:lnTo>
                  <a:lnTo>
                    <a:pt x="153287" y="16809"/>
                  </a:lnTo>
                  <a:lnTo>
                    <a:pt x="200387" y="4345"/>
                  </a:lnTo>
                  <a:lnTo>
                    <a:pt x="250952" y="0"/>
                  </a:lnTo>
                  <a:lnTo>
                    <a:pt x="303167" y="4669"/>
                  </a:lnTo>
                  <a:lnTo>
                    <a:pt x="352105" y="18137"/>
                  </a:lnTo>
                  <a:lnTo>
                    <a:pt x="396414" y="39592"/>
                  </a:lnTo>
                  <a:lnTo>
                    <a:pt x="434744" y="68222"/>
                  </a:lnTo>
                  <a:lnTo>
                    <a:pt x="465743" y="103216"/>
                  </a:lnTo>
                  <a:lnTo>
                    <a:pt x="488061" y="143764"/>
                  </a:lnTo>
                  <a:lnTo>
                    <a:pt x="515747" y="143764"/>
                  </a:lnTo>
                  <a:lnTo>
                    <a:pt x="471423" y="213995"/>
                  </a:lnTo>
                  <a:lnTo>
                    <a:pt x="393446" y="143764"/>
                  </a:lnTo>
                  <a:lnTo>
                    <a:pt x="419608" y="143764"/>
                  </a:lnTo>
                  <a:lnTo>
                    <a:pt x="390359" y="110149"/>
                  </a:lnTo>
                  <a:lnTo>
                    <a:pt x="352500" y="84779"/>
                  </a:lnTo>
                  <a:lnTo>
                    <a:pt x="308467" y="68278"/>
                  </a:lnTo>
                  <a:lnTo>
                    <a:pt x="260698" y="61270"/>
                  </a:lnTo>
                  <a:lnTo>
                    <a:pt x="211630" y="64380"/>
                  </a:lnTo>
                  <a:lnTo>
                    <a:pt x="163703" y="78232"/>
                  </a:lnTo>
                  <a:lnTo>
                    <a:pt x="121094" y="102498"/>
                  </a:lnTo>
                  <a:lnTo>
                    <a:pt x="88773" y="134540"/>
                  </a:lnTo>
                  <a:lnTo>
                    <a:pt x="68262" y="172368"/>
                  </a:lnTo>
                  <a:lnTo>
                    <a:pt x="61087" y="213995"/>
                  </a:lnTo>
                  <a:lnTo>
                    <a:pt x="0" y="213995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8465121" y="3741483"/>
            <a:ext cx="532130" cy="229870"/>
            <a:chOff x="8465121" y="3741483"/>
            <a:chExt cx="532130" cy="229870"/>
          </a:xfrm>
        </p:grpSpPr>
        <p:sp>
          <p:nvSpPr>
            <p:cNvPr id="40" name="object 40"/>
            <p:cNvSpPr/>
            <p:nvPr/>
          </p:nvSpPr>
          <p:spPr>
            <a:xfrm>
              <a:off x="8473058" y="3749421"/>
              <a:ext cx="516255" cy="213995"/>
            </a:xfrm>
            <a:custGeom>
              <a:avLst/>
              <a:gdLst/>
              <a:ahLst/>
              <a:cxnLst/>
              <a:rect l="l" t="t" r="r" b="b"/>
              <a:pathLst>
                <a:path w="516254" h="213995">
                  <a:moveTo>
                    <a:pt x="515747" y="0"/>
                  </a:moveTo>
                  <a:lnTo>
                    <a:pt x="454660" y="0"/>
                  </a:lnTo>
                  <a:lnTo>
                    <a:pt x="447484" y="41626"/>
                  </a:lnTo>
                  <a:lnTo>
                    <a:pt x="426974" y="79454"/>
                  </a:lnTo>
                  <a:lnTo>
                    <a:pt x="394652" y="111496"/>
                  </a:lnTo>
                  <a:lnTo>
                    <a:pt x="352044" y="135762"/>
                  </a:lnTo>
                  <a:lnTo>
                    <a:pt x="304116" y="149614"/>
                  </a:lnTo>
                  <a:lnTo>
                    <a:pt x="255048" y="152724"/>
                  </a:lnTo>
                  <a:lnTo>
                    <a:pt x="207279" y="145716"/>
                  </a:lnTo>
                  <a:lnTo>
                    <a:pt x="163246" y="129215"/>
                  </a:lnTo>
                  <a:lnTo>
                    <a:pt x="125387" y="103845"/>
                  </a:lnTo>
                  <a:lnTo>
                    <a:pt x="96139" y="70230"/>
                  </a:lnTo>
                  <a:lnTo>
                    <a:pt x="122301" y="70230"/>
                  </a:lnTo>
                  <a:lnTo>
                    <a:pt x="44323" y="0"/>
                  </a:lnTo>
                  <a:lnTo>
                    <a:pt x="0" y="70230"/>
                  </a:lnTo>
                  <a:lnTo>
                    <a:pt x="27686" y="70230"/>
                  </a:lnTo>
                  <a:lnTo>
                    <a:pt x="50003" y="110778"/>
                  </a:lnTo>
                  <a:lnTo>
                    <a:pt x="81002" y="145772"/>
                  </a:lnTo>
                  <a:lnTo>
                    <a:pt x="119332" y="174402"/>
                  </a:lnTo>
                  <a:lnTo>
                    <a:pt x="163641" y="195857"/>
                  </a:lnTo>
                  <a:lnTo>
                    <a:pt x="212579" y="209325"/>
                  </a:lnTo>
                  <a:lnTo>
                    <a:pt x="264795" y="213994"/>
                  </a:lnTo>
                  <a:lnTo>
                    <a:pt x="315359" y="209649"/>
                  </a:lnTo>
                  <a:lnTo>
                    <a:pt x="362459" y="197185"/>
                  </a:lnTo>
                  <a:lnTo>
                    <a:pt x="405087" y="177461"/>
                  </a:lnTo>
                  <a:lnTo>
                    <a:pt x="442229" y="151336"/>
                  </a:lnTo>
                  <a:lnTo>
                    <a:pt x="472877" y="119668"/>
                  </a:lnTo>
                  <a:lnTo>
                    <a:pt x="496020" y="83317"/>
                  </a:lnTo>
                  <a:lnTo>
                    <a:pt x="510646" y="43142"/>
                  </a:lnTo>
                  <a:lnTo>
                    <a:pt x="515747" y="0"/>
                  </a:lnTo>
                  <a:close/>
                </a:path>
              </a:pathLst>
            </a:custGeom>
            <a:solidFill>
              <a:srgbClr val="ECD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473058" y="3749421"/>
              <a:ext cx="516255" cy="213995"/>
            </a:xfrm>
            <a:custGeom>
              <a:avLst/>
              <a:gdLst/>
              <a:ahLst/>
              <a:cxnLst/>
              <a:rect l="l" t="t" r="r" b="b"/>
              <a:pathLst>
                <a:path w="516254" h="213995">
                  <a:moveTo>
                    <a:pt x="515747" y="0"/>
                  </a:moveTo>
                  <a:lnTo>
                    <a:pt x="510646" y="43142"/>
                  </a:lnTo>
                  <a:lnTo>
                    <a:pt x="496020" y="83317"/>
                  </a:lnTo>
                  <a:lnTo>
                    <a:pt x="472877" y="119668"/>
                  </a:lnTo>
                  <a:lnTo>
                    <a:pt x="442229" y="151336"/>
                  </a:lnTo>
                  <a:lnTo>
                    <a:pt x="405087" y="177461"/>
                  </a:lnTo>
                  <a:lnTo>
                    <a:pt x="362459" y="197185"/>
                  </a:lnTo>
                  <a:lnTo>
                    <a:pt x="315359" y="209649"/>
                  </a:lnTo>
                  <a:lnTo>
                    <a:pt x="264795" y="213994"/>
                  </a:lnTo>
                  <a:lnTo>
                    <a:pt x="212579" y="209325"/>
                  </a:lnTo>
                  <a:lnTo>
                    <a:pt x="163641" y="195857"/>
                  </a:lnTo>
                  <a:lnTo>
                    <a:pt x="119332" y="174402"/>
                  </a:lnTo>
                  <a:lnTo>
                    <a:pt x="81002" y="145772"/>
                  </a:lnTo>
                  <a:lnTo>
                    <a:pt x="50003" y="110778"/>
                  </a:lnTo>
                  <a:lnTo>
                    <a:pt x="27686" y="70230"/>
                  </a:lnTo>
                  <a:lnTo>
                    <a:pt x="0" y="70230"/>
                  </a:lnTo>
                  <a:lnTo>
                    <a:pt x="44323" y="0"/>
                  </a:lnTo>
                  <a:lnTo>
                    <a:pt x="122301" y="70230"/>
                  </a:lnTo>
                  <a:lnTo>
                    <a:pt x="96139" y="70230"/>
                  </a:lnTo>
                  <a:lnTo>
                    <a:pt x="125387" y="103845"/>
                  </a:lnTo>
                  <a:lnTo>
                    <a:pt x="163246" y="129215"/>
                  </a:lnTo>
                  <a:lnTo>
                    <a:pt x="207279" y="145716"/>
                  </a:lnTo>
                  <a:lnTo>
                    <a:pt x="255048" y="152724"/>
                  </a:lnTo>
                  <a:lnTo>
                    <a:pt x="304116" y="149614"/>
                  </a:lnTo>
                  <a:lnTo>
                    <a:pt x="352044" y="135762"/>
                  </a:lnTo>
                  <a:lnTo>
                    <a:pt x="394652" y="111496"/>
                  </a:lnTo>
                  <a:lnTo>
                    <a:pt x="426974" y="79454"/>
                  </a:lnTo>
                  <a:lnTo>
                    <a:pt x="447484" y="41626"/>
                  </a:lnTo>
                  <a:lnTo>
                    <a:pt x="454660" y="0"/>
                  </a:lnTo>
                  <a:lnTo>
                    <a:pt x="515747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>
              <a:lnSpc>
                <a:spcPts val="1365"/>
              </a:lnSpc>
            </a:pPr>
            <a:r>
              <a:rPr spc="-25" dirty="0"/>
              <a:t>3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4331291" y="6600190"/>
            <a:ext cx="32296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 </a:t>
            </a:r>
            <a:r>
              <a:rPr sz="1200" spc="-55" dirty="0">
                <a:latin typeface="Trebuchet MS"/>
                <a:cs typeface="Trebuchet MS"/>
              </a:rPr>
              <a:t>Development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ReactJS/Session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9614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CORE</a:t>
            </a:r>
            <a:r>
              <a:rPr spc="-110" dirty="0"/>
              <a:t> </a:t>
            </a:r>
            <a:r>
              <a:rPr spc="70" dirty="0"/>
              <a:t>CONCEPTS</a:t>
            </a:r>
            <a:r>
              <a:rPr spc="-105" dirty="0"/>
              <a:t> </a:t>
            </a:r>
            <a:r>
              <a:rPr spc="55" dirty="0"/>
              <a:t>OF</a:t>
            </a:r>
            <a:r>
              <a:rPr spc="-100" dirty="0"/>
              <a:t> </a:t>
            </a:r>
            <a:r>
              <a:rPr spc="-70" dirty="0"/>
              <a:t>REACTJS</a:t>
            </a:r>
            <a:r>
              <a:rPr spc="-105" dirty="0"/>
              <a:t> </a:t>
            </a:r>
            <a:r>
              <a:rPr spc="-35" dirty="0"/>
              <a:t>[3-</a:t>
            </a:r>
            <a:r>
              <a:rPr spc="-25" dirty="0"/>
              <a:t>4]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845621" y="1183449"/>
            <a:ext cx="5290820" cy="1419860"/>
            <a:chOff x="4845621" y="1183449"/>
            <a:chExt cx="5290820" cy="1419860"/>
          </a:xfrm>
        </p:grpSpPr>
        <p:sp>
          <p:nvSpPr>
            <p:cNvPr id="5" name="object 5"/>
            <p:cNvSpPr/>
            <p:nvPr/>
          </p:nvSpPr>
          <p:spPr>
            <a:xfrm>
              <a:off x="4853559" y="1191386"/>
              <a:ext cx="5274945" cy="1403985"/>
            </a:xfrm>
            <a:custGeom>
              <a:avLst/>
              <a:gdLst/>
              <a:ahLst/>
              <a:cxnLst/>
              <a:rect l="l" t="t" r="r" b="b"/>
              <a:pathLst>
                <a:path w="5274945" h="1403985">
                  <a:moveTo>
                    <a:pt x="4572762" y="0"/>
                  </a:moveTo>
                  <a:lnTo>
                    <a:pt x="4572762" y="175387"/>
                  </a:lnTo>
                  <a:lnTo>
                    <a:pt x="0" y="175387"/>
                  </a:lnTo>
                  <a:lnTo>
                    <a:pt x="0" y="1228217"/>
                  </a:lnTo>
                  <a:lnTo>
                    <a:pt x="4572762" y="1228217"/>
                  </a:lnTo>
                  <a:lnTo>
                    <a:pt x="4572762" y="1403604"/>
                  </a:lnTo>
                  <a:lnTo>
                    <a:pt x="5274564" y="701802"/>
                  </a:lnTo>
                  <a:lnTo>
                    <a:pt x="4572762" y="0"/>
                  </a:lnTo>
                  <a:close/>
                </a:path>
              </a:pathLst>
            </a:custGeom>
            <a:solidFill>
              <a:srgbClr val="F0DEC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53559" y="1191386"/>
              <a:ext cx="5274945" cy="1403985"/>
            </a:xfrm>
            <a:custGeom>
              <a:avLst/>
              <a:gdLst/>
              <a:ahLst/>
              <a:cxnLst/>
              <a:rect l="l" t="t" r="r" b="b"/>
              <a:pathLst>
                <a:path w="5274945" h="1403985">
                  <a:moveTo>
                    <a:pt x="0" y="175387"/>
                  </a:moveTo>
                  <a:lnTo>
                    <a:pt x="4572762" y="175387"/>
                  </a:lnTo>
                  <a:lnTo>
                    <a:pt x="4572762" y="0"/>
                  </a:lnTo>
                  <a:lnTo>
                    <a:pt x="5274564" y="701802"/>
                  </a:lnTo>
                  <a:lnTo>
                    <a:pt x="4572762" y="1403604"/>
                  </a:lnTo>
                  <a:lnTo>
                    <a:pt x="4572762" y="1228217"/>
                  </a:lnTo>
                  <a:lnTo>
                    <a:pt x="0" y="1228217"/>
                  </a:lnTo>
                  <a:lnTo>
                    <a:pt x="0" y="175387"/>
                  </a:lnTo>
                  <a:close/>
                </a:path>
              </a:pathLst>
            </a:custGeom>
            <a:ln w="15875">
              <a:solidFill>
                <a:srgbClr val="F0D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49621" y="1318463"/>
            <a:ext cx="2011045" cy="116459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0" indent="-114300">
              <a:lnSpc>
                <a:spcPct val="100000"/>
              </a:lnSpc>
              <a:spcBef>
                <a:spcPts val="215"/>
              </a:spcBef>
              <a:buChar char="•"/>
              <a:tabLst>
                <a:tab pos="127000" algn="l"/>
              </a:tabLst>
            </a:pPr>
            <a:r>
              <a:rPr sz="1400" spc="-70" dirty="0">
                <a:latin typeface="Trebuchet MS"/>
                <a:cs typeface="Trebuchet MS"/>
              </a:rPr>
              <a:t>Core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building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blocks</a:t>
            </a:r>
            <a:endParaRPr sz="1400">
              <a:latin typeface="Trebuchet MS"/>
              <a:cs typeface="Trebuchet MS"/>
            </a:endParaRPr>
          </a:p>
          <a:p>
            <a:pPr marL="127000" indent="-114300">
              <a:lnSpc>
                <a:spcPct val="100000"/>
              </a:lnSpc>
              <a:spcBef>
                <a:spcPts val="110"/>
              </a:spcBef>
              <a:buChar char="•"/>
              <a:tabLst>
                <a:tab pos="127000" algn="l"/>
              </a:tabLst>
            </a:pPr>
            <a:r>
              <a:rPr sz="1400" spc="-65" dirty="0">
                <a:latin typeface="Trebuchet MS"/>
                <a:cs typeface="Trebuchet MS"/>
              </a:rPr>
              <a:t>Returns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80" dirty="0">
                <a:latin typeface="Trebuchet MS"/>
                <a:cs typeface="Trebuchet MS"/>
              </a:rPr>
              <a:t>a </a:t>
            </a:r>
            <a:r>
              <a:rPr sz="1400" spc="-75" dirty="0">
                <a:latin typeface="Trebuchet MS"/>
                <a:cs typeface="Trebuchet MS"/>
              </a:rPr>
              <a:t>part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of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114" dirty="0">
                <a:latin typeface="Trebuchet MS"/>
                <a:cs typeface="Trebuchet MS"/>
              </a:rPr>
              <a:t>JSX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code</a:t>
            </a:r>
            <a:endParaRPr sz="1400">
              <a:latin typeface="Trebuchet MS"/>
              <a:cs typeface="Trebuchet MS"/>
            </a:endParaRPr>
          </a:p>
          <a:p>
            <a:pPr marL="127000" indent="-114300">
              <a:lnSpc>
                <a:spcPct val="100000"/>
              </a:lnSpc>
              <a:spcBef>
                <a:spcPts val="114"/>
              </a:spcBef>
              <a:buChar char="•"/>
              <a:tabLst>
                <a:tab pos="127000" algn="l"/>
              </a:tabLst>
            </a:pPr>
            <a:r>
              <a:rPr sz="1400" spc="-90" dirty="0">
                <a:latin typeface="Trebuchet MS"/>
                <a:cs typeface="Trebuchet MS"/>
              </a:rPr>
              <a:t>Types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of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components:</a:t>
            </a:r>
            <a:endParaRPr sz="1400">
              <a:latin typeface="Trebuchet MS"/>
              <a:cs typeface="Trebuchet MS"/>
            </a:endParaRPr>
          </a:p>
          <a:p>
            <a:pPr marL="240665" lvl="1" indent="-113664">
              <a:lnSpc>
                <a:spcPct val="100000"/>
              </a:lnSpc>
              <a:spcBef>
                <a:spcPts val="114"/>
              </a:spcBef>
              <a:buFont typeface="Wingdings"/>
              <a:buChar char=""/>
              <a:tabLst>
                <a:tab pos="240665" algn="l"/>
              </a:tabLst>
            </a:pPr>
            <a:r>
              <a:rPr sz="1400" spc="-10" dirty="0">
                <a:latin typeface="Trebuchet MS"/>
                <a:cs typeface="Trebuchet MS"/>
              </a:rPr>
              <a:t>Functional</a:t>
            </a:r>
            <a:endParaRPr sz="1400">
              <a:latin typeface="Trebuchet MS"/>
              <a:cs typeface="Trebuchet MS"/>
            </a:endParaRPr>
          </a:p>
          <a:p>
            <a:pPr marL="240665" lvl="1" indent="-113664">
              <a:lnSpc>
                <a:spcPct val="100000"/>
              </a:lnSpc>
              <a:spcBef>
                <a:spcPts val="114"/>
              </a:spcBef>
              <a:buFont typeface="Wingdings"/>
              <a:buChar char=""/>
              <a:tabLst>
                <a:tab pos="240665" algn="l"/>
              </a:tabLst>
            </a:pPr>
            <a:r>
              <a:rPr sz="1400" spc="-20" dirty="0">
                <a:latin typeface="Trebuchet MS"/>
                <a:cs typeface="Trebuchet MS"/>
              </a:rPr>
              <a:t>Class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28991" y="1175829"/>
            <a:ext cx="3532504" cy="1419860"/>
            <a:chOff x="1328991" y="1175829"/>
            <a:chExt cx="3532504" cy="1419860"/>
          </a:xfrm>
        </p:grpSpPr>
        <p:sp>
          <p:nvSpPr>
            <p:cNvPr id="9" name="object 9"/>
            <p:cNvSpPr/>
            <p:nvPr/>
          </p:nvSpPr>
          <p:spPr>
            <a:xfrm>
              <a:off x="1336928" y="1183766"/>
              <a:ext cx="3516629" cy="1403985"/>
            </a:xfrm>
            <a:custGeom>
              <a:avLst/>
              <a:gdLst/>
              <a:ahLst/>
              <a:cxnLst/>
              <a:rect l="l" t="t" r="r" b="b"/>
              <a:pathLst>
                <a:path w="3516629" h="1403985">
                  <a:moveTo>
                    <a:pt x="3282696" y="0"/>
                  </a:moveTo>
                  <a:lnTo>
                    <a:pt x="233934" y="0"/>
                  </a:lnTo>
                  <a:lnTo>
                    <a:pt x="186799" y="4754"/>
                  </a:lnTo>
                  <a:lnTo>
                    <a:pt x="142892" y="18389"/>
                  </a:lnTo>
                  <a:lnTo>
                    <a:pt x="103156" y="39962"/>
                  </a:lnTo>
                  <a:lnTo>
                    <a:pt x="68532" y="68532"/>
                  </a:lnTo>
                  <a:lnTo>
                    <a:pt x="39962" y="103156"/>
                  </a:lnTo>
                  <a:lnTo>
                    <a:pt x="18389" y="142892"/>
                  </a:lnTo>
                  <a:lnTo>
                    <a:pt x="4754" y="186799"/>
                  </a:lnTo>
                  <a:lnTo>
                    <a:pt x="0" y="233934"/>
                  </a:lnTo>
                  <a:lnTo>
                    <a:pt x="0" y="1169670"/>
                  </a:lnTo>
                  <a:lnTo>
                    <a:pt x="4754" y="1216804"/>
                  </a:lnTo>
                  <a:lnTo>
                    <a:pt x="18389" y="1260711"/>
                  </a:lnTo>
                  <a:lnTo>
                    <a:pt x="39962" y="1300447"/>
                  </a:lnTo>
                  <a:lnTo>
                    <a:pt x="68532" y="1335071"/>
                  </a:lnTo>
                  <a:lnTo>
                    <a:pt x="103156" y="1363641"/>
                  </a:lnTo>
                  <a:lnTo>
                    <a:pt x="142892" y="1385214"/>
                  </a:lnTo>
                  <a:lnTo>
                    <a:pt x="186799" y="1398849"/>
                  </a:lnTo>
                  <a:lnTo>
                    <a:pt x="233934" y="1403604"/>
                  </a:lnTo>
                  <a:lnTo>
                    <a:pt x="3282696" y="1403604"/>
                  </a:lnTo>
                  <a:lnTo>
                    <a:pt x="3329830" y="1398849"/>
                  </a:lnTo>
                  <a:lnTo>
                    <a:pt x="3373737" y="1385214"/>
                  </a:lnTo>
                  <a:lnTo>
                    <a:pt x="3413473" y="1363641"/>
                  </a:lnTo>
                  <a:lnTo>
                    <a:pt x="3448097" y="1335071"/>
                  </a:lnTo>
                  <a:lnTo>
                    <a:pt x="3476667" y="1300447"/>
                  </a:lnTo>
                  <a:lnTo>
                    <a:pt x="3498240" y="1260711"/>
                  </a:lnTo>
                  <a:lnTo>
                    <a:pt x="3511875" y="1216804"/>
                  </a:lnTo>
                  <a:lnTo>
                    <a:pt x="3516629" y="1169670"/>
                  </a:lnTo>
                  <a:lnTo>
                    <a:pt x="3516629" y="233934"/>
                  </a:lnTo>
                  <a:lnTo>
                    <a:pt x="3511875" y="186799"/>
                  </a:lnTo>
                  <a:lnTo>
                    <a:pt x="3498240" y="142892"/>
                  </a:lnTo>
                  <a:lnTo>
                    <a:pt x="3476667" y="103156"/>
                  </a:lnTo>
                  <a:lnTo>
                    <a:pt x="3448097" y="68532"/>
                  </a:lnTo>
                  <a:lnTo>
                    <a:pt x="3413473" y="39962"/>
                  </a:lnTo>
                  <a:lnTo>
                    <a:pt x="3373737" y="18389"/>
                  </a:lnTo>
                  <a:lnTo>
                    <a:pt x="3329830" y="4754"/>
                  </a:lnTo>
                  <a:lnTo>
                    <a:pt x="3282696" y="0"/>
                  </a:lnTo>
                  <a:close/>
                </a:path>
              </a:pathLst>
            </a:custGeom>
            <a:solidFill>
              <a:srgbClr val="D99C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6928" y="1183766"/>
              <a:ext cx="3516629" cy="1403985"/>
            </a:xfrm>
            <a:custGeom>
              <a:avLst/>
              <a:gdLst/>
              <a:ahLst/>
              <a:cxnLst/>
              <a:rect l="l" t="t" r="r" b="b"/>
              <a:pathLst>
                <a:path w="3516629" h="1403985">
                  <a:moveTo>
                    <a:pt x="0" y="233934"/>
                  </a:moveTo>
                  <a:lnTo>
                    <a:pt x="4754" y="186799"/>
                  </a:lnTo>
                  <a:lnTo>
                    <a:pt x="18389" y="142892"/>
                  </a:lnTo>
                  <a:lnTo>
                    <a:pt x="39962" y="103156"/>
                  </a:lnTo>
                  <a:lnTo>
                    <a:pt x="68532" y="68532"/>
                  </a:lnTo>
                  <a:lnTo>
                    <a:pt x="103156" y="39962"/>
                  </a:lnTo>
                  <a:lnTo>
                    <a:pt x="142892" y="18389"/>
                  </a:lnTo>
                  <a:lnTo>
                    <a:pt x="186799" y="4754"/>
                  </a:lnTo>
                  <a:lnTo>
                    <a:pt x="233934" y="0"/>
                  </a:lnTo>
                  <a:lnTo>
                    <a:pt x="3282696" y="0"/>
                  </a:lnTo>
                  <a:lnTo>
                    <a:pt x="3329830" y="4754"/>
                  </a:lnTo>
                  <a:lnTo>
                    <a:pt x="3373737" y="18389"/>
                  </a:lnTo>
                  <a:lnTo>
                    <a:pt x="3413473" y="39962"/>
                  </a:lnTo>
                  <a:lnTo>
                    <a:pt x="3448097" y="68532"/>
                  </a:lnTo>
                  <a:lnTo>
                    <a:pt x="3476667" y="103156"/>
                  </a:lnTo>
                  <a:lnTo>
                    <a:pt x="3498240" y="142892"/>
                  </a:lnTo>
                  <a:lnTo>
                    <a:pt x="3511875" y="186799"/>
                  </a:lnTo>
                  <a:lnTo>
                    <a:pt x="3516629" y="233934"/>
                  </a:lnTo>
                  <a:lnTo>
                    <a:pt x="3516629" y="1169670"/>
                  </a:lnTo>
                  <a:lnTo>
                    <a:pt x="3511875" y="1216804"/>
                  </a:lnTo>
                  <a:lnTo>
                    <a:pt x="3498240" y="1260711"/>
                  </a:lnTo>
                  <a:lnTo>
                    <a:pt x="3476667" y="1300447"/>
                  </a:lnTo>
                  <a:lnTo>
                    <a:pt x="3448097" y="1335071"/>
                  </a:lnTo>
                  <a:lnTo>
                    <a:pt x="3413473" y="1363641"/>
                  </a:lnTo>
                  <a:lnTo>
                    <a:pt x="3373737" y="1385214"/>
                  </a:lnTo>
                  <a:lnTo>
                    <a:pt x="3329830" y="1398849"/>
                  </a:lnTo>
                  <a:lnTo>
                    <a:pt x="3282696" y="1403604"/>
                  </a:lnTo>
                  <a:lnTo>
                    <a:pt x="233934" y="1403604"/>
                  </a:lnTo>
                  <a:lnTo>
                    <a:pt x="186799" y="1398849"/>
                  </a:lnTo>
                  <a:lnTo>
                    <a:pt x="142892" y="1385214"/>
                  </a:lnTo>
                  <a:lnTo>
                    <a:pt x="103156" y="1363641"/>
                  </a:lnTo>
                  <a:lnTo>
                    <a:pt x="68532" y="1335071"/>
                  </a:lnTo>
                  <a:lnTo>
                    <a:pt x="39962" y="1300447"/>
                  </a:lnTo>
                  <a:lnTo>
                    <a:pt x="18389" y="1260711"/>
                  </a:lnTo>
                  <a:lnTo>
                    <a:pt x="4754" y="1216804"/>
                  </a:lnTo>
                  <a:lnTo>
                    <a:pt x="0" y="1169670"/>
                  </a:lnTo>
                  <a:lnTo>
                    <a:pt x="0" y="233934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556001" y="1725930"/>
            <a:ext cx="10775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Components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45621" y="2719641"/>
            <a:ext cx="5290820" cy="1419860"/>
            <a:chOff x="4845621" y="2719641"/>
            <a:chExt cx="5290820" cy="1419860"/>
          </a:xfrm>
        </p:grpSpPr>
        <p:sp>
          <p:nvSpPr>
            <p:cNvPr id="13" name="object 13"/>
            <p:cNvSpPr/>
            <p:nvPr/>
          </p:nvSpPr>
          <p:spPr>
            <a:xfrm>
              <a:off x="4853559" y="2727579"/>
              <a:ext cx="5274945" cy="1403985"/>
            </a:xfrm>
            <a:custGeom>
              <a:avLst/>
              <a:gdLst/>
              <a:ahLst/>
              <a:cxnLst/>
              <a:rect l="l" t="t" r="r" b="b"/>
              <a:pathLst>
                <a:path w="5274945" h="1403985">
                  <a:moveTo>
                    <a:pt x="4572762" y="0"/>
                  </a:moveTo>
                  <a:lnTo>
                    <a:pt x="4572762" y="175387"/>
                  </a:lnTo>
                  <a:lnTo>
                    <a:pt x="0" y="175387"/>
                  </a:lnTo>
                  <a:lnTo>
                    <a:pt x="0" y="1228217"/>
                  </a:lnTo>
                  <a:lnTo>
                    <a:pt x="4572762" y="1228217"/>
                  </a:lnTo>
                  <a:lnTo>
                    <a:pt x="4572762" y="1403604"/>
                  </a:lnTo>
                  <a:lnTo>
                    <a:pt x="5274564" y="701802"/>
                  </a:lnTo>
                  <a:lnTo>
                    <a:pt x="4572762" y="0"/>
                  </a:lnTo>
                  <a:close/>
                </a:path>
              </a:pathLst>
            </a:custGeom>
            <a:solidFill>
              <a:srgbClr val="EED9C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53559" y="2727579"/>
              <a:ext cx="5274945" cy="1403985"/>
            </a:xfrm>
            <a:custGeom>
              <a:avLst/>
              <a:gdLst/>
              <a:ahLst/>
              <a:cxnLst/>
              <a:rect l="l" t="t" r="r" b="b"/>
              <a:pathLst>
                <a:path w="5274945" h="1403985">
                  <a:moveTo>
                    <a:pt x="0" y="175387"/>
                  </a:moveTo>
                  <a:lnTo>
                    <a:pt x="4572762" y="175387"/>
                  </a:lnTo>
                  <a:lnTo>
                    <a:pt x="4572762" y="0"/>
                  </a:lnTo>
                  <a:lnTo>
                    <a:pt x="5274564" y="701802"/>
                  </a:lnTo>
                  <a:lnTo>
                    <a:pt x="4572762" y="1403604"/>
                  </a:lnTo>
                  <a:lnTo>
                    <a:pt x="4572762" y="1228217"/>
                  </a:lnTo>
                  <a:lnTo>
                    <a:pt x="0" y="1228217"/>
                  </a:lnTo>
                  <a:lnTo>
                    <a:pt x="0" y="175387"/>
                  </a:lnTo>
                  <a:close/>
                </a:path>
              </a:pathLst>
            </a:custGeom>
            <a:ln w="15875">
              <a:solidFill>
                <a:srgbClr val="EED9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49621" y="3082493"/>
            <a:ext cx="3273425" cy="70929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0" indent="-114300">
              <a:lnSpc>
                <a:spcPct val="100000"/>
              </a:lnSpc>
              <a:spcBef>
                <a:spcPts val="215"/>
              </a:spcBef>
              <a:buChar char="•"/>
              <a:tabLst>
                <a:tab pos="127000" algn="l"/>
              </a:tabLst>
            </a:pPr>
            <a:r>
              <a:rPr sz="1400" spc="-100" dirty="0">
                <a:latin typeface="Trebuchet MS"/>
                <a:cs typeface="Trebuchet MS"/>
              </a:rPr>
              <a:t>Transfer</a:t>
            </a:r>
            <a:r>
              <a:rPr sz="1400" spc="-45" dirty="0">
                <a:latin typeface="Trebuchet MS"/>
                <a:cs typeface="Trebuchet MS"/>
              </a:rPr>
              <a:t> </a:t>
            </a:r>
            <a:r>
              <a:rPr sz="1400" spc="-85" dirty="0">
                <a:latin typeface="Trebuchet MS"/>
                <a:cs typeface="Trebuchet MS"/>
              </a:rPr>
              <a:t>data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between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105" dirty="0">
                <a:latin typeface="Trebuchet MS"/>
                <a:cs typeface="Trebuchet MS"/>
              </a:rPr>
              <a:t>ReactJS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components</a:t>
            </a:r>
            <a:endParaRPr sz="1400">
              <a:latin typeface="Trebuchet MS"/>
              <a:cs typeface="Trebuchet MS"/>
            </a:endParaRPr>
          </a:p>
          <a:p>
            <a:pPr marL="127000" indent="-114300">
              <a:lnSpc>
                <a:spcPct val="100000"/>
              </a:lnSpc>
              <a:spcBef>
                <a:spcPts val="110"/>
              </a:spcBef>
              <a:buChar char="•"/>
              <a:tabLst>
                <a:tab pos="127000" algn="l"/>
              </a:tabLst>
            </a:pPr>
            <a:r>
              <a:rPr sz="1400" spc="-50" dirty="0">
                <a:latin typeface="Trebuchet MS"/>
                <a:cs typeface="Trebuchet MS"/>
              </a:rPr>
              <a:t>Also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known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as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props</a:t>
            </a:r>
            <a:endParaRPr sz="1400">
              <a:latin typeface="Trebuchet MS"/>
              <a:cs typeface="Trebuchet MS"/>
            </a:endParaRPr>
          </a:p>
          <a:p>
            <a:pPr marL="127000" indent="-114300">
              <a:lnSpc>
                <a:spcPct val="100000"/>
              </a:lnSpc>
              <a:spcBef>
                <a:spcPts val="114"/>
              </a:spcBef>
              <a:buChar char="•"/>
              <a:tabLst>
                <a:tab pos="127000" algn="l"/>
              </a:tabLst>
            </a:pPr>
            <a:r>
              <a:rPr sz="1400" spc="-75" dirty="0">
                <a:latin typeface="Trebuchet MS"/>
                <a:cs typeface="Trebuchet MS"/>
              </a:rPr>
              <a:t>Data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is</a:t>
            </a:r>
            <a:r>
              <a:rPr sz="1400" spc="-90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read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only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28991" y="2719641"/>
            <a:ext cx="3532504" cy="1419860"/>
            <a:chOff x="1328991" y="2719641"/>
            <a:chExt cx="3532504" cy="1419860"/>
          </a:xfrm>
        </p:grpSpPr>
        <p:sp>
          <p:nvSpPr>
            <p:cNvPr id="17" name="object 17"/>
            <p:cNvSpPr/>
            <p:nvPr/>
          </p:nvSpPr>
          <p:spPr>
            <a:xfrm>
              <a:off x="1336928" y="2727579"/>
              <a:ext cx="3516629" cy="1403985"/>
            </a:xfrm>
            <a:custGeom>
              <a:avLst/>
              <a:gdLst/>
              <a:ahLst/>
              <a:cxnLst/>
              <a:rect l="l" t="t" r="r" b="b"/>
              <a:pathLst>
                <a:path w="3516629" h="1403985">
                  <a:moveTo>
                    <a:pt x="3282696" y="0"/>
                  </a:moveTo>
                  <a:lnTo>
                    <a:pt x="233934" y="0"/>
                  </a:lnTo>
                  <a:lnTo>
                    <a:pt x="186799" y="4754"/>
                  </a:lnTo>
                  <a:lnTo>
                    <a:pt x="142892" y="18389"/>
                  </a:lnTo>
                  <a:lnTo>
                    <a:pt x="103156" y="39962"/>
                  </a:lnTo>
                  <a:lnTo>
                    <a:pt x="68532" y="68532"/>
                  </a:lnTo>
                  <a:lnTo>
                    <a:pt x="39962" y="103156"/>
                  </a:lnTo>
                  <a:lnTo>
                    <a:pt x="18389" y="142892"/>
                  </a:lnTo>
                  <a:lnTo>
                    <a:pt x="4754" y="186799"/>
                  </a:lnTo>
                  <a:lnTo>
                    <a:pt x="0" y="233934"/>
                  </a:lnTo>
                  <a:lnTo>
                    <a:pt x="0" y="1169670"/>
                  </a:lnTo>
                  <a:lnTo>
                    <a:pt x="4754" y="1216804"/>
                  </a:lnTo>
                  <a:lnTo>
                    <a:pt x="18389" y="1260711"/>
                  </a:lnTo>
                  <a:lnTo>
                    <a:pt x="39962" y="1300447"/>
                  </a:lnTo>
                  <a:lnTo>
                    <a:pt x="68532" y="1335071"/>
                  </a:lnTo>
                  <a:lnTo>
                    <a:pt x="103156" y="1363641"/>
                  </a:lnTo>
                  <a:lnTo>
                    <a:pt x="142892" y="1385214"/>
                  </a:lnTo>
                  <a:lnTo>
                    <a:pt x="186799" y="1398849"/>
                  </a:lnTo>
                  <a:lnTo>
                    <a:pt x="233934" y="1403604"/>
                  </a:lnTo>
                  <a:lnTo>
                    <a:pt x="3282696" y="1403604"/>
                  </a:lnTo>
                  <a:lnTo>
                    <a:pt x="3329830" y="1398849"/>
                  </a:lnTo>
                  <a:lnTo>
                    <a:pt x="3373737" y="1385214"/>
                  </a:lnTo>
                  <a:lnTo>
                    <a:pt x="3413473" y="1363641"/>
                  </a:lnTo>
                  <a:lnTo>
                    <a:pt x="3448097" y="1335071"/>
                  </a:lnTo>
                  <a:lnTo>
                    <a:pt x="3476667" y="1300447"/>
                  </a:lnTo>
                  <a:lnTo>
                    <a:pt x="3498240" y="1260711"/>
                  </a:lnTo>
                  <a:lnTo>
                    <a:pt x="3511875" y="1216804"/>
                  </a:lnTo>
                  <a:lnTo>
                    <a:pt x="3516629" y="1169670"/>
                  </a:lnTo>
                  <a:lnTo>
                    <a:pt x="3516629" y="233934"/>
                  </a:lnTo>
                  <a:lnTo>
                    <a:pt x="3511875" y="186799"/>
                  </a:lnTo>
                  <a:lnTo>
                    <a:pt x="3498240" y="142892"/>
                  </a:lnTo>
                  <a:lnTo>
                    <a:pt x="3476667" y="103156"/>
                  </a:lnTo>
                  <a:lnTo>
                    <a:pt x="3448097" y="68532"/>
                  </a:lnTo>
                  <a:lnTo>
                    <a:pt x="3413473" y="39962"/>
                  </a:lnTo>
                  <a:lnTo>
                    <a:pt x="3373737" y="18389"/>
                  </a:lnTo>
                  <a:lnTo>
                    <a:pt x="3329830" y="4754"/>
                  </a:lnTo>
                  <a:lnTo>
                    <a:pt x="3282696" y="0"/>
                  </a:lnTo>
                  <a:close/>
                </a:path>
              </a:pathLst>
            </a:custGeom>
            <a:solidFill>
              <a:srgbClr val="D381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36928" y="2727579"/>
              <a:ext cx="3516629" cy="1403985"/>
            </a:xfrm>
            <a:custGeom>
              <a:avLst/>
              <a:gdLst/>
              <a:ahLst/>
              <a:cxnLst/>
              <a:rect l="l" t="t" r="r" b="b"/>
              <a:pathLst>
                <a:path w="3516629" h="1403985">
                  <a:moveTo>
                    <a:pt x="0" y="233934"/>
                  </a:moveTo>
                  <a:lnTo>
                    <a:pt x="4754" y="186799"/>
                  </a:lnTo>
                  <a:lnTo>
                    <a:pt x="18389" y="142892"/>
                  </a:lnTo>
                  <a:lnTo>
                    <a:pt x="39962" y="103156"/>
                  </a:lnTo>
                  <a:lnTo>
                    <a:pt x="68532" y="68532"/>
                  </a:lnTo>
                  <a:lnTo>
                    <a:pt x="103156" y="39962"/>
                  </a:lnTo>
                  <a:lnTo>
                    <a:pt x="142892" y="18389"/>
                  </a:lnTo>
                  <a:lnTo>
                    <a:pt x="186799" y="4754"/>
                  </a:lnTo>
                  <a:lnTo>
                    <a:pt x="233934" y="0"/>
                  </a:lnTo>
                  <a:lnTo>
                    <a:pt x="3282696" y="0"/>
                  </a:lnTo>
                  <a:lnTo>
                    <a:pt x="3329830" y="4754"/>
                  </a:lnTo>
                  <a:lnTo>
                    <a:pt x="3373737" y="18389"/>
                  </a:lnTo>
                  <a:lnTo>
                    <a:pt x="3413473" y="39962"/>
                  </a:lnTo>
                  <a:lnTo>
                    <a:pt x="3448097" y="68532"/>
                  </a:lnTo>
                  <a:lnTo>
                    <a:pt x="3476667" y="103156"/>
                  </a:lnTo>
                  <a:lnTo>
                    <a:pt x="3498240" y="142892"/>
                  </a:lnTo>
                  <a:lnTo>
                    <a:pt x="3511875" y="186799"/>
                  </a:lnTo>
                  <a:lnTo>
                    <a:pt x="3516629" y="233934"/>
                  </a:lnTo>
                  <a:lnTo>
                    <a:pt x="3516629" y="1169670"/>
                  </a:lnTo>
                  <a:lnTo>
                    <a:pt x="3511875" y="1216804"/>
                  </a:lnTo>
                  <a:lnTo>
                    <a:pt x="3498240" y="1260711"/>
                  </a:lnTo>
                  <a:lnTo>
                    <a:pt x="3476667" y="1300447"/>
                  </a:lnTo>
                  <a:lnTo>
                    <a:pt x="3448097" y="1335071"/>
                  </a:lnTo>
                  <a:lnTo>
                    <a:pt x="3413473" y="1363641"/>
                  </a:lnTo>
                  <a:lnTo>
                    <a:pt x="3373737" y="1385214"/>
                  </a:lnTo>
                  <a:lnTo>
                    <a:pt x="3329830" y="1398849"/>
                  </a:lnTo>
                  <a:lnTo>
                    <a:pt x="3282696" y="1403604"/>
                  </a:lnTo>
                  <a:lnTo>
                    <a:pt x="233934" y="1403604"/>
                  </a:lnTo>
                  <a:lnTo>
                    <a:pt x="186799" y="1398849"/>
                  </a:lnTo>
                  <a:lnTo>
                    <a:pt x="142892" y="1385214"/>
                  </a:lnTo>
                  <a:lnTo>
                    <a:pt x="103156" y="1363641"/>
                  </a:lnTo>
                  <a:lnTo>
                    <a:pt x="68532" y="1335071"/>
                  </a:lnTo>
                  <a:lnTo>
                    <a:pt x="39962" y="1300447"/>
                  </a:lnTo>
                  <a:lnTo>
                    <a:pt x="18389" y="1260711"/>
                  </a:lnTo>
                  <a:lnTo>
                    <a:pt x="4754" y="1216804"/>
                  </a:lnTo>
                  <a:lnTo>
                    <a:pt x="0" y="1169670"/>
                  </a:lnTo>
                  <a:lnTo>
                    <a:pt x="0" y="233934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655061" y="3269996"/>
            <a:ext cx="88074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Properties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845621" y="4263453"/>
            <a:ext cx="5290820" cy="1419860"/>
            <a:chOff x="4845621" y="4263453"/>
            <a:chExt cx="5290820" cy="1419860"/>
          </a:xfrm>
        </p:grpSpPr>
        <p:sp>
          <p:nvSpPr>
            <p:cNvPr id="21" name="object 21"/>
            <p:cNvSpPr/>
            <p:nvPr/>
          </p:nvSpPr>
          <p:spPr>
            <a:xfrm>
              <a:off x="4853559" y="4271390"/>
              <a:ext cx="5274945" cy="1403985"/>
            </a:xfrm>
            <a:custGeom>
              <a:avLst/>
              <a:gdLst/>
              <a:ahLst/>
              <a:cxnLst/>
              <a:rect l="l" t="t" r="r" b="b"/>
              <a:pathLst>
                <a:path w="5274945" h="1403985">
                  <a:moveTo>
                    <a:pt x="4572762" y="0"/>
                  </a:moveTo>
                  <a:lnTo>
                    <a:pt x="4572762" y="175387"/>
                  </a:lnTo>
                  <a:lnTo>
                    <a:pt x="0" y="175387"/>
                  </a:lnTo>
                  <a:lnTo>
                    <a:pt x="0" y="1228217"/>
                  </a:lnTo>
                  <a:lnTo>
                    <a:pt x="4572762" y="1228217"/>
                  </a:lnTo>
                  <a:lnTo>
                    <a:pt x="4572762" y="1403604"/>
                  </a:lnTo>
                  <a:lnTo>
                    <a:pt x="5274564" y="701802"/>
                  </a:lnTo>
                  <a:lnTo>
                    <a:pt x="4572762" y="0"/>
                  </a:lnTo>
                  <a:close/>
                </a:path>
              </a:pathLst>
            </a:custGeom>
            <a:solidFill>
              <a:srgbClr val="ECD2CD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53559" y="4271390"/>
              <a:ext cx="5274945" cy="1403985"/>
            </a:xfrm>
            <a:custGeom>
              <a:avLst/>
              <a:gdLst/>
              <a:ahLst/>
              <a:cxnLst/>
              <a:rect l="l" t="t" r="r" b="b"/>
              <a:pathLst>
                <a:path w="5274945" h="1403985">
                  <a:moveTo>
                    <a:pt x="0" y="175387"/>
                  </a:moveTo>
                  <a:lnTo>
                    <a:pt x="4572762" y="175387"/>
                  </a:lnTo>
                  <a:lnTo>
                    <a:pt x="4572762" y="0"/>
                  </a:lnTo>
                  <a:lnTo>
                    <a:pt x="5274564" y="701802"/>
                  </a:lnTo>
                  <a:lnTo>
                    <a:pt x="4572762" y="1403604"/>
                  </a:lnTo>
                  <a:lnTo>
                    <a:pt x="4572762" y="1228217"/>
                  </a:lnTo>
                  <a:lnTo>
                    <a:pt x="0" y="1228217"/>
                  </a:lnTo>
                  <a:lnTo>
                    <a:pt x="0" y="175387"/>
                  </a:lnTo>
                  <a:close/>
                </a:path>
              </a:pathLst>
            </a:custGeom>
            <a:ln w="15875">
              <a:solidFill>
                <a:srgbClr val="ECD2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849621" y="4626559"/>
            <a:ext cx="4151629" cy="48133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0" indent="-114300">
              <a:lnSpc>
                <a:spcPct val="100000"/>
              </a:lnSpc>
              <a:spcBef>
                <a:spcPts val="215"/>
              </a:spcBef>
              <a:buChar char="•"/>
              <a:tabLst>
                <a:tab pos="127000" algn="l"/>
              </a:tabLst>
            </a:pPr>
            <a:r>
              <a:rPr sz="1400" spc="-95" dirty="0">
                <a:latin typeface="Trebuchet MS"/>
                <a:cs typeface="Trebuchet MS"/>
              </a:rPr>
              <a:t>Facilitates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components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to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90" dirty="0">
                <a:latin typeface="Trebuchet MS"/>
                <a:cs typeface="Trebuchet MS"/>
              </a:rPr>
              <a:t>create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and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manage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their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data</a:t>
            </a:r>
            <a:endParaRPr sz="1400">
              <a:latin typeface="Trebuchet MS"/>
              <a:cs typeface="Trebuchet MS"/>
            </a:endParaRPr>
          </a:p>
          <a:p>
            <a:pPr marL="127000" indent="-114300">
              <a:lnSpc>
                <a:spcPct val="100000"/>
              </a:lnSpc>
              <a:spcBef>
                <a:spcPts val="110"/>
              </a:spcBef>
              <a:buChar char="•"/>
              <a:tabLst>
                <a:tab pos="127000" algn="l"/>
              </a:tabLst>
            </a:pPr>
            <a:r>
              <a:rPr sz="1400" spc="-35" dirty="0">
                <a:latin typeface="Trebuchet MS"/>
                <a:cs typeface="Trebuchet MS"/>
              </a:rPr>
              <a:t>Mutable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value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managed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within </a:t>
            </a:r>
            <a:r>
              <a:rPr sz="1400" spc="-70" dirty="0">
                <a:latin typeface="Trebuchet MS"/>
                <a:cs typeface="Trebuchet MS"/>
              </a:rPr>
              <a:t>the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component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28991" y="4263453"/>
            <a:ext cx="3532504" cy="1419860"/>
            <a:chOff x="1328991" y="4263453"/>
            <a:chExt cx="3532504" cy="1419860"/>
          </a:xfrm>
        </p:grpSpPr>
        <p:sp>
          <p:nvSpPr>
            <p:cNvPr id="25" name="object 25"/>
            <p:cNvSpPr/>
            <p:nvPr/>
          </p:nvSpPr>
          <p:spPr>
            <a:xfrm>
              <a:off x="1336928" y="4271390"/>
              <a:ext cx="3516629" cy="1403985"/>
            </a:xfrm>
            <a:custGeom>
              <a:avLst/>
              <a:gdLst/>
              <a:ahLst/>
              <a:cxnLst/>
              <a:rect l="l" t="t" r="r" b="b"/>
              <a:pathLst>
                <a:path w="3516629" h="1403985">
                  <a:moveTo>
                    <a:pt x="3282696" y="0"/>
                  </a:moveTo>
                  <a:lnTo>
                    <a:pt x="233934" y="0"/>
                  </a:lnTo>
                  <a:lnTo>
                    <a:pt x="186799" y="4754"/>
                  </a:lnTo>
                  <a:lnTo>
                    <a:pt x="142892" y="18389"/>
                  </a:lnTo>
                  <a:lnTo>
                    <a:pt x="103156" y="39962"/>
                  </a:lnTo>
                  <a:lnTo>
                    <a:pt x="68532" y="68532"/>
                  </a:lnTo>
                  <a:lnTo>
                    <a:pt x="39962" y="103156"/>
                  </a:lnTo>
                  <a:lnTo>
                    <a:pt x="18389" y="142892"/>
                  </a:lnTo>
                  <a:lnTo>
                    <a:pt x="4754" y="186799"/>
                  </a:lnTo>
                  <a:lnTo>
                    <a:pt x="0" y="233934"/>
                  </a:lnTo>
                  <a:lnTo>
                    <a:pt x="0" y="1169670"/>
                  </a:lnTo>
                  <a:lnTo>
                    <a:pt x="4754" y="1216804"/>
                  </a:lnTo>
                  <a:lnTo>
                    <a:pt x="18389" y="1260711"/>
                  </a:lnTo>
                  <a:lnTo>
                    <a:pt x="39962" y="1300447"/>
                  </a:lnTo>
                  <a:lnTo>
                    <a:pt x="68532" y="1335071"/>
                  </a:lnTo>
                  <a:lnTo>
                    <a:pt x="103156" y="1363641"/>
                  </a:lnTo>
                  <a:lnTo>
                    <a:pt x="142892" y="1385214"/>
                  </a:lnTo>
                  <a:lnTo>
                    <a:pt x="186799" y="1398849"/>
                  </a:lnTo>
                  <a:lnTo>
                    <a:pt x="233934" y="1403604"/>
                  </a:lnTo>
                  <a:lnTo>
                    <a:pt x="3282696" y="1403604"/>
                  </a:lnTo>
                  <a:lnTo>
                    <a:pt x="3329830" y="1398849"/>
                  </a:lnTo>
                  <a:lnTo>
                    <a:pt x="3373737" y="1385214"/>
                  </a:lnTo>
                  <a:lnTo>
                    <a:pt x="3413473" y="1363641"/>
                  </a:lnTo>
                  <a:lnTo>
                    <a:pt x="3448097" y="1335071"/>
                  </a:lnTo>
                  <a:lnTo>
                    <a:pt x="3476667" y="1300447"/>
                  </a:lnTo>
                  <a:lnTo>
                    <a:pt x="3498240" y="1260711"/>
                  </a:lnTo>
                  <a:lnTo>
                    <a:pt x="3511875" y="1216804"/>
                  </a:lnTo>
                  <a:lnTo>
                    <a:pt x="3516629" y="1169670"/>
                  </a:lnTo>
                  <a:lnTo>
                    <a:pt x="3516629" y="233934"/>
                  </a:lnTo>
                  <a:lnTo>
                    <a:pt x="3511875" y="186799"/>
                  </a:lnTo>
                  <a:lnTo>
                    <a:pt x="3498240" y="142892"/>
                  </a:lnTo>
                  <a:lnTo>
                    <a:pt x="3476667" y="103156"/>
                  </a:lnTo>
                  <a:lnTo>
                    <a:pt x="3448097" y="68532"/>
                  </a:lnTo>
                  <a:lnTo>
                    <a:pt x="3413473" y="39962"/>
                  </a:lnTo>
                  <a:lnTo>
                    <a:pt x="3373737" y="18389"/>
                  </a:lnTo>
                  <a:lnTo>
                    <a:pt x="3329830" y="4754"/>
                  </a:lnTo>
                  <a:lnTo>
                    <a:pt x="3282696" y="0"/>
                  </a:lnTo>
                  <a:close/>
                </a:path>
              </a:pathLst>
            </a:custGeom>
            <a:solidFill>
              <a:srgbClr val="CE66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36928" y="4271390"/>
              <a:ext cx="3516629" cy="1403985"/>
            </a:xfrm>
            <a:custGeom>
              <a:avLst/>
              <a:gdLst/>
              <a:ahLst/>
              <a:cxnLst/>
              <a:rect l="l" t="t" r="r" b="b"/>
              <a:pathLst>
                <a:path w="3516629" h="1403985">
                  <a:moveTo>
                    <a:pt x="0" y="233934"/>
                  </a:moveTo>
                  <a:lnTo>
                    <a:pt x="4754" y="186799"/>
                  </a:lnTo>
                  <a:lnTo>
                    <a:pt x="18389" y="142892"/>
                  </a:lnTo>
                  <a:lnTo>
                    <a:pt x="39962" y="103156"/>
                  </a:lnTo>
                  <a:lnTo>
                    <a:pt x="68532" y="68532"/>
                  </a:lnTo>
                  <a:lnTo>
                    <a:pt x="103156" y="39962"/>
                  </a:lnTo>
                  <a:lnTo>
                    <a:pt x="142892" y="18389"/>
                  </a:lnTo>
                  <a:lnTo>
                    <a:pt x="186799" y="4754"/>
                  </a:lnTo>
                  <a:lnTo>
                    <a:pt x="233934" y="0"/>
                  </a:lnTo>
                  <a:lnTo>
                    <a:pt x="3282696" y="0"/>
                  </a:lnTo>
                  <a:lnTo>
                    <a:pt x="3329830" y="4754"/>
                  </a:lnTo>
                  <a:lnTo>
                    <a:pt x="3373737" y="18389"/>
                  </a:lnTo>
                  <a:lnTo>
                    <a:pt x="3413473" y="39962"/>
                  </a:lnTo>
                  <a:lnTo>
                    <a:pt x="3448097" y="68532"/>
                  </a:lnTo>
                  <a:lnTo>
                    <a:pt x="3476667" y="103156"/>
                  </a:lnTo>
                  <a:lnTo>
                    <a:pt x="3498240" y="142892"/>
                  </a:lnTo>
                  <a:lnTo>
                    <a:pt x="3511875" y="186799"/>
                  </a:lnTo>
                  <a:lnTo>
                    <a:pt x="3516629" y="233934"/>
                  </a:lnTo>
                  <a:lnTo>
                    <a:pt x="3516629" y="1169670"/>
                  </a:lnTo>
                  <a:lnTo>
                    <a:pt x="3511875" y="1216804"/>
                  </a:lnTo>
                  <a:lnTo>
                    <a:pt x="3498240" y="1260711"/>
                  </a:lnTo>
                  <a:lnTo>
                    <a:pt x="3476667" y="1300447"/>
                  </a:lnTo>
                  <a:lnTo>
                    <a:pt x="3448097" y="1335071"/>
                  </a:lnTo>
                  <a:lnTo>
                    <a:pt x="3413473" y="1363641"/>
                  </a:lnTo>
                  <a:lnTo>
                    <a:pt x="3373737" y="1385214"/>
                  </a:lnTo>
                  <a:lnTo>
                    <a:pt x="3329830" y="1398849"/>
                  </a:lnTo>
                  <a:lnTo>
                    <a:pt x="3282696" y="1403604"/>
                  </a:lnTo>
                  <a:lnTo>
                    <a:pt x="233934" y="1403604"/>
                  </a:lnTo>
                  <a:lnTo>
                    <a:pt x="186799" y="1398849"/>
                  </a:lnTo>
                  <a:lnTo>
                    <a:pt x="142892" y="1385214"/>
                  </a:lnTo>
                  <a:lnTo>
                    <a:pt x="103156" y="1363641"/>
                  </a:lnTo>
                  <a:lnTo>
                    <a:pt x="68532" y="1335071"/>
                  </a:lnTo>
                  <a:lnTo>
                    <a:pt x="39962" y="1300447"/>
                  </a:lnTo>
                  <a:lnTo>
                    <a:pt x="18389" y="1260711"/>
                  </a:lnTo>
                  <a:lnTo>
                    <a:pt x="4754" y="1216804"/>
                  </a:lnTo>
                  <a:lnTo>
                    <a:pt x="0" y="1169670"/>
                  </a:lnTo>
                  <a:lnTo>
                    <a:pt x="0" y="233934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831845" y="4814061"/>
            <a:ext cx="52641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States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3025" y="649376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01292" y="649376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995659" y="6490715"/>
            <a:ext cx="2432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latin typeface="Trebuchet MS"/>
                <a:cs typeface="Trebuchet MS"/>
              </a:rPr>
              <a:t>8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3825">
              <a:lnSpc>
                <a:spcPct val="100000"/>
              </a:lnSpc>
              <a:spcBef>
                <a:spcPts val="100"/>
              </a:spcBef>
            </a:pPr>
            <a:r>
              <a:rPr dirty="0"/>
              <a:t>CREATING</a:t>
            </a:r>
            <a:r>
              <a:rPr spc="-75" dirty="0"/>
              <a:t> </a:t>
            </a:r>
            <a:r>
              <a:rPr spc="190" dirty="0"/>
              <a:t>A</a:t>
            </a:r>
            <a:r>
              <a:rPr spc="-70" dirty="0"/>
              <a:t> </a:t>
            </a:r>
            <a:r>
              <a:rPr spc="90" dirty="0"/>
              <a:t>SIMPLE</a:t>
            </a:r>
            <a:r>
              <a:rPr spc="-60" dirty="0"/>
              <a:t> </a:t>
            </a:r>
            <a:r>
              <a:rPr spc="125" dirty="0"/>
              <a:t>CRUD</a:t>
            </a:r>
            <a:r>
              <a:rPr spc="-75" dirty="0"/>
              <a:t> </a:t>
            </a:r>
            <a:r>
              <a:rPr spc="-10" dirty="0"/>
              <a:t>APPLICATION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5933" y="2771394"/>
            <a:ext cx="4501896" cy="27431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270497" y="1641348"/>
            <a:ext cx="4373880" cy="4361180"/>
            <a:chOff x="6270497" y="1641348"/>
            <a:chExt cx="4373880" cy="43611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0497" y="1641348"/>
              <a:ext cx="4373880" cy="40203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8914" y="5655944"/>
              <a:ext cx="3797807" cy="33832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58914" y="5655944"/>
              <a:ext cx="3797935" cy="338455"/>
            </a:xfrm>
            <a:custGeom>
              <a:avLst/>
              <a:gdLst/>
              <a:ahLst/>
              <a:cxnLst/>
              <a:rect l="l" t="t" r="r" b="b"/>
              <a:pathLst>
                <a:path w="3797934" h="338454">
                  <a:moveTo>
                    <a:pt x="0" y="56387"/>
                  </a:moveTo>
                  <a:lnTo>
                    <a:pt x="4435" y="34440"/>
                  </a:lnTo>
                  <a:lnTo>
                    <a:pt x="16525" y="16516"/>
                  </a:lnTo>
                  <a:lnTo>
                    <a:pt x="34450" y="4431"/>
                  </a:lnTo>
                  <a:lnTo>
                    <a:pt x="56388" y="0"/>
                  </a:lnTo>
                  <a:lnTo>
                    <a:pt x="3741420" y="0"/>
                  </a:lnTo>
                  <a:lnTo>
                    <a:pt x="3763357" y="4431"/>
                  </a:lnTo>
                  <a:lnTo>
                    <a:pt x="3781282" y="16516"/>
                  </a:lnTo>
                  <a:lnTo>
                    <a:pt x="3793372" y="34440"/>
                  </a:lnTo>
                  <a:lnTo>
                    <a:pt x="3797808" y="56387"/>
                  </a:lnTo>
                  <a:lnTo>
                    <a:pt x="3797808" y="281939"/>
                  </a:lnTo>
                  <a:lnTo>
                    <a:pt x="3793372" y="303887"/>
                  </a:lnTo>
                  <a:lnTo>
                    <a:pt x="3781282" y="321811"/>
                  </a:lnTo>
                  <a:lnTo>
                    <a:pt x="3763357" y="333896"/>
                  </a:lnTo>
                  <a:lnTo>
                    <a:pt x="3741420" y="338327"/>
                  </a:lnTo>
                  <a:lnTo>
                    <a:pt x="56388" y="338327"/>
                  </a:lnTo>
                  <a:lnTo>
                    <a:pt x="34450" y="333896"/>
                  </a:lnTo>
                  <a:lnTo>
                    <a:pt x="16525" y="321811"/>
                  </a:lnTo>
                  <a:lnTo>
                    <a:pt x="4435" y="303887"/>
                  </a:lnTo>
                  <a:lnTo>
                    <a:pt x="0" y="281939"/>
                  </a:lnTo>
                  <a:lnTo>
                    <a:pt x="0" y="5638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575115" y="5677661"/>
            <a:ext cx="37655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latin typeface="Trebuchet MS"/>
                <a:cs typeface="Trebuchet MS"/>
              </a:rPr>
              <a:t>Output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of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session8_starter.zip</a:t>
            </a:r>
            <a:r>
              <a:rPr sz="1600" spc="-4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File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17917" y="5648007"/>
            <a:ext cx="3813810" cy="354330"/>
            <a:chOff x="1117917" y="5648007"/>
            <a:chExt cx="3813810" cy="35433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5855" y="5655945"/>
              <a:ext cx="3797808" cy="3383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25855" y="5655945"/>
              <a:ext cx="3797935" cy="338455"/>
            </a:xfrm>
            <a:custGeom>
              <a:avLst/>
              <a:gdLst/>
              <a:ahLst/>
              <a:cxnLst/>
              <a:rect l="l" t="t" r="r" b="b"/>
              <a:pathLst>
                <a:path w="3797935" h="338454">
                  <a:moveTo>
                    <a:pt x="0" y="56387"/>
                  </a:moveTo>
                  <a:lnTo>
                    <a:pt x="4431" y="34440"/>
                  </a:lnTo>
                  <a:lnTo>
                    <a:pt x="16516" y="16516"/>
                  </a:lnTo>
                  <a:lnTo>
                    <a:pt x="34440" y="4431"/>
                  </a:lnTo>
                  <a:lnTo>
                    <a:pt x="56388" y="0"/>
                  </a:lnTo>
                  <a:lnTo>
                    <a:pt x="3741420" y="0"/>
                  </a:lnTo>
                  <a:lnTo>
                    <a:pt x="3763357" y="4431"/>
                  </a:lnTo>
                  <a:lnTo>
                    <a:pt x="3781282" y="16516"/>
                  </a:lnTo>
                  <a:lnTo>
                    <a:pt x="3793372" y="34440"/>
                  </a:lnTo>
                  <a:lnTo>
                    <a:pt x="3797808" y="56387"/>
                  </a:lnTo>
                  <a:lnTo>
                    <a:pt x="3797808" y="281939"/>
                  </a:lnTo>
                  <a:lnTo>
                    <a:pt x="3793372" y="303887"/>
                  </a:lnTo>
                  <a:lnTo>
                    <a:pt x="3781282" y="321811"/>
                  </a:lnTo>
                  <a:lnTo>
                    <a:pt x="3763357" y="333896"/>
                  </a:lnTo>
                  <a:lnTo>
                    <a:pt x="3741420" y="338327"/>
                  </a:lnTo>
                  <a:lnTo>
                    <a:pt x="56388" y="338327"/>
                  </a:lnTo>
                  <a:lnTo>
                    <a:pt x="34440" y="333896"/>
                  </a:lnTo>
                  <a:lnTo>
                    <a:pt x="16516" y="321811"/>
                  </a:lnTo>
                  <a:lnTo>
                    <a:pt x="4431" y="303887"/>
                  </a:lnTo>
                  <a:lnTo>
                    <a:pt x="0" y="281939"/>
                  </a:lnTo>
                  <a:lnTo>
                    <a:pt x="0" y="5638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42050" y="5677661"/>
            <a:ext cx="37655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465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Trebuchet MS"/>
                <a:cs typeface="Trebuchet MS"/>
              </a:rPr>
              <a:t>Methods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Used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by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CRUD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Operations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>
              <a:lnSpc>
                <a:spcPts val="1365"/>
              </a:lnSpc>
            </a:pPr>
            <a:r>
              <a:rPr spc="-25" dirty="0"/>
              <a:t>4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331291" y="6600190"/>
            <a:ext cx="32296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 </a:t>
            </a:r>
            <a:r>
              <a:rPr sz="1200" spc="-55" dirty="0">
                <a:latin typeface="Trebuchet MS"/>
                <a:cs typeface="Trebuchet MS"/>
              </a:rPr>
              <a:t>Development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ReactJS/Session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378" y="2970466"/>
            <a:ext cx="10737215" cy="3484879"/>
            <a:chOff x="742378" y="2970466"/>
            <a:chExt cx="10737215" cy="34848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858" y="4811991"/>
              <a:ext cx="10710672" cy="16428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260" y="4892039"/>
              <a:ext cx="10383012" cy="1491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141" y="2975229"/>
              <a:ext cx="3600450" cy="219227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47141" y="2975229"/>
              <a:ext cx="3600450" cy="2192655"/>
            </a:xfrm>
            <a:custGeom>
              <a:avLst/>
              <a:gdLst/>
              <a:ahLst/>
              <a:cxnLst/>
              <a:rect l="l" t="t" r="r" b="b"/>
              <a:pathLst>
                <a:path w="3600450" h="2192654">
                  <a:moveTo>
                    <a:pt x="0" y="365378"/>
                  </a:moveTo>
                  <a:lnTo>
                    <a:pt x="3335" y="315797"/>
                  </a:lnTo>
                  <a:lnTo>
                    <a:pt x="13051" y="268243"/>
                  </a:lnTo>
                  <a:lnTo>
                    <a:pt x="28713" y="223152"/>
                  </a:lnTo>
                  <a:lnTo>
                    <a:pt x="49886" y="180960"/>
                  </a:lnTo>
                  <a:lnTo>
                    <a:pt x="76133" y="142102"/>
                  </a:lnTo>
                  <a:lnTo>
                    <a:pt x="107019" y="107013"/>
                  </a:lnTo>
                  <a:lnTo>
                    <a:pt x="142110" y="76128"/>
                  </a:lnTo>
                  <a:lnTo>
                    <a:pt x="180970" y="49882"/>
                  </a:lnTo>
                  <a:lnTo>
                    <a:pt x="223163" y="28711"/>
                  </a:lnTo>
                  <a:lnTo>
                    <a:pt x="268255" y="13051"/>
                  </a:lnTo>
                  <a:lnTo>
                    <a:pt x="315809" y="3335"/>
                  </a:lnTo>
                  <a:lnTo>
                    <a:pt x="365391" y="0"/>
                  </a:lnTo>
                  <a:lnTo>
                    <a:pt x="3235071" y="0"/>
                  </a:lnTo>
                  <a:lnTo>
                    <a:pt x="3284652" y="3335"/>
                  </a:lnTo>
                  <a:lnTo>
                    <a:pt x="3332206" y="13051"/>
                  </a:lnTo>
                  <a:lnTo>
                    <a:pt x="3377297" y="28711"/>
                  </a:lnTo>
                  <a:lnTo>
                    <a:pt x="3419489" y="49882"/>
                  </a:lnTo>
                  <a:lnTo>
                    <a:pt x="3458347" y="76128"/>
                  </a:lnTo>
                  <a:lnTo>
                    <a:pt x="3493436" y="107013"/>
                  </a:lnTo>
                  <a:lnTo>
                    <a:pt x="3524321" y="142102"/>
                  </a:lnTo>
                  <a:lnTo>
                    <a:pt x="3550567" y="180960"/>
                  </a:lnTo>
                  <a:lnTo>
                    <a:pt x="3571738" y="223152"/>
                  </a:lnTo>
                  <a:lnTo>
                    <a:pt x="3587398" y="268243"/>
                  </a:lnTo>
                  <a:lnTo>
                    <a:pt x="3597114" y="315797"/>
                  </a:lnTo>
                  <a:lnTo>
                    <a:pt x="3600450" y="365378"/>
                  </a:lnTo>
                  <a:lnTo>
                    <a:pt x="3600450" y="1826894"/>
                  </a:lnTo>
                  <a:lnTo>
                    <a:pt x="3597114" y="1876476"/>
                  </a:lnTo>
                  <a:lnTo>
                    <a:pt x="3587398" y="1924030"/>
                  </a:lnTo>
                  <a:lnTo>
                    <a:pt x="3571738" y="1969121"/>
                  </a:lnTo>
                  <a:lnTo>
                    <a:pt x="3550567" y="2011313"/>
                  </a:lnTo>
                  <a:lnTo>
                    <a:pt x="3524321" y="2050171"/>
                  </a:lnTo>
                  <a:lnTo>
                    <a:pt x="3493436" y="2085260"/>
                  </a:lnTo>
                  <a:lnTo>
                    <a:pt x="3458347" y="2116145"/>
                  </a:lnTo>
                  <a:lnTo>
                    <a:pt x="3419489" y="2142391"/>
                  </a:lnTo>
                  <a:lnTo>
                    <a:pt x="3377297" y="2163562"/>
                  </a:lnTo>
                  <a:lnTo>
                    <a:pt x="3332206" y="2179222"/>
                  </a:lnTo>
                  <a:lnTo>
                    <a:pt x="3284652" y="2188938"/>
                  </a:lnTo>
                  <a:lnTo>
                    <a:pt x="3235071" y="2192273"/>
                  </a:lnTo>
                  <a:lnTo>
                    <a:pt x="365391" y="2192273"/>
                  </a:lnTo>
                  <a:lnTo>
                    <a:pt x="315809" y="2188938"/>
                  </a:lnTo>
                  <a:lnTo>
                    <a:pt x="268255" y="2179222"/>
                  </a:lnTo>
                  <a:lnTo>
                    <a:pt x="223163" y="2163562"/>
                  </a:lnTo>
                  <a:lnTo>
                    <a:pt x="180970" y="2142391"/>
                  </a:lnTo>
                  <a:lnTo>
                    <a:pt x="142110" y="2116145"/>
                  </a:lnTo>
                  <a:lnTo>
                    <a:pt x="107019" y="2085260"/>
                  </a:lnTo>
                  <a:lnTo>
                    <a:pt x="76133" y="2050171"/>
                  </a:lnTo>
                  <a:lnTo>
                    <a:pt x="49886" y="2011313"/>
                  </a:lnTo>
                  <a:lnTo>
                    <a:pt x="28713" y="1969121"/>
                  </a:lnTo>
                  <a:lnTo>
                    <a:pt x="13051" y="1924030"/>
                  </a:lnTo>
                  <a:lnTo>
                    <a:pt x="3335" y="1876476"/>
                  </a:lnTo>
                  <a:lnTo>
                    <a:pt x="0" y="1826894"/>
                  </a:lnTo>
                  <a:lnTo>
                    <a:pt x="0" y="365378"/>
                  </a:lnTo>
                  <a:close/>
                </a:path>
              </a:pathLst>
            </a:custGeom>
            <a:ln w="9525">
              <a:solidFill>
                <a:srgbClr val="22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32433" y="2982030"/>
            <a:ext cx="2997200" cy="35179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00" dirty="0">
                <a:latin typeface="Courier New"/>
                <a:cs typeface="Courier New"/>
              </a:rPr>
              <a:t>&lt;Route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path="/users"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element={&lt;UserList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000" dirty="0">
                <a:latin typeface="Courier New"/>
                <a:cs typeface="Courier New"/>
              </a:rPr>
              <a:t>/&gt;}</a:t>
            </a:r>
            <a:r>
              <a:rPr sz="1000" spc="-25" dirty="0">
                <a:latin typeface="Courier New"/>
                <a:cs typeface="Courier New"/>
              </a:rPr>
              <a:t> /&gt;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2433" y="3473500"/>
            <a:ext cx="3150235" cy="1330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43280">
              <a:lnSpc>
                <a:spcPct val="107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import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}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from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"./User"; </a:t>
            </a:r>
            <a:r>
              <a:rPr sz="1000" dirty="0">
                <a:latin typeface="Courier New"/>
                <a:cs typeface="Courier New"/>
              </a:rPr>
              <a:t>export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UserList()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65100" marR="1681480">
              <a:lnSpc>
                <a:spcPct val="107000"/>
              </a:lnSpc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users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[]; </a:t>
            </a: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  <a:spcBef>
                <a:spcPts val="80"/>
              </a:spcBef>
            </a:pPr>
            <a:r>
              <a:rPr sz="1000" dirty="0">
                <a:latin typeface="Courier New"/>
                <a:cs typeface="Courier New"/>
              </a:rPr>
              <a:t>&lt;div</a:t>
            </a:r>
            <a:r>
              <a:rPr sz="1000" spc="8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className="user-list-container"&gt;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85"/>
              </a:spcBef>
            </a:pPr>
            <a:r>
              <a:rPr sz="1000" dirty="0">
                <a:latin typeface="Courier New"/>
                <a:cs typeface="Courier New"/>
              </a:rPr>
              <a:t>{users.map((usr,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index)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12700" marR="157480" indent="609600">
              <a:lnSpc>
                <a:spcPts val="1300"/>
              </a:lnSpc>
              <a:spcBef>
                <a:spcPts val="25"/>
              </a:spcBef>
            </a:pPr>
            <a:r>
              <a:rPr sz="1000" dirty="0">
                <a:latin typeface="Courier New"/>
                <a:cs typeface="Courier New"/>
              </a:rPr>
              <a:t>&lt;User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name={usr.name} </a:t>
            </a:r>
            <a:r>
              <a:rPr sz="1000" dirty="0">
                <a:latin typeface="Courier New"/>
                <a:cs typeface="Courier New"/>
              </a:rPr>
              <a:t>pic={usr.pic}</a:t>
            </a:r>
            <a:r>
              <a:rPr sz="1000" spc="-6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id={index}</a:t>
            </a:r>
            <a:r>
              <a:rPr sz="1000" spc="-5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key={index}</a:t>
            </a:r>
            <a:r>
              <a:rPr sz="1000" spc="-5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7488" y="4778044"/>
            <a:ext cx="863600" cy="35179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80"/>
              </a:spcBef>
            </a:pPr>
            <a:r>
              <a:rPr sz="1000" spc="-25" dirty="0">
                <a:latin typeface="Courier New"/>
                <a:cs typeface="Courier New"/>
              </a:rPr>
              <a:t>))}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  <a:tabLst>
                <a:tab pos="621665" algn="l"/>
              </a:tabLst>
            </a:pPr>
            <a:r>
              <a:rPr sz="1000" spc="-10" dirty="0">
                <a:latin typeface="Courier New"/>
                <a:cs typeface="Courier New"/>
              </a:rPr>
              <a:t>&lt;/div&gt;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25" dirty="0">
                <a:latin typeface="Courier New"/>
                <a:cs typeface="Courier New"/>
              </a:rPr>
              <a:t>);}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25696" y="2970466"/>
            <a:ext cx="6750050" cy="2256790"/>
            <a:chOff x="4425696" y="2970466"/>
            <a:chExt cx="6750050" cy="225679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5696" y="3951681"/>
              <a:ext cx="2499359" cy="12085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4088" y="4027170"/>
              <a:ext cx="2331719" cy="1066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36689" y="2975229"/>
              <a:ext cx="4133850" cy="224713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036689" y="2975229"/>
              <a:ext cx="4133850" cy="2247265"/>
            </a:xfrm>
            <a:custGeom>
              <a:avLst/>
              <a:gdLst/>
              <a:ahLst/>
              <a:cxnLst/>
              <a:rect l="l" t="t" r="r" b="b"/>
              <a:pathLst>
                <a:path w="4133850" h="2247265">
                  <a:moveTo>
                    <a:pt x="0" y="374523"/>
                  </a:moveTo>
                  <a:lnTo>
                    <a:pt x="2917" y="327535"/>
                  </a:lnTo>
                  <a:lnTo>
                    <a:pt x="11435" y="282292"/>
                  </a:lnTo>
                  <a:lnTo>
                    <a:pt x="25204" y="239143"/>
                  </a:lnTo>
                  <a:lnTo>
                    <a:pt x="43873" y="198440"/>
                  </a:lnTo>
                  <a:lnTo>
                    <a:pt x="67091" y="160532"/>
                  </a:lnTo>
                  <a:lnTo>
                    <a:pt x="94507" y="125771"/>
                  </a:lnTo>
                  <a:lnTo>
                    <a:pt x="125771" y="94507"/>
                  </a:lnTo>
                  <a:lnTo>
                    <a:pt x="160532" y="67091"/>
                  </a:lnTo>
                  <a:lnTo>
                    <a:pt x="198440" y="43873"/>
                  </a:lnTo>
                  <a:lnTo>
                    <a:pt x="239143" y="25204"/>
                  </a:lnTo>
                  <a:lnTo>
                    <a:pt x="282292" y="11435"/>
                  </a:lnTo>
                  <a:lnTo>
                    <a:pt x="327535" y="2917"/>
                  </a:lnTo>
                  <a:lnTo>
                    <a:pt x="374523" y="0"/>
                  </a:lnTo>
                  <a:lnTo>
                    <a:pt x="3759327" y="0"/>
                  </a:lnTo>
                  <a:lnTo>
                    <a:pt x="3806314" y="2917"/>
                  </a:lnTo>
                  <a:lnTo>
                    <a:pt x="3851557" y="11435"/>
                  </a:lnTo>
                  <a:lnTo>
                    <a:pt x="3894706" y="25204"/>
                  </a:lnTo>
                  <a:lnTo>
                    <a:pt x="3935409" y="43873"/>
                  </a:lnTo>
                  <a:lnTo>
                    <a:pt x="3973317" y="67091"/>
                  </a:lnTo>
                  <a:lnTo>
                    <a:pt x="4008078" y="94507"/>
                  </a:lnTo>
                  <a:lnTo>
                    <a:pt x="4039342" y="125771"/>
                  </a:lnTo>
                  <a:lnTo>
                    <a:pt x="4066758" y="160532"/>
                  </a:lnTo>
                  <a:lnTo>
                    <a:pt x="4089976" y="198440"/>
                  </a:lnTo>
                  <a:lnTo>
                    <a:pt x="4108645" y="239143"/>
                  </a:lnTo>
                  <a:lnTo>
                    <a:pt x="4122414" y="282292"/>
                  </a:lnTo>
                  <a:lnTo>
                    <a:pt x="4130932" y="327535"/>
                  </a:lnTo>
                  <a:lnTo>
                    <a:pt x="4133850" y="374523"/>
                  </a:lnTo>
                  <a:lnTo>
                    <a:pt x="4133850" y="1872614"/>
                  </a:lnTo>
                  <a:lnTo>
                    <a:pt x="4130932" y="1919602"/>
                  </a:lnTo>
                  <a:lnTo>
                    <a:pt x="4122414" y="1964845"/>
                  </a:lnTo>
                  <a:lnTo>
                    <a:pt x="4108645" y="2007994"/>
                  </a:lnTo>
                  <a:lnTo>
                    <a:pt x="4089976" y="2048697"/>
                  </a:lnTo>
                  <a:lnTo>
                    <a:pt x="4066758" y="2086605"/>
                  </a:lnTo>
                  <a:lnTo>
                    <a:pt x="4039342" y="2121366"/>
                  </a:lnTo>
                  <a:lnTo>
                    <a:pt x="4008078" y="2152630"/>
                  </a:lnTo>
                  <a:lnTo>
                    <a:pt x="3973317" y="2180046"/>
                  </a:lnTo>
                  <a:lnTo>
                    <a:pt x="3935409" y="2203264"/>
                  </a:lnTo>
                  <a:lnTo>
                    <a:pt x="3894706" y="2221933"/>
                  </a:lnTo>
                  <a:lnTo>
                    <a:pt x="3851557" y="2235702"/>
                  </a:lnTo>
                  <a:lnTo>
                    <a:pt x="3806314" y="2244220"/>
                  </a:lnTo>
                  <a:lnTo>
                    <a:pt x="3759327" y="2247138"/>
                  </a:lnTo>
                  <a:lnTo>
                    <a:pt x="374523" y="2247138"/>
                  </a:lnTo>
                  <a:lnTo>
                    <a:pt x="327535" y="2244220"/>
                  </a:lnTo>
                  <a:lnTo>
                    <a:pt x="282292" y="2235702"/>
                  </a:lnTo>
                  <a:lnTo>
                    <a:pt x="239143" y="2221933"/>
                  </a:lnTo>
                  <a:lnTo>
                    <a:pt x="198440" y="2203264"/>
                  </a:lnTo>
                  <a:lnTo>
                    <a:pt x="160532" y="2180046"/>
                  </a:lnTo>
                  <a:lnTo>
                    <a:pt x="125771" y="2152630"/>
                  </a:lnTo>
                  <a:lnTo>
                    <a:pt x="94507" y="2121366"/>
                  </a:lnTo>
                  <a:lnTo>
                    <a:pt x="67091" y="2086605"/>
                  </a:lnTo>
                  <a:lnTo>
                    <a:pt x="43873" y="2048697"/>
                  </a:lnTo>
                  <a:lnTo>
                    <a:pt x="25204" y="2007994"/>
                  </a:lnTo>
                  <a:lnTo>
                    <a:pt x="11435" y="1964845"/>
                  </a:lnTo>
                  <a:lnTo>
                    <a:pt x="2917" y="1919602"/>
                  </a:lnTo>
                  <a:lnTo>
                    <a:pt x="0" y="1872614"/>
                  </a:lnTo>
                  <a:lnTo>
                    <a:pt x="0" y="374523"/>
                  </a:lnTo>
                  <a:close/>
                </a:path>
              </a:pathLst>
            </a:custGeom>
            <a:ln w="9525">
              <a:solidFill>
                <a:srgbClr val="22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225283" y="3004057"/>
            <a:ext cx="21596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5080" indent="-1524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export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UserList()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users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[];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25283" y="3461258"/>
            <a:ext cx="368300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fetch("https://640fc234864814e5b63f0d2f.mockapi. io/users")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.then((data)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data.json())</a:t>
            </a:r>
            <a:endParaRPr sz="1000">
              <a:latin typeface="Courier New"/>
              <a:cs typeface="Courier New"/>
            </a:endParaRPr>
          </a:p>
          <a:p>
            <a:pPr marL="165100" marR="81280" indent="1524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.then((userList)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console.log(userList)); </a:t>
            </a: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&lt;div</a:t>
            </a:r>
            <a:r>
              <a:rPr sz="1000" spc="8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className="user-list-container"&gt;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{users.map((usr,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index)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12700" marR="386080" indent="6096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ourier New"/>
                <a:cs typeface="Courier New"/>
              </a:rPr>
              <a:t>&lt;User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name={usr.name}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pic={usr.pic} </a:t>
            </a:r>
            <a:r>
              <a:rPr sz="1000" dirty="0">
                <a:latin typeface="Courier New"/>
                <a:cs typeface="Courier New"/>
              </a:rPr>
              <a:t>id={index}</a:t>
            </a:r>
            <a:r>
              <a:rPr sz="1000" spc="-5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key={index}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30083" y="4833111"/>
            <a:ext cx="8636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Courier New"/>
                <a:cs typeface="Courier New"/>
              </a:rPr>
              <a:t>))}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621665" algn="l"/>
              </a:tabLst>
            </a:pPr>
            <a:r>
              <a:rPr sz="1000" spc="-10" dirty="0">
                <a:latin typeface="Courier New"/>
                <a:cs typeface="Courier New"/>
              </a:rPr>
              <a:t>&lt;/div&gt;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25" dirty="0">
                <a:latin typeface="Courier New"/>
                <a:cs typeface="Courier New"/>
              </a:rPr>
              <a:t>);}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4710">
              <a:lnSpc>
                <a:spcPct val="100000"/>
              </a:lnSpc>
              <a:spcBef>
                <a:spcPts val="100"/>
              </a:spcBef>
            </a:pPr>
            <a:r>
              <a:rPr dirty="0"/>
              <a:t>CREATING</a:t>
            </a:r>
            <a:r>
              <a:rPr spc="-20" dirty="0"/>
              <a:t> </a:t>
            </a:r>
            <a:r>
              <a:rPr spc="190" dirty="0"/>
              <a:t>A</a:t>
            </a:r>
            <a:r>
              <a:rPr spc="-15" dirty="0"/>
              <a:t> </a:t>
            </a:r>
            <a:r>
              <a:rPr spc="90" dirty="0"/>
              <a:t>SIMPLE</a:t>
            </a:r>
            <a:r>
              <a:rPr spc="-5" dirty="0"/>
              <a:t> </a:t>
            </a:r>
            <a:r>
              <a:rPr spc="125" dirty="0"/>
              <a:t>CRUD</a:t>
            </a:r>
            <a:r>
              <a:rPr spc="-20" dirty="0"/>
              <a:t> </a:t>
            </a:r>
            <a:r>
              <a:rPr dirty="0"/>
              <a:t>APPLICATION</a:t>
            </a:r>
            <a:r>
              <a:rPr spc="-20" dirty="0"/>
              <a:t> </a:t>
            </a:r>
            <a:r>
              <a:rPr spc="-35" dirty="0"/>
              <a:t>[1-</a:t>
            </a:r>
            <a:r>
              <a:rPr spc="-25" dirty="0"/>
              <a:t>5]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929703" y="955611"/>
            <a:ext cx="10198100" cy="1980564"/>
            <a:chOff x="929703" y="955611"/>
            <a:chExt cx="10198100" cy="1980564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840" y="1288542"/>
              <a:ext cx="2597658" cy="16200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4994" y="1367790"/>
              <a:ext cx="2428494" cy="14706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93820" y="1190244"/>
              <a:ext cx="2499360" cy="164211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82211" y="1270254"/>
              <a:ext cx="2331719" cy="149123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08469" y="1087374"/>
              <a:ext cx="1444752" cy="18486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86194" y="1168908"/>
              <a:ext cx="1298448" cy="16946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47937" y="1218438"/>
              <a:ext cx="2479548" cy="161315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35568" y="1297686"/>
              <a:ext cx="2313431" cy="146380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66541" y="1842897"/>
              <a:ext cx="397001" cy="30632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566541" y="1842897"/>
              <a:ext cx="397510" cy="306705"/>
            </a:xfrm>
            <a:custGeom>
              <a:avLst/>
              <a:gdLst/>
              <a:ahLst/>
              <a:cxnLst/>
              <a:rect l="l" t="t" r="r" b="b"/>
              <a:pathLst>
                <a:path w="397510" h="306705">
                  <a:moveTo>
                    <a:pt x="0" y="76580"/>
                  </a:moveTo>
                  <a:lnTo>
                    <a:pt x="243840" y="76580"/>
                  </a:lnTo>
                  <a:lnTo>
                    <a:pt x="243840" y="0"/>
                  </a:lnTo>
                  <a:lnTo>
                    <a:pt x="397002" y="153161"/>
                  </a:lnTo>
                  <a:lnTo>
                    <a:pt x="243840" y="306323"/>
                  </a:lnTo>
                  <a:lnTo>
                    <a:pt x="243840" y="229742"/>
                  </a:lnTo>
                  <a:lnTo>
                    <a:pt x="0" y="229742"/>
                  </a:lnTo>
                  <a:lnTo>
                    <a:pt x="0" y="7658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00419" y="1820799"/>
              <a:ext cx="454914" cy="29184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400419" y="1820799"/>
              <a:ext cx="455295" cy="292100"/>
            </a:xfrm>
            <a:custGeom>
              <a:avLst/>
              <a:gdLst/>
              <a:ahLst/>
              <a:cxnLst/>
              <a:rect l="l" t="t" r="r" b="b"/>
              <a:pathLst>
                <a:path w="455295" h="292100">
                  <a:moveTo>
                    <a:pt x="0" y="72898"/>
                  </a:moveTo>
                  <a:lnTo>
                    <a:pt x="308991" y="72898"/>
                  </a:lnTo>
                  <a:lnTo>
                    <a:pt x="308991" y="0"/>
                  </a:lnTo>
                  <a:lnTo>
                    <a:pt x="454914" y="145923"/>
                  </a:lnTo>
                  <a:lnTo>
                    <a:pt x="308991" y="291846"/>
                  </a:lnTo>
                  <a:lnTo>
                    <a:pt x="308991" y="218948"/>
                  </a:lnTo>
                  <a:lnTo>
                    <a:pt x="0" y="218948"/>
                  </a:lnTo>
                  <a:lnTo>
                    <a:pt x="0" y="7289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42172" y="1813179"/>
              <a:ext cx="432053" cy="3520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242172" y="1813179"/>
              <a:ext cx="432434" cy="352425"/>
            </a:xfrm>
            <a:custGeom>
              <a:avLst/>
              <a:gdLst/>
              <a:ahLst/>
              <a:cxnLst/>
              <a:rect l="l" t="t" r="r" b="b"/>
              <a:pathLst>
                <a:path w="432434" h="352425">
                  <a:moveTo>
                    <a:pt x="0" y="88011"/>
                  </a:moveTo>
                  <a:lnTo>
                    <a:pt x="256032" y="88011"/>
                  </a:lnTo>
                  <a:lnTo>
                    <a:pt x="256032" y="0"/>
                  </a:lnTo>
                  <a:lnTo>
                    <a:pt x="432054" y="176022"/>
                  </a:lnTo>
                  <a:lnTo>
                    <a:pt x="256032" y="352044"/>
                  </a:lnTo>
                  <a:lnTo>
                    <a:pt x="256032" y="264033"/>
                  </a:lnTo>
                  <a:lnTo>
                    <a:pt x="0" y="264033"/>
                  </a:lnTo>
                  <a:lnTo>
                    <a:pt x="0" y="8801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7641" y="963549"/>
              <a:ext cx="3409950" cy="39001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37641" y="963549"/>
              <a:ext cx="3409950" cy="390525"/>
            </a:xfrm>
            <a:custGeom>
              <a:avLst/>
              <a:gdLst/>
              <a:ahLst/>
              <a:cxnLst/>
              <a:rect l="l" t="t" r="r" b="b"/>
              <a:pathLst>
                <a:path w="3409950" h="390525">
                  <a:moveTo>
                    <a:pt x="0" y="57785"/>
                  </a:moveTo>
                  <a:lnTo>
                    <a:pt x="4540" y="35307"/>
                  </a:lnTo>
                  <a:lnTo>
                    <a:pt x="16924" y="16938"/>
                  </a:lnTo>
                  <a:lnTo>
                    <a:pt x="35291" y="4546"/>
                  </a:lnTo>
                  <a:lnTo>
                    <a:pt x="57785" y="0"/>
                  </a:lnTo>
                  <a:lnTo>
                    <a:pt x="568325" y="0"/>
                  </a:lnTo>
                  <a:lnTo>
                    <a:pt x="1420749" y="0"/>
                  </a:lnTo>
                  <a:lnTo>
                    <a:pt x="3352165" y="0"/>
                  </a:lnTo>
                  <a:lnTo>
                    <a:pt x="3374642" y="4546"/>
                  </a:lnTo>
                  <a:lnTo>
                    <a:pt x="3393011" y="16938"/>
                  </a:lnTo>
                  <a:lnTo>
                    <a:pt x="3405403" y="35307"/>
                  </a:lnTo>
                  <a:lnTo>
                    <a:pt x="3409950" y="57785"/>
                  </a:lnTo>
                  <a:lnTo>
                    <a:pt x="3409950" y="202311"/>
                  </a:lnTo>
                  <a:lnTo>
                    <a:pt x="3409950" y="288925"/>
                  </a:lnTo>
                  <a:lnTo>
                    <a:pt x="3405403" y="311402"/>
                  </a:lnTo>
                  <a:lnTo>
                    <a:pt x="3393011" y="329771"/>
                  </a:lnTo>
                  <a:lnTo>
                    <a:pt x="3374642" y="342163"/>
                  </a:lnTo>
                  <a:lnTo>
                    <a:pt x="3352165" y="346710"/>
                  </a:lnTo>
                  <a:lnTo>
                    <a:pt x="1420749" y="346710"/>
                  </a:lnTo>
                  <a:lnTo>
                    <a:pt x="994537" y="390017"/>
                  </a:lnTo>
                  <a:lnTo>
                    <a:pt x="568325" y="346710"/>
                  </a:lnTo>
                  <a:lnTo>
                    <a:pt x="57785" y="346710"/>
                  </a:lnTo>
                  <a:lnTo>
                    <a:pt x="35291" y="342163"/>
                  </a:lnTo>
                  <a:lnTo>
                    <a:pt x="16924" y="329771"/>
                  </a:lnTo>
                  <a:lnTo>
                    <a:pt x="4540" y="311402"/>
                  </a:lnTo>
                  <a:lnTo>
                    <a:pt x="0" y="288925"/>
                  </a:lnTo>
                  <a:lnTo>
                    <a:pt x="0" y="202311"/>
                  </a:lnTo>
                  <a:lnTo>
                    <a:pt x="0" y="57785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075944" y="989075"/>
            <a:ext cx="31330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latin typeface="Trebuchet MS"/>
                <a:cs typeface="Trebuchet MS"/>
              </a:rPr>
              <a:t>Displaying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user</a:t>
            </a:r>
            <a:r>
              <a:rPr sz="1600" spc="-95" dirty="0">
                <a:latin typeface="Trebuchet MS"/>
                <a:cs typeface="Trebuchet MS"/>
              </a:rPr>
              <a:t> data </a:t>
            </a:r>
            <a:r>
              <a:rPr sz="1600" spc="-35" dirty="0">
                <a:latin typeface="Trebuchet MS"/>
                <a:cs typeface="Trebuchet MS"/>
              </a:rPr>
              <a:t>on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the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Web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page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22261" y="1273365"/>
            <a:ext cx="8987790" cy="3884929"/>
            <a:chOff x="822261" y="1273365"/>
            <a:chExt cx="8987790" cy="3884929"/>
          </a:xfrm>
        </p:grpSpPr>
        <p:sp>
          <p:nvSpPr>
            <p:cNvPr id="38" name="object 38"/>
            <p:cNvSpPr/>
            <p:nvPr/>
          </p:nvSpPr>
          <p:spPr>
            <a:xfrm>
              <a:off x="830199" y="1281302"/>
              <a:ext cx="613410" cy="346710"/>
            </a:xfrm>
            <a:custGeom>
              <a:avLst/>
              <a:gdLst/>
              <a:ahLst/>
              <a:cxnLst/>
              <a:rect l="l" t="t" r="r" b="b"/>
              <a:pathLst>
                <a:path w="613410" h="346710">
                  <a:moveTo>
                    <a:pt x="555625" y="0"/>
                  </a:moveTo>
                  <a:lnTo>
                    <a:pt x="57785" y="0"/>
                  </a:lnTo>
                  <a:lnTo>
                    <a:pt x="35291" y="4546"/>
                  </a:lnTo>
                  <a:lnTo>
                    <a:pt x="16924" y="16938"/>
                  </a:lnTo>
                  <a:lnTo>
                    <a:pt x="4540" y="35307"/>
                  </a:lnTo>
                  <a:lnTo>
                    <a:pt x="0" y="57785"/>
                  </a:lnTo>
                  <a:lnTo>
                    <a:pt x="0" y="288925"/>
                  </a:lnTo>
                  <a:lnTo>
                    <a:pt x="4540" y="311402"/>
                  </a:lnTo>
                  <a:lnTo>
                    <a:pt x="16924" y="329771"/>
                  </a:lnTo>
                  <a:lnTo>
                    <a:pt x="35291" y="342163"/>
                  </a:lnTo>
                  <a:lnTo>
                    <a:pt x="57785" y="346710"/>
                  </a:lnTo>
                  <a:lnTo>
                    <a:pt x="555625" y="346710"/>
                  </a:lnTo>
                  <a:lnTo>
                    <a:pt x="578102" y="342163"/>
                  </a:lnTo>
                  <a:lnTo>
                    <a:pt x="596471" y="329771"/>
                  </a:lnTo>
                  <a:lnTo>
                    <a:pt x="608863" y="311402"/>
                  </a:lnTo>
                  <a:lnTo>
                    <a:pt x="613410" y="288925"/>
                  </a:lnTo>
                  <a:lnTo>
                    <a:pt x="613410" y="57785"/>
                  </a:lnTo>
                  <a:lnTo>
                    <a:pt x="608863" y="35307"/>
                  </a:lnTo>
                  <a:lnTo>
                    <a:pt x="596471" y="16938"/>
                  </a:lnTo>
                  <a:lnTo>
                    <a:pt x="578102" y="4546"/>
                  </a:lnTo>
                  <a:lnTo>
                    <a:pt x="555625" y="0"/>
                  </a:lnTo>
                  <a:close/>
                </a:path>
              </a:pathLst>
            </a:custGeom>
            <a:solidFill>
              <a:srgbClr val="2EA2ED">
                <a:alpha val="1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30199" y="1281302"/>
              <a:ext cx="613410" cy="346710"/>
            </a:xfrm>
            <a:custGeom>
              <a:avLst/>
              <a:gdLst/>
              <a:ahLst/>
              <a:cxnLst/>
              <a:rect l="l" t="t" r="r" b="b"/>
              <a:pathLst>
                <a:path w="613410" h="346710">
                  <a:moveTo>
                    <a:pt x="0" y="57785"/>
                  </a:moveTo>
                  <a:lnTo>
                    <a:pt x="4540" y="35307"/>
                  </a:lnTo>
                  <a:lnTo>
                    <a:pt x="16924" y="16938"/>
                  </a:lnTo>
                  <a:lnTo>
                    <a:pt x="35291" y="4546"/>
                  </a:lnTo>
                  <a:lnTo>
                    <a:pt x="57785" y="0"/>
                  </a:lnTo>
                  <a:lnTo>
                    <a:pt x="555625" y="0"/>
                  </a:lnTo>
                  <a:lnTo>
                    <a:pt x="578102" y="4546"/>
                  </a:lnTo>
                  <a:lnTo>
                    <a:pt x="596471" y="16938"/>
                  </a:lnTo>
                  <a:lnTo>
                    <a:pt x="608863" y="35307"/>
                  </a:lnTo>
                  <a:lnTo>
                    <a:pt x="613410" y="57785"/>
                  </a:lnTo>
                  <a:lnTo>
                    <a:pt x="613410" y="288925"/>
                  </a:lnTo>
                  <a:lnTo>
                    <a:pt x="608863" y="311402"/>
                  </a:lnTo>
                  <a:lnTo>
                    <a:pt x="596471" y="329771"/>
                  </a:lnTo>
                  <a:lnTo>
                    <a:pt x="578102" y="342163"/>
                  </a:lnTo>
                  <a:lnTo>
                    <a:pt x="555625" y="346710"/>
                  </a:lnTo>
                  <a:lnTo>
                    <a:pt x="57785" y="346710"/>
                  </a:lnTo>
                  <a:lnTo>
                    <a:pt x="35291" y="342163"/>
                  </a:lnTo>
                  <a:lnTo>
                    <a:pt x="16924" y="329771"/>
                  </a:lnTo>
                  <a:lnTo>
                    <a:pt x="4540" y="311402"/>
                  </a:lnTo>
                  <a:lnTo>
                    <a:pt x="0" y="288925"/>
                  </a:lnTo>
                  <a:lnTo>
                    <a:pt x="0" y="57785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85869" y="1896236"/>
              <a:ext cx="1156970" cy="269240"/>
            </a:xfrm>
            <a:custGeom>
              <a:avLst/>
              <a:gdLst/>
              <a:ahLst/>
              <a:cxnLst/>
              <a:rect l="l" t="t" r="r" b="b"/>
              <a:pathLst>
                <a:path w="1156970" h="269239">
                  <a:moveTo>
                    <a:pt x="1111885" y="0"/>
                  </a:moveTo>
                  <a:lnTo>
                    <a:pt x="44831" y="0"/>
                  </a:lnTo>
                  <a:lnTo>
                    <a:pt x="27378" y="3522"/>
                  </a:lnTo>
                  <a:lnTo>
                    <a:pt x="13128" y="13128"/>
                  </a:lnTo>
                  <a:lnTo>
                    <a:pt x="3522" y="27378"/>
                  </a:lnTo>
                  <a:lnTo>
                    <a:pt x="0" y="44830"/>
                  </a:lnTo>
                  <a:lnTo>
                    <a:pt x="0" y="224154"/>
                  </a:lnTo>
                  <a:lnTo>
                    <a:pt x="3522" y="241607"/>
                  </a:lnTo>
                  <a:lnTo>
                    <a:pt x="13128" y="255857"/>
                  </a:lnTo>
                  <a:lnTo>
                    <a:pt x="27378" y="265463"/>
                  </a:lnTo>
                  <a:lnTo>
                    <a:pt x="44831" y="268985"/>
                  </a:lnTo>
                  <a:lnTo>
                    <a:pt x="1111885" y="268985"/>
                  </a:lnTo>
                  <a:lnTo>
                    <a:pt x="1129337" y="265463"/>
                  </a:lnTo>
                  <a:lnTo>
                    <a:pt x="1143587" y="255857"/>
                  </a:lnTo>
                  <a:lnTo>
                    <a:pt x="1153193" y="241607"/>
                  </a:lnTo>
                  <a:lnTo>
                    <a:pt x="1156716" y="224154"/>
                  </a:lnTo>
                  <a:lnTo>
                    <a:pt x="1156716" y="44830"/>
                  </a:lnTo>
                  <a:lnTo>
                    <a:pt x="1153193" y="27378"/>
                  </a:lnTo>
                  <a:lnTo>
                    <a:pt x="1143587" y="13128"/>
                  </a:lnTo>
                  <a:lnTo>
                    <a:pt x="1129337" y="3522"/>
                  </a:lnTo>
                  <a:lnTo>
                    <a:pt x="1111885" y="0"/>
                  </a:lnTo>
                  <a:close/>
                </a:path>
              </a:pathLst>
            </a:custGeom>
            <a:solidFill>
              <a:srgbClr val="2EA2ED">
                <a:alpha val="1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285869" y="1896236"/>
              <a:ext cx="1156970" cy="269240"/>
            </a:xfrm>
            <a:custGeom>
              <a:avLst/>
              <a:gdLst/>
              <a:ahLst/>
              <a:cxnLst/>
              <a:rect l="l" t="t" r="r" b="b"/>
              <a:pathLst>
                <a:path w="1156970" h="269239">
                  <a:moveTo>
                    <a:pt x="0" y="44830"/>
                  </a:moveTo>
                  <a:lnTo>
                    <a:pt x="3522" y="27378"/>
                  </a:lnTo>
                  <a:lnTo>
                    <a:pt x="13128" y="13128"/>
                  </a:lnTo>
                  <a:lnTo>
                    <a:pt x="27378" y="3522"/>
                  </a:lnTo>
                  <a:lnTo>
                    <a:pt x="44831" y="0"/>
                  </a:lnTo>
                  <a:lnTo>
                    <a:pt x="1111885" y="0"/>
                  </a:lnTo>
                  <a:lnTo>
                    <a:pt x="1129337" y="3522"/>
                  </a:lnTo>
                  <a:lnTo>
                    <a:pt x="1143587" y="13128"/>
                  </a:lnTo>
                  <a:lnTo>
                    <a:pt x="1153193" y="27378"/>
                  </a:lnTo>
                  <a:lnTo>
                    <a:pt x="1156716" y="44830"/>
                  </a:lnTo>
                  <a:lnTo>
                    <a:pt x="1156716" y="224154"/>
                  </a:lnTo>
                  <a:lnTo>
                    <a:pt x="1153193" y="241607"/>
                  </a:lnTo>
                  <a:lnTo>
                    <a:pt x="1143587" y="255857"/>
                  </a:lnTo>
                  <a:lnTo>
                    <a:pt x="1129337" y="265463"/>
                  </a:lnTo>
                  <a:lnTo>
                    <a:pt x="1111885" y="268985"/>
                  </a:lnTo>
                  <a:lnTo>
                    <a:pt x="44831" y="268985"/>
                  </a:lnTo>
                  <a:lnTo>
                    <a:pt x="27378" y="265463"/>
                  </a:lnTo>
                  <a:lnTo>
                    <a:pt x="13128" y="255857"/>
                  </a:lnTo>
                  <a:lnTo>
                    <a:pt x="3522" y="241607"/>
                  </a:lnTo>
                  <a:lnTo>
                    <a:pt x="0" y="224154"/>
                  </a:lnTo>
                  <a:lnTo>
                    <a:pt x="0" y="4483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114413" y="2274188"/>
              <a:ext cx="1127760" cy="209550"/>
            </a:xfrm>
            <a:custGeom>
              <a:avLst/>
              <a:gdLst/>
              <a:ahLst/>
              <a:cxnLst/>
              <a:rect l="l" t="t" r="r" b="b"/>
              <a:pathLst>
                <a:path w="1127759" h="209550">
                  <a:moveTo>
                    <a:pt x="1092835" y="0"/>
                  </a:moveTo>
                  <a:lnTo>
                    <a:pt x="34925" y="0"/>
                  </a:lnTo>
                  <a:lnTo>
                    <a:pt x="21324" y="2742"/>
                  </a:lnTo>
                  <a:lnTo>
                    <a:pt x="10223" y="10223"/>
                  </a:lnTo>
                  <a:lnTo>
                    <a:pt x="2742" y="21324"/>
                  </a:lnTo>
                  <a:lnTo>
                    <a:pt x="0" y="34925"/>
                  </a:lnTo>
                  <a:lnTo>
                    <a:pt x="0" y="174625"/>
                  </a:lnTo>
                  <a:lnTo>
                    <a:pt x="2742" y="188225"/>
                  </a:lnTo>
                  <a:lnTo>
                    <a:pt x="10223" y="199326"/>
                  </a:lnTo>
                  <a:lnTo>
                    <a:pt x="21324" y="206807"/>
                  </a:lnTo>
                  <a:lnTo>
                    <a:pt x="34925" y="209550"/>
                  </a:lnTo>
                  <a:lnTo>
                    <a:pt x="1092835" y="209550"/>
                  </a:lnTo>
                  <a:lnTo>
                    <a:pt x="1106435" y="206807"/>
                  </a:lnTo>
                  <a:lnTo>
                    <a:pt x="1117536" y="199326"/>
                  </a:lnTo>
                  <a:lnTo>
                    <a:pt x="1125017" y="188225"/>
                  </a:lnTo>
                  <a:lnTo>
                    <a:pt x="1127760" y="174625"/>
                  </a:lnTo>
                  <a:lnTo>
                    <a:pt x="1127760" y="34925"/>
                  </a:lnTo>
                  <a:lnTo>
                    <a:pt x="1125017" y="21324"/>
                  </a:lnTo>
                  <a:lnTo>
                    <a:pt x="1117536" y="10223"/>
                  </a:lnTo>
                  <a:lnTo>
                    <a:pt x="1106435" y="2742"/>
                  </a:lnTo>
                  <a:lnTo>
                    <a:pt x="1092835" y="0"/>
                  </a:lnTo>
                  <a:close/>
                </a:path>
              </a:pathLst>
            </a:custGeom>
            <a:solidFill>
              <a:srgbClr val="2EA2ED">
                <a:alpha val="1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114413" y="2274188"/>
              <a:ext cx="1127760" cy="209550"/>
            </a:xfrm>
            <a:custGeom>
              <a:avLst/>
              <a:gdLst/>
              <a:ahLst/>
              <a:cxnLst/>
              <a:rect l="l" t="t" r="r" b="b"/>
              <a:pathLst>
                <a:path w="1127759" h="209550">
                  <a:moveTo>
                    <a:pt x="0" y="34925"/>
                  </a:moveTo>
                  <a:lnTo>
                    <a:pt x="2742" y="21324"/>
                  </a:lnTo>
                  <a:lnTo>
                    <a:pt x="10223" y="10223"/>
                  </a:lnTo>
                  <a:lnTo>
                    <a:pt x="21324" y="2742"/>
                  </a:lnTo>
                  <a:lnTo>
                    <a:pt x="34925" y="0"/>
                  </a:lnTo>
                  <a:lnTo>
                    <a:pt x="1092835" y="0"/>
                  </a:lnTo>
                  <a:lnTo>
                    <a:pt x="1106435" y="2742"/>
                  </a:lnTo>
                  <a:lnTo>
                    <a:pt x="1117536" y="10223"/>
                  </a:lnTo>
                  <a:lnTo>
                    <a:pt x="1125017" y="21324"/>
                  </a:lnTo>
                  <a:lnTo>
                    <a:pt x="1127760" y="34925"/>
                  </a:lnTo>
                  <a:lnTo>
                    <a:pt x="1127760" y="174625"/>
                  </a:lnTo>
                  <a:lnTo>
                    <a:pt x="1125017" y="188225"/>
                  </a:lnTo>
                  <a:lnTo>
                    <a:pt x="1117536" y="199326"/>
                  </a:lnTo>
                  <a:lnTo>
                    <a:pt x="1106435" y="206807"/>
                  </a:lnTo>
                  <a:lnTo>
                    <a:pt x="1092835" y="209550"/>
                  </a:lnTo>
                  <a:lnTo>
                    <a:pt x="34925" y="209550"/>
                  </a:lnTo>
                  <a:lnTo>
                    <a:pt x="21324" y="206807"/>
                  </a:lnTo>
                  <a:lnTo>
                    <a:pt x="10223" y="199326"/>
                  </a:lnTo>
                  <a:lnTo>
                    <a:pt x="2742" y="188225"/>
                  </a:lnTo>
                  <a:lnTo>
                    <a:pt x="0" y="174625"/>
                  </a:lnTo>
                  <a:lnTo>
                    <a:pt x="0" y="34925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54245" y="2878023"/>
              <a:ext cx="2865881" cy="122687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45686" y="2953511"/>
              <a:ext cx="2692145" cy="108508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314825" y="3805808"/>
              <a:ext cx="1127760" cy="209550"/>
            </a:xfrm>
            <a:custGeom>
              <a:avLst/>
              <a:gdLst/>
              <a:ahLst/>
              <a:cxnLst/>
              <a:rect l="l" t="t" r="r" b="b"/>
              <a:pathLst>
                <a:path w="1127760" h="209550">
                  <a:moveTo>
                    <a:pt x="1092835" y="0"/>
                  </a:moveTo>
                  <a:lnTo>
                    <a:pt x="34925" y="0"/>
                  </a:lnTo>
                  <a:lnTo>
                    <a:pt x="21324" y="2742"/>
                  </a:lnTo>
                  <a:lnTo>
                    <a:pt x="10223" y="10223"/>
                  </a:lnTo>
                  <a:lnTo>
                    <a:pt x="2742" y="21324"/>
                  </a:lnTo>
                  <a:lnTo>
                    <a:pt x="0" y="34925"/>
                  </a:lnTo>
                  <a:lnTo>
                    <a:pt x="0" y="174625"/>
                  </a:lnTo>
                  <a:lnTo>
                    <a:pt x="2742" y="188225"/>
                  </a:lnTo>
                  <a:lnTo>
                    <a:pt x="10223" y="199326"/>
                  </a:lnTo>
                  <a:lnTo>
                    <a:pt x="21324" y="206807"/>
                  </a:lnTo>
                  <a:lnTo>
                    <a:pt x="34925" y="209550"/>
                  </a:lnTo>
                  <a:lnTo>
                    <a:pt x="1092835" y="209550"/>
                  </a:lnTo>
                  <a:lnTo>
                    <a:pt x="1106435" y="206807"/>
                  </a:lnTo>
                  <a:lnTo>
                    <a:pt x="1117536" y="199326"/>
                  </a:lnTo>
                  <a:lnTo>
                    <a:pt x="1125017" y="188225"/>
                  </a:lnTo>
                  <a:lnTo>
                    <a:pt x="1127760" y="174625"/>
                  </a:lnTo>
                  <a:lnTo>
                    <a:pt x="1127760" y="34925"/>
                  </a:lnTo>
                  <a:lnTo>
                    <a:pt x="1125017" y="21324"/>
                  </a:lnTo>
                  <a:lnTo>
                    <a:pt x="1117536" y="10223"/>
                  </a:lnTo>
                  <a:lnTo>
                    <a:pt x="1106435" y="2742"/>
                  </a:lnTo>
                  <a:lnTo>
                    <a:pt x="1092835" y="0"/>
                  </a:lnTo>
                  <a:close/>
                </a:path>
              </a:pathLst>
            </a:custGeom>
            <a:solidFill>
              <a:srgbClr val="2EA2ED">
                <a:alpha val="1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314825" y="3805808"/>
              <a:ext cx="1127760" cy="209550"/>
            </a:xfrm>
            <a:custGeom>
              <a:avLst/>
              <a:gdLst/>
              <a:ahLst/>
              <a:cxnLst/>
              <a:rect l="l" t="t" r="r" b="b"/>
              <a:pathLst>
                <a:path w="1127760" h="209550">
                  <a:moveTo>
                    <a:pt x="0" y="34925"/>
                  </a:moveTo>
                  <a:lnTo>
                    <a:pt x="2742" y="21324"/>
                  </a:lnTo>
                  <a:lnTo>
                    <a:pt x="10223" y="10223"/>
                  </a:lnTo>
                  <a:lnTo>
                    <a:pt x="21324" y="2742"/>
                  </a:lnTo>
                  <a:lnTo>
                    <a:pt x="34925" y="0"/>
                  </a:lnTo>
                  <a:lnTo>
                    <a:pt x="1092835" y="0"/>
                  </a:lnTo>
                  <a:lnTo>
                    <a:pt x="1106435" y="2742"/>
                  </a:lnTo>
                  <a:lnTo>
                    <a:pt x="1117536" y="10223"/>
                  </a:lnTo>
                  <a:lnTo>
                    <a:pt x="1125017" y="21324"/>
                  </a:lnTo>
                  <a:lnTo>
                    <a:pt x="1127760" y="34925"/>
                  </a:lnTo>
                  <a:lnTo>
                    <a:pt x="1127760" y="174625"/>
                  </a:lnTo>
                  <a:lnTo>
                    <a:pt x="1125017" y="188225"/>
                  </a:lnTo>
                  <a:lnTo>
                    <a:pt x="1117536" y="199326"/>
                  </a:lnTo>
                  <a:lnTo>
                    <a:pt x="1106435" y="206807"/>
                  </a:lnTo>
                  <a:lnTo>
                    <a:pt x="1092835" y="209550"/>
                  </a:lnTo>
                  <a:lnTo>
                    <a:pt x="34925" y="209550"/>
                  </a:lnTo>
                  <a:lnTo>
                    <a:pt x="21324" y="206807"/>
                  </a:lnTo>
                  <a:lnTo>
                    <a:pt x="10223" y="199326"/>
                  </a:lnTo>
                  <a:lnTo>
                    <a:pt x="2742" y="188225"/>
                  </a:lnTo>
                  <a:lnTo>
                    <a:pt x="0" y="174625"/>
                  </a:lnTo>
                  <a:lnTo>
                    <a:pt x="0" y="34925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640199" y="4845938"/>
              <a:ext cx="878840" cy="247015"/>
            </a:xfrm>
            <a:custGeom>
              <a:avLst/>
              <a:gdLst/>
              <a:ahLst/>
              <a:cxnLst/>
              <a:rect l="l" t="t" r="r" b="b"/>
              <a:pathLst>
                <a:path w="878839" h="247014">
                  <a:moveTo>
                    <a:pt x="837438" y="0"/>
                  </a:moveTo>
                  <a:lnTo>
                    <a:pt x="41148" y="0"/>
                  </a:lnTo>
                  <a:lnTo>
                    <a:pt x="25128" y="3232"/>
                  </a:lnTo>
                  <a:lnTo>
                    <a:pt x="12049" y="12049"/>
                  </a:lnTo>
                  <a:lnTo>
                    <a:pt x="3232" y="25128"/>
                  </a:lnTo>
                  <a:lnTo>
                    <a:pt x="0" y="41148"/>
                  </a:lnTo>
                  <a:lnTo>
                    <a:pt x="0" y="205740"/>
                  </a:lnTo>
                  <a:lnTo>
                    <a:pt x="3232" y="221759"/>
                  </a:lnTo>
                  <a:lnTo>
                    <a:pt x="12049" y="234838"/>
                  </a:lnTo>
                  <a:lnTo>
                    <a:pt x="25128" y="243655"/>
                  </a:lnTo>
                  <a:lnTo>
                    <a:pt x="41148" y="246888"/>
                  </a:lnTo>
                  <a:lnTo>
                    <a:pt x="837438" y="246888"/>
                  </a:lnTo>
                  <a:lnTo>
                    <a:pt x="853457" y="243655"/>
                  </a:lnTo>
                  <a:lnTo>
                    <a:pt x="866536" y="234838"/>
                  </a:lnTo>
                  <a:lnTo>
                    <a:pt x="875353" y="221759"/>
                  </a:lnTo>
                  <a:lnTo>
                    <a:pt x="878586" y="205740"/>
                  </a:lnTo>
                  <a:lnTo>
                    <a:pt x="878586" y="41148"/>
                  </a:lnTo>
                  <a:lnTo>
                    <a:pt x="875353" y="25128"/>
                  </a:lnTo>
                  <a:lnTo>
                    <a:pt x="866536" y="12049"/>
                  </a:lnTo>
                  <a:lnTo>
                    <a:pt x="853457" y="3232"/>
                  </a:lnTo>
                  <a:lnTo>
                    <a:pt x="837438" y="0"/>
                  </a:lnTo>
                  <a:close/>
                </a:path>
              </a:pathLst>
            </a:custGeom>
            <a:solidFill>
              <a:srgbClr val="2EA2ED">
                <a:alpha val="1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640199" y="4845938"/>
              <a:ext cx="878840" cy="247015"/>
            </a:xfrm>
            <a:custGeom>
              <a:avLst/>
              <a:gdLst/>
              <a:ahLst/>
              <a:cxnLst/>
              <a:rect l="l" t="t" r="r" b="b"/>
              <a:pathLst>
                <a:path w="878839" h="247014">
                  <a:moveTo>
                    <a:pt x="0" y="41148"/>
                  </a:moveTo>
                  <a:lnTo>
                    <a:pt x="3232" y="25128"/>
                  </a:lnTo>
                  <a:lnTo>
                    <a:pt x="12049" y="12049"/>
                  </a:lnTo>
                  <a:lnTo>
                    <a:pt x="25128" y="3232"/>
                  </a:lnTo>
                  <a:lnTo>
                    <a:pt x="41148" y="0"/>
                  </a:lnTo>
                  <a:lnTo>
                    <a:pt x="837438" y="0"/>
                  </a:lnTo>
                  <a:lnTo>
                    <a:pt x="853457" y="3232"/>
                  </a:lnTo>
                  <a:lnTo>
                    <a:pt x="866536" y="12049"/>
                  </a:lnTo>
                  <a:lnTo>
                    <a:pt x="875353" y="25128"/>
                  </a:lnTo>
                  <a:lnTo>
                    <a:pt x="878586" y="41148"/>
                  </a:lnTo>
                  <a:lnTo>
                    <a:pt x="878586" y="205740"/>
                  </a:lnTo>
                  <a:lnTo>
                    <a:pt x="875353" y="221759"/>
                  </a:lnTo>
                  <a:lnTo>
                    <a:pt x="866536" y="234838"/>
                  </a:lnTo>
                  <a:lnTo>
                    <a:pt x="853457" y="243655"/>
                  </a:lnTo>
                  <a:lnTo>
                    <a:pt x="837438" y="246888"/>
                  </a:lnTo>
                  <a:lnTo>
                    <a:pt x="41148" y="246888"/>
                  </a:lnTo>
                  <a:lnTo>
                    <a:pt x="25128" y="243655"/>
                  </a:lnTo>
                  <a:lnTo>
                    <a:pt x="12049" y="234838"/>
                  </a:lnTo>
                  <a:lnTo>
                    <a:pt x="3232" y="221759"/>
                  </a:lnTo>
                  <a:lnTo>
                    <a:pt x="0" y="205740"/>
                  </a:lnTo>
                  <a:lnTo>
                    <a:pt x="0" y="4114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674227" y="3777614"/>
              <a:ext cx="1127760" cy="209550"/>
            </a:xfrm>
            <a:custGeom>
              <a:avLst/>
              <a:gdLst/>
              <a:ahLst/>
              <a:cxnLst/>
              <a:rect l="l" t="t" r="r" b="b"/>
              <a:pathLst>
                <a:path w="1127759" h="209550">
                  <a:moveTo>
                    <a:pt x="1092835" y="0"/>
                  </a:moveTo>
                  <a:lnTo>
                    <a:pt x="34925" y="0"/>
                  </a:lnTo>
                  <a:lnTo>
                    <a:pt x="21324" y="2742"/>
                  </a:lnTo>
                  <a:lnTo>
                    <a:pt x="10223" y="10223"/>
                  </a:lnTo>
                  <a:lnTo>
                    <a:pt x="2742" y="21324"/>
                  </a:lnTo>
                  <a:lnTo>
                    <a:pt x="0" y="34925"/>
                  </a:lnTo>
                  <a:lnTo>
                    <a:pt x="0" y="174625"/>
                  </a:lnTo>
                  <a:lnTo>
                    <a:pt x="2742" y="188225"/>
                  </a:lnTo>
                  <a:lnTo>
                    <a:pt x="10223" y="199326"/>
                  </a:lnTo>
                  <a:lnTo>
                    <a:pt x="21324" y="206807"/>
                  </a:lnTo>
                  <a:lnTo>
                    <a:pt x="34925" y="209550"/>
                  </a:lnTo>
                  <a:lnTo>
                    <a:pt x="1092835" y="209550"/>
                  </a:lnTo>
                  <a:lnTo>
                    <a:pt x="1106435" y="206807"/>
                  </a:lnTo>
                  <a:lnTo>
                    <a:pt x="1117536" y="199326"/>
                  </a:lnTo>
                  <a:lnTo>
                    <a:pt x="1125017" y="188225"/>
                  </a:lnTo>
                  <a:lnTo>
                    <a:pt x="1127760" y="174625"/>
                  </a:lnTo>
                  <a:lnTo>
                    <a:pt x="1127760" y="34925"/>
                  </a:lnTo>
                  <a:lnTo>
                    <a:pt x="1125017" y="21324"/>
                  </a:lnTo>
                  <a:lnTo>
                    <a:pt x="1117536" y="10223"/>
                  </a:lnTo>
                  <a:lnTo>
                    <a:pt x="1106435" y="2742"/>
                  </a:lnTo>
                  <a:lnTo>
                    <a:pt x="1092835" y="0"/>
                  </a:lnTo>
                  <a:close/>
                </a:path>
              </a:pathLst>
            </a:custGeom>
            <a:solidFill>
              <a:srgbClr val="2EA2ED">
                <a:alpha val="1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674227" y="3777614"/>
              <a:ext cx="1127760" cy="209550"/>
            </a:xfrm>
            <a:custGeom>
              <a:avLst/>
              <a:gdLst/>
              <a:ahLst/>
              <a:cxnLst/>
              <a:rect l="l" t="t" r="r" b="b"/>
              <a:pathLst>
                <a:path w="1127759" h="209550">
                  <a:moveTo>
                    <a:pt x="0" y="34925"/>
                  </a:moveTo>
                  <a:lnTo>
                    <a:pt x="2742" y="21324"/>
                  </a:lnTo>
                  <a:lnTo>
                    <a:pt x="10223" y="10223"/>
                  </a:lnTo>
                  <a:lnTo>
                    <a:pt x="21324" y="2742"/>
                  </a:lnTo>
                  <a:lnTo>
                    <a:pt x="34925" y="0"/>
                  </a:lnTo>
                  <a:lnTo>
                    <a:pt x="1092835" y="0"/>
                  </a:lnTo>
                  <a:lnTo>
                    <a:pt x="1106435" y="2742"/>
                  </a:lnTo>
                  <a:lnTo>
                    <a:pt x="1117536" y="10223"/>
                  </a:lnTo>
                  <a:lnTo>
                    <a:pt x="1125017" y="21324"/>
                  </a:lnTo>
                  <a:lnTo>
                    <a:pt x="1127760" y="34925"/>
                  </a:lnTo>
                  <a:lnTo>
                    <a:pt x="1127760" y="174625"/>
                  </a:lnTo>
                  <a:lnTo>
                    <a:pt x="1125017" y="188225"/>
                  </a:lnTo>
                  <a:lnTo>
                    <a:pt x="1117536" y="199326"/>
                  </a:lnTo>
                  <a:lnTo>
                    <a:pt x="1106435" y="206807"/>
                  </a:lnTo>
                  <a:lnTo>
                    <a:pt x="1092835" y="209550"/>
                  </a:lnTo>
                  <a:lnTo>
                    <a:pt x="34925" y="209550"/>
                  </a:lnTo>
                  <a:lnTo>
                    <a:pt x="21324" y="206807"/>
                  </a:lnTo>
                  <a:lnTo>
                    <a:pt x="10223" y="199326"/>
                  </a:lnTo>
                  <a:lnTo>
                    <a:pt x="2742" y="188225"/>
                  </a:lnTo>
                  <a:lnTo>
                    <a:pt x="0" y="174625"/>
                  </a:lnTo>
                  <a:lnTo>
                    <a:pt x="0" y="34925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42234" y="4877181"/>
              <a:ext cx="1356360" cy="27279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642234" y="4877181"/>
              <a:ext cx="1356360" cy="273050"/>
            </a:xfrm>
            <a:custGeom>
              <a:avLst/>
              <a:gdLst/>
              <a:ahLst/>
              <a:cxnLst/>
              <a:rect l="l" t="t" r="r" b="b"/>
              <a:pathLst>
                <a:path w="1356360" h="273050">
                  <a:moveTo>
                    <a:pt x="0" y="45466"/>
                  </a:moveTo>
                  <a:lnTo>
                    <a:pt x="3567" y="27753"/>
                  </a:lnTo>
                  <a:lnTo>
                    <a:pt x="13303" y="13303"/>
                  </a:lnTo>
                  <a:lnTo>
                    <a:pt x="27753" y="3567"/>
                  </a:lnTo>
                  <a:lnTo>
                    <a:pt x="45466" y="0"/>
                  </a:lnTo>
                  <a:lnTo>
                    <a:pt x="1310894" y="0"/>
                  </a:lnTo>
                  <a:lnTo>
                    <a:pt x="1328606" y="3567"/>
                  </a:lnTo>
                  <a:lnTo>
                    <a:pt x="1343056" y="13303"/>
                  </a:lnTo>
                  <a:lnTo>
                    <a:pt x="1352792" y="27753"/>
                  </a:lnTo>
                  <a:lnTo>
                    <a:pt x="1356360" y="45466"/>
                  </a:lnTo>
                  <a:lnTo>
                    <a:pt x="1356360" y="227330"/>
                  </a:lnTo>
                  <a:lnTo>
                    <a:pt x="1352792" y="245042"/>
                  </a:lnTo>
                  <a:lnTo>
                    <a:pt x="1343056" y="259492"/>
                  </a:lnTo>
                  <a:lnTo>
                    <a:pt x="1328606" y="269228"/>
                  </a:lnTo>
                  <a:lnTo>
                    <a:pt x="1310894" y="272796"/>
                  </a:lnTo>
                  <a:lnTo>
                    <a:pt x="45466" y="272796"/>
                  </a:lnTo>
                  <a:lnTo>
                    <a:pt x="27753" y="269228"/>
                  </a:lnTo>
                  <a:lnTo>
                    <a:pt x="13303" y="259492"/>
                  </a:lnTo>
                  <a:lnTo>
                    <a:pt x="3567" y="245042"/>
                  </a:lnTo>
                  <a:lnTo>
                    <a:pt x="0" y="227330"/>
                  </a:lnTo>
                  <a:lnTo>
                    <a:pt x="0" y="45466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840735" y="4899659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349041" y="4886007"/>
            <a:ext cx="1372235" cy="289560"/>
            <a:chOff x="9349041" y="4886007"/>
            <a:chExt cx="1372235" cy="289560"/>
          </a:xfrm>
        </p:grpSpPr>
        <p:pic>
          <p:nvPicPr>
            <p:cNvPr id="56" name="object 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56979" y="4893945"/>
              <a:ext cx="1356359" cy="27355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9356979" y="4893945"/>
              <a:ext cx="1356360" cy="273685"/>
            </a:xfrm>
            <a:custGeom>
              <a:avLst/>
              <a:gdLst/>
              <a:ahLst/>
              <a:cxnLst/>
              <a:rect l="l" t="t" r="r" b="b"/>
              <a:pathLst>
                <a:path w="1356359" h="273685">
                  <a:moveTo>
                    <a:pt x="0" y="45592"/>
                  </a:moveTo>
                  <a:lnTo>
                    <a:pt x="3587" y="27860"/>
                  </a:lnTo>
                  <a:lnTo>
                    <a:pt x="13366" y="13366"/>
                  </a:lnTo>
                  <a:lnTo>
                    <a:pt x="27860" y="3587"/>
                  </a:lnTo>
                  <a:lnTo>
                    <a:pt x="45593" y="0"/>
                  </a:lnTo>
                  <a:lnTo>
                    <a:pt x="1310767" y="0"/>
                  </a:lnTo>
                  <a:lnTo>
                    <a:pt x="1328499" y="3587"/>
                  </a:lnTo>
                  <a:lnTo>
                    <a:pt x="1342993" y="13366"/>
                  </a:lnTo>
                  <a:lnTo>
                    <a:pt x="1352772" y="27860"/>
                  </a:lnTo>
                  <a:lnTo>
                    <a:pt x="1356360" y="45592"/>
                  </a:lnTo>
                  <a:lnTo>
                    <a:pt x="1356360" y="227964"/>
                  </a:lnTo>
                  <a:lnTo>
                    <a:pt x="1352772" y="245697"/>
                  </a:lnTo>
                  <a:lnTo>
                    <a:pt x="1342993" y="260191"/>
                  </a:lnTo>
                  <a:lnTo>
                    <a:pt x="1328499" y="269970"/>
                  </a:lnTo>
                  <a:lnTo>
                    <a:pt x="1310767" y="273557"/>
                  </a:lnTo>
                  <a:lnTo>
                    <a:pt x="45593" y="273557"/>
                  </a:lnTo>
                  <a:lnTo>
                    <a:pt x="27860" y="269970"/>
                  </a:lnTo>
                  <a:lnTo>
                    <a:pt x="13366" y="260191"/>
                  </a:lnTo>
                  <a:lnTo>
                    <a:pt x="3587" y="245697"/>
                  </a:lnTo>
                  <a:lnTo>
                    <a:pt x="0" y="227964"/>
                  </a:lnTo>
                  <a:lnTo>
                    <a:pt x="0" y="45592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555480" y="4916678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>
              <a:lnSpc>
                <a:spcPts val="1365"/>
              </a:lnSpc>
            </a:pPr>
            <a:r>
              <a:rPr spc="-25" dirty="0"/>
              <a:t>5</a:t>
            </a:r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4331291" y="6600190"/>
            <a:ext cx="32296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 </a:t>
            </a:r>
            <a:r>
              <a:rPr sz="1200" spc="-55" dirty="0">
                <a:latin typeface="Trebuchet MS"/>
                <a:cs typeface="Trebuchet MS"/>
              </a:rPr>
              <a:t>Development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ReactJS/Session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4710">
              <a:lnSpc>
                <a:spcPct val="100000"/>
              </a:lnSpc>
              <a:spcBef>
                <a:spcPts val="100"/>
              </a:spcBef>
            </a:pPr>
            <a:r>
              <a:rPr dirty="0"/>
              <a:t>CREATING</a:t>
            </a:r>
            <a:r>
              <a:rPr spc="-20" dirty="0"/>
              <a:t> </a:t>
            </a:r>
            <a:r>
              <a:rPr spc="190" dirty="0"/>
              <a:t>A</a:t>
            </a:r>
            <a:r>
              <a:rPr spc="-15" dirty="0"/>
              <a:t> </a:t>
            </a:r>
            <a:r>
              <a:rPr spc="90" dirty="0"/>
              <a:t>SIMPLE</a:t>
            </a:r>
            <a:r>
              <a:rPr spc="-5" dirty="0"/>
              <a:t> </a:t>
            </a:r>
            <a:r>
              <a:rPr spc="125" dirty="0"/>
              <a:t>CRUD</a:t>
            </a:r>
            <a:r>
              <a:rPr spc="-20" dirty="0"/>
              <a:t> </a:t>
            </a:r>
            <a:r>
              <a:rPr dirty="0"/>
              <a:t>APPLICATION</a:t>
            </a:r>
            <a:r>
              <a:rPr spc="-20" dirty="0"/>
              <a:t> </a:t>
            </a:r>
            <a:r>
              <a:rPr spc="-35" dirty="0"/>
              <a:t>[2-</a:t>
            </a:r>
            <a:r>
              <a:rPr spc="-25" dirty="0"/>
              <a:t>5]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9620" y="997458"/>
            <a:ext cx="7275830" cy="5135880"/>
            <a:chOff x="4579620" y="997458"/>
            <a:chExt cx="7275830" cy="51358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9620" y="997458"/>
              <a:ext cx="6157722" cy="15636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1821" y="2703194"/>
              <a:ext cx="4135374" cy="342214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711821" y="2703194"/>
              <a:ext cx="4135754" cy="3422650"/>
            </a:xfrm>
            <a:custGeom>
              <a:avLst/>
              <a:gdLst/>
              <a:ahLst/>
              <a:cxnLst/>
              <a:rect l="l" t="t" r="r" b="b"/>
              <a:pathLst>
                <a:path w="4135754" h="3422650">
                  <a:moveTo>
                    <a:pt x="0" y="570356"/>
                  </a:moveTo>
                  <a:lnTo>
                    <a:pt x="1890" y="523584"/>
                  </a:lnTo>
                  <a:lnTo>
                    <a:pt x="7466" y="477851"/>
                  </a:lnTo>
                  <a:lnTo>
                    <a:pt x="16578" y="433306"/>
                  </a:lnTo>
                  <a:lnTo>
                    <a:pt x="29080" y="390095"/>
                  </a:lnTo>
                  <a:lnTo>
                    <a:pt x="44827" y="348364"/>
                  </a:lnTo>
                  <a:lnTo>
                    <a:pt x="63669" y="308262"/>
                  </a:lnTo>
                  <a:lnTo>
                    <a:pt x="85462" y="269934"/>
                  </a:lnTo>
                  <a:lnTo>
                    <a:pt x="110057" y="233528"/>
                  </a:lnTo>
                  <a:lnTo>
                    <a:pt x="137308" y="199190"/>
                  </a:lnTo>
                  <a:lnTo>
                    <a:pt x="167068" y="167068"/>
                  </a:lnTo>
                  <a:lnTo>
                    <a:pt x="199190" y="137308"/>
                  </a:lnTo>
                  <a:lnTo>
                    <a:pt x="233528" y="110057"/>
                  </a:lnTo>
                  <a:lnTo>
                    <a:pt x="269934" y="85462"/>
                  </a:lnTo>
                  <a:lnTo>
                    <a:pt x="308262" y="63669"/>
                  </a:lnTo>
                  <a:lnTo>
                    <a:pt x="348364" y="44827"/>
                  </a:lnTo>
                  <a:lnTo>
                    <a:pt x="390095" y="29080"/>
                  </a:lnTo>
                  <a:lnTo>
                    <a:pt x="433306" y="16578"/>
                  </a:lnTo>
                  <a:lnTo>
                    <a:pt x="477851" y="7466"/>
                  </a:lnTo>
                  <a:lnTo>
                    <a:pt x="523584" y="1890"/>
                  </a:lnTo>
                  <a:lnTo>
                    <a:pt x="570357" y="0"/>
                  </a:lnTo>
                  <a:lnTo>
                    <a:pt x="3565016" y="0"/>
                  </a:lnTo>
                  <a:lnTo>
                    <a:pt x="3611789" y="1890"/>
                  </a:lnTo>
                  <a:lnTo>
                    <a:pt x="3657522" y="7466"/>
                  </a:lnTo>
                  <a:lnTo>
                    <a:pt x="3702067" y="16578"/>
                  </a:lnTo>
                  <a:lnTo>
                    <a:pt x="3745278" y="29080"/>
                  </a:lnTo>
                  <a:lnTo>
                    <a:pt x="3787009" y="44827"/>
                  </a:lnTo>
                  <a:lnTo>
                    <a:pt x="3827111" y="63669"/>
                  </a:lnTo>
                  <a:lnTo>
                    <a:pt x="3865439" y="85462"/>
                  </a:lnTo>
                  <a:lnTo>
                    <a:pt x="3901845" y="110057"/>
                  </a:lnTo>
                  <a:lnTo>
                    <a:pt x="3936183" y="137308"/>
                  </a:lnTo>
                  <a:lnTo>
                    <a:pt x="3968305" y="167068"/>
                  </a:lnTo>
                  <a:lnTo>
                    <a:pt x="3998065" y="199190"/>
                  </a:lnTo>
                  <a:lnTo>
                    <a:pt x="4025316" y="233528"/>
                  </a:lnTo>
                  <a:lnTo>
                    <a:pt x="4049911" y="269934"/>
                  </a:lnTo>
                  <a:lnTo>
                    <a:pt x="4071704" y="308262"/>
                  </a:lnTo>
                  <a:lnTo>
                    <a:pt x="4090546" y="348364"/>
                  </a:lnTo>
                  <a:lnTo>
                    <a:pt x="4106293" y="390095"/>
                  </a:lnTo>
                  <a:lnTo>
                    <a:pt x="4118795" y="433306"/>
                  </a:lnTo>
                  <a:lnTo>
                    <a:pt x="4127907" y="477851"/>
                  </a:lnTo>
                  <a:lnTo>
                    <a:pt x="4133483" y="523584"/>
                  </a:lnTo>
                  <a:lnTo>
                    <a:pt x="4135374" y="570356"/>
                  </a:lnTo>
                  <a:lnTo>
                    <a:pt x="4135374" y="2851784"/>
                  </a:lnTo>
                  <a:lnTo>
                    <a:pt x="4133483" y="2898562"/>
                  </a:lnTo>
                  <a:lnTo>
                    <a:pt x="4127907" y="2944299"/>
                  </a:lnTo>
                  <a:lnTo>
                    <a:pt x="4118795" y="2988847"/>
                  </a:lnTo>
                  <a:lnTo>
                    <a:pt x="4106293" y="3032061"/>
                  </a:lnTo>
                  <a:lnTo>
                    <a:pt x="4090546" y="3073793"/>
                  </a:lnTo>
                  <a:lnTo>
                    <a:pt x="4071704" y="3113896"/>
                  </a:lnTo>
                  <a:lnTo>
                    <a:pt x="4049911" y="3152224"/>
                  </a:lnTo>
                  <a:lnTo>
                    <a:pt x="4025316" y="3188629"/>
                  </a:lnTo>
                  <a:lnTo>
                    <a:pt x="3998065" y="3222966"/>
                  </a:lnTo>
                  <a:lnTo>
                    <a:pt x="3968305" y="3255087"/>
                  </a:lnTo>
                  <a:lnTo>
                    <a:pt x="3936183" y="3284846"/>
                  </a:lnTo>
                  <a:lnTo>
                    <a:pt x="3901845" y="3312095"/>
                  </a:lnTo>
                  <a:lnTo>
                    <a:pt x="3865439" y="3336689"/>
                  </a:lnTo>
                  <a:lnTo>
                    <a:pt x="3827111" y="3358479"/>
                  </a:lnTo>
                  <a:lnTo>
                    <a:pt x="3787009" y="3377320"/>
                  </a:lnTo>
                  <a:lnTo>
                    <a:pt x="3745278" y="3393064"/>
                  </a:lnTo>
                  <a:lnTo>
                    <a:pt x="3702067" y="3405565"/>
                  </a:lnTo>
                  <a:lnTo>
                    <a:pt x="3657522" y="3414676"/>
                  </a:lnTo>
                  <a:lnTo>
                    <a:pt x="3611789" y="3420251"/>
                  </a:lnTo>
                  <a:lnTo>
                    <a:pt x="3565016" y="3422141"/>
                  </a:lnTo>
                  <a:lnTo>
                    <a:pt x="570357" y="3422141"/>
                  </a:lnTo>
                  <a:lnTo>
                    <a:pt x="523584" y="3420251"/>
                  </a:lnTo>
                  <a:lnTo>
                    <a:pt x="477851" y="3414676"/>
                  </a:lnTo>
                  <a:lnTo>
                    <a:pt x="433306" y="3405565"/>
                  </a:lnTo>
                  <a:lnTo>
                    <a:pt x="390095" y="3393064"/>
                  </a:lnTo>
                  <a:lnTo>
                    <a:pt x="348364" y="3377320"/>
                  </a:lnTo>
                  <a:lnTo>
                    <a:pt x="308262" y="3358479"/>
                  </a:lnTo>
                  <a:lnTo>
                    <a:pt x="269934" y="3336689"/>
                  </a:lnTo>
                  <a:lnTo>
                    <a:pt x="233528" y="3312095"/>
                  </a:lnTo>
                  <a:lnTo>
                    <a:pt x="199190" y="3284846"/>
                  </a:lnTo>
                  <a:lnTo>
                    <a:pt x="167068" y="3255087"/>
                  </a:lnTo>
                  <a:lnTo>
                    <a:pt x="137308" y="3222966"/>
                  </a:lnTo>
                  <a:lnTo>
                    <a:pt x="110057" y="3188629"/>
                  </a:lnTo>
                  <a:lnTo>
                    <a:pt x="85462" y="3152224"/>
                  </a:lnTo>
                  <a:lnTo>
                    <a:pt x="63669" y="3113896"/>
                  </a:lnTo>
                  <a:lnTo>
                    <a:pt x="44827" y="3073793"/>
                  </a:lnTo>
                  <a:lnTo>
                    <a:pt x="29080" y="3032061"/>
                  </a:lnTo>
                  <a:lnTo>
                    <a:pt x="16578" y="2988847"/>
                  </a:lnTo>
                  <a:lnTo>
                    <a:pt x="7466" y="2944299"/>
                  </a:lnTo>
                  <a:lnTo>
                    <a:pt x="1890" y="2898562"/>
                  </a:lnTo>
                  <a:lnTo>
                    <a:pt x="0" y="2851784"/>
                  </a:lnTo>
                  <a:lnTo>
                    <a:pt x="0" y="570356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957819" y="2709925"/>
            <a:ext cx="299720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690245" indent="-1524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export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UserDetail()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id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}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10" dirty="0">
                <a:latin typeface="Courier New"/>
                <a:cs typeface="Courier New"/>
              </a:rPr>
              <a:t> useParams(); console.log(id);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5"/>
              </a:spcBef>
            </a:pPr>
            <a:r>
              <a:rPr sz="1000" i="1" dirty="0">
                <a:latin typeface="Courier New"/>
                <a:cs typeface="Courier New"/>
              </a:rPr>
              <a:t>//</a:t>
            </a:r>
            <a:r>
              <a:rPr sz="1000" i="1" spc="-15" dirty="0">
                <a:latin typeface="Courier New"/>
                <a:cs typeface="Courier New"/>
              </a:rPr>
              <a:t> </a:t>
            </a:r>
            <a:r>
              <a:rPr sz="1000" i="1" dirty="0">
                <a:latin typeface="Courier New"/>
                <a:cs typeface="Courier New"/>
              </a:rPr>
              <a:t>const</a:t>
            </a:r>
            <a:r>
              <a:rPr sz="1000" i="1" spc="-15" dirty="0">
                <a:latin typeface="Courier New"/>
                <a:cs typeface="Courier New"/>
              </a:rPr>
              <a:t> </a:t>
            </a:r>
            <a:r>
              <a:rPr sz="1000" i="1" dirty="0">
                <a:latin typeface="Courier New"/>
                <a:cs typeface="Courier New"/>
              </a:rPr>
              <a:t>user</a:t>
            </a:r>
            <a:r>
              <a:rPr sz="1000" i="1" spc="-15" dirty="0">
                <a:latin typeface="Courier New"/>
                <a:cs typeface="Courier New"/>
              </a:rPr>
              <a:t> </a:t>
            </a:r>
            <a:r>
              <a:rPr sz="1000" i="1" dirty="0">
                <a:latin typeface="Courier New"/>
                <a:cs typeface="Courier New"/>
              </a:rPr>
              <a:t>=</a:t>
            </a:r>
            <a:r>
              <a:rPr sz="1000" i="1" spc="-15" dirty="0">
                <a:latin typeface="Courier New"/>
                <a:cs typeface="Courier New"/>
              </a:rPr>
              <a:t> </a:t>
            </a:r>
            <a:r>
              <a:rPr sz="1000" i="1" spc="-10" dirty="0">
                <a:latin typeface="Courier New"/>
                <a:cs typeface="Courier New"/>
              </a:rPr>
              <a:t>users[id];</a:t>
            </a:r>
            <a:endParaRPr sz="1000">
              <a:latin typeface="Courier New"/>
              <a:cs typeface="Courier New"/>
            </a:endParaRPr>
          </a:p>
          <a:p>
            <a:pPr marL="165100" marR="508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[user,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setUser]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useState({}); </a:t>
            </a:r>
            <a:r>
              <a:rPr sz="1000" dirty="0">
                <a:latin typeface="Courier New"/>
                <a:cs typeface="Courier New"/>
              </a:rPr>
              <a:t>useEffect(()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01495" y="3776979"/>
            <a:ext cx="37846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fetch(`https://640fc234864814e5b63f0d2f.mockapi</a:t>
            </a:r>
            <a:endParaRPr sz="1000">
              <a:latin typeface="Courier New"/>
              <a:cs typeface="Courier New"/>
            </a:endParaRPr>
          </a:p>
          <a:p>
            <a:pPr marL="6858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.io/users/${id}`)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15019" y="4081779"/>
            <a:ext cx="21590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.then((data)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data.json())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15019" y="4234179"/>
            <a:ext cx="29972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.then((userInfo)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setUser(userInfo));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10219" y="4386579"/>
            <a:ext cx="5588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},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spc="-20" dirty="0">
                <a:latin typeface="Courier New"/>
                <a:cs typeface="Courier New"/>
              </a:rPr>
              <a:t>[]);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10219" y="4538979"/>
            <a:ext cx="345503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&lt;section</a:t>
            </a:r>
            <a:r>
              <a:rPr sz="1000" spc="8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className="user-detail-container"&gt;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&lt;img</a:t>
            </a:r>
            <a:r>
              <a:rPr sz="1000" spc="10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className="user-profile-</a:t>
            </a:r>
            <a:r>
              <a:rPr sz="1000" spc="-20" dirty="0">
                <a:latin typeface="Courier New"/>
                <a:cs typeface="Courier New"/>
              </a:rPr>
              <a:t>pic"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57819" y="4996179"/>
            <a:ext cx="254000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src={user.pic}</a:t>
            </a:r>
            <a:r>
              <a:rPr sz="1000" spc="-7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alt={user.name}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&lt;div&gt;</a:t>
            </a:r>
            <a:endParaRPr sz="1000">
              <a:latin typeface="Courier New"/>
              <a:cs typeface="Courier New"/>
            </a:endParaRPr>
          </a:p>
          <a:p>
            <a:pPr marL="12700" marR="385445" indent="6096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&lt;h2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className="user- name"&gt;{user.name}&lt;/h2&gt;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&lt;p&gt;{user.bio}&lt;/p&gt;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Courier New"/>
                <a:cs typeface="Courier New"/>
              </a:rPr>
              <a:t>&lt;/div&gt;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92593" y="1255839"/>
            <a:ext cx="2398395" cy="844550"/>
            <a:chOff x="1192593" y="1255839"/>
            <a:chExt cx="2398395" cy="84455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530" y="1263777"/>
              <a:ext cx="2382012" cy="82829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00530" y="1263777"/>
              <a:ext cx="2382520" cy="828675"/>
            </a:xfrm>
            <a:custGeom>
              <a:avLst/>
              <a:gdLst/>
              <a:ahLst/>
              <a:cxnLst/>
              <a:rect l="l" t="t" r="r" b="b"/>
              <a:pathLst>
                <a:path w="2382520" h="828675">
                  <a:moveTo>
                    <a:pt x="0" y="207137"/>
                  </a:moveTo>
                  <a:lnTo>
                    <a:pt x="1967864" y="207137"/>
                  </a:lnTo>
                  <a:lnTo>
                    <a:pt x="1967864" y="0"/>
                  </a:lnTo>
                  <a:lnTo>
                    <a:pt x="2382012" y="414147"/>
                  </a:lnTo>
                  <a:lnTo>
                    <a:pt x="1967864" y="828294"/>
                  </a:lnTo>
                  <a:lnTo>
                    <a:pt x="1967864" y="621157"/>
                  </a:lnTo>
                  <a:lnTo>
                    <a:pt x="0" y="621157"/>
                  </a:lnTo>
                  <a:lnTo>
                    <a:pt x="0" y="20713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57197" y="1532636"/>
            <a:ext cx="1659889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solidFill>
                  <a:srgbClr val="585858"/>
                </a:solidFill>
                <a:latin typeface="Trebuchet MS"/>
                <a:cs typeface="Trebuchet MS"/>
              </a:rPr>
              <a:t>User</a:t>
            </a:r>
            <a:r>
              <a:rPr sz="1600" spc="-7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585858"/>
                </a:solidFill>
                <a:latin typeface="Trebuchet MS"/>
                <a:cs typeface="Trebuchet MS"/>
              </a:rPr>
              <a:t>Details</a:t>
            </a:r>
            <a:r>
              <a:rPr sz="1600" spc="-8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585858"/>
                </a:solidFill>
                <a:latin typeface="Trebuchet MS"/>
                <a:cs typeface="Trebuchet MS"/>
              </a:rPr>
              <a:t>Printed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62953" y="2695257"/>
            <a:ext cx="3684270" cy="3438525"/>
            <a:chOff x="262953" y="2695257"/>
            <a:chExt cx="3684270" cy="343852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890" y="2703195"/>
              <a:ext cx="3668267" cy="342214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70890" y="2703195"/>
              <a:ext cx="3668395" cy="3422650"/>
            </a:xfrm>
            <a:custGeom>
              <a:avLst/>
              <a:gdLst/>
              <a:ahLst/>
              <a:cxnLst/>
              <a:rect l="l" t="t" r="r" b="b"/>
              <a:pathLst>
                <a:path w="3668395" h="3422650">
                  <a:moveTo>
                    <a:pt x="0" y="570356"/>
                  </a:moveTo>
                  <a:lnTo>
                    <a:pt x="1890" y="523584"/>
                  </a:lnTo>
                  <a:lnTo>
                    <a:pt x="7465" y="477851"/>
                  </a:lnTo>
                  <a:lnTo>
                    <a:pt x="16576" y="433306"/>
                  </a:lnTo>
                  <a:lnTo>
                    <a:pt x="29077" y="390095"/>
                  </a:lnTo>
                  <a:lnTo>
                    <a:pt x="44821" y="348364"/>
                  </a:lnTo>
                  <a:lnTo>
                    <a:pt x="63662" y="308262"/>
                  </a:lnTo>
                  <a:lnTo>
                    <a:pt x="85453" y="269934"/>
                  </a:lnTo>
                  <a:lnTo>
                    <a:pt x="110047" y="233528"/>
                  </a:lnTo>
                  <a:lnTo>
                    <a:pt x="137296" y="199190"/>
                  </a:lnTo>
                  <a:lnTo>
                    <a:pt x="167055" y="167068"/>
                  </a:lnTo>
                  <a:lnTo>
                    <a:pt x="199177" y="137308"/>
                  </a:lnTo>
                  <a:lnTo>
                    <a:pt x="233514" y="110057"/>
                  </a:lnTo>
                  <a:lnTo>
                    <a:pt x="269921" y="85462"/>
                  </a:lnTo>
                  <a:lnTo>
                    <a:pt x="308250" y="63669"/>
                  </a:lnTo>
                  <a:lnTo>
                    <a:pt x="348354" y="44827"/>
                  </a:lnTo>
                  <a:lnTo>
                    <a:pt x="390087" y="29080"/>
                  </a:lnTo>
                  <a:lnTo>
                    <a:pt x="433301" y="16578"/>
                  </a:lnTo>
                  <a:lnTo>
                    <a:pt x="477851" y="7466"/>
                  </a:lnTo>
                  <a:lnTo>
                    <a:pt x="523589" y="1890"/>
                  </a:lnTo>
                  <a:lnTo>
                    <a:pt x="570369" y="0"/>
                  </a:lnTo>
                  <a:lnTo>
                    <a:pt x="3097911" y="0"/>
                  </a:lnTo>
                  <a:lnTo>
                    <a:pt x="3144683" y="1890"/>
                  </a:lnTo>
                  <a:lnTo>
                    <a:pt x="3190416" y="7466"/>
                  </a:lnTo>
                  <a:lnTo>
                    <a:pt x="3234961" y="16578"/>
                  </a:lnTo>
                  <a:lnTo>
                    <a:pt x="3278172" y="29080"/>
                  </a:lnTo>
                  <a:lnTo>
                    <a:pt x="3319903" y="44827"/>
                  </a:lnTo>
                  <a:lnTo>
                    <a:pt x="3360005" y="63669"/>
                  </a:lnTo>
                  <a:lnTo>
                    <a:pt x="3398333" y="85462"/>
                  </a:lnTo>
                  <a:lnTo>
                    <a:pt x="3434739" y="110057"/>
                  </a:lnTo>
                  <a:lnTo>
                    <a:pt x="3469077" y="137308"/>
                  </a:lnTo>
                  <a:lnTo>
                    <a:pt x="3501199" y="167068"/>
                  </a:lnTo>
                  <a:lnTo>
                    <a:pt x="3530959" y="199190"/>
                  </a:lnTo>
                  <a:lnTo>
                    <a:pt x="3558210" y="233528"/>
                  </a:lnTo>
                  <a:lnTo>
                    <a:pt x="3582805" y="269934"/>
                  </a:lnTo>
                  <a:lnTo>
                    <a:pt x="3604598" y="308262"/>
                  </a:lnTo>
                  <a:lnTo>
                    <a:pt x="3623440" y="348364"/>
                  </a:lnTo>
                  <a:lnTo>
                    <a:pt x="3639187" y="390095"/>
                  </a:lnTo>
                  <a:lnTo>
                    <a:pt x="3651689" y="433306"/>
                  </a:lnTo>
                  <a:lnTo>
                    <a:pt x="3660801" y="477851"/>
                  </a:lnTo>
                  <a:lnTo>
                    <a:pt x="3666377" y="523584"/>
                  </a:lnTo>
                  <a:lnTo>
                    <a:pt x="3668267" y="570356"/>
                  </a:lnTo>
                  <a:lnTo>
                    <a:pt x="3668267" y="2851784"/>
                  </a:lnTo>
                  <a:lnTo>
                    <a:pt x="3666377" y="2898562"/>
                  </a:lnTo>
                  <a:lnTo>
                    <a:pt x="3660801" y="2944299"/>
                  </a:lnTo>
                  <a:lnTo>
                    <a:pt x="3651689" y="2988847"/>
                  </a:lnTo>
                  <a:lnTo>
                    <a:pt x="3639187" y="3032061"/>
                  </a:lnTo>
                  <a:lnTo>
                    <a:pt x="3623440" y="3073793"/>
                  </a:lnTo>
                  <a:lnTo>
                    <a:pt x="3604598" y="3113896"/>
                  </a:lnTo>
                  <a:lnTo>
                    <a:pt x="3582805" y="3152224"/>
                  </a:lnTo>
                  <a:lnTo>
                    <a:pt x="3558210" y="3188629"/>
                  </a:lnTo>
                  <a:lnTo>
                    <a:pt x="3530959" y="3222966"/>
                  </a:lnTo>
                  <a:lnTo>
                    <a:pt x="3501199" y="3255087"/>
                  </a:lnTo>
                  <a:lnTo>
                    <a:pt x="3469077" y="3284846"/>
                  </a:lnTo>
                  <a:lnTo>
                    <a:pt x="3434739" y="3312095"/>
                  </a:lnTo>
                  <a:lnTo>
                    <a:pt x="3398333" y="3336689"/>
                  </a:lnTo>
                  <a:lnTo>
                    <a:pt x="3360005" y="3358479"/>
                  </a:lnTo>
                  <a:lnTo>
                    <a:pt x="3319903" y="3377320"/>
                  </a:lnTo>
                  <a:lnTo>
                    <a:pt x="3278172" y="3393064"/>
                  </a:lnTo>
                  <a:lnTo>
                    <a:pt x="3234961" y="3405565"/>
                  </a:lnTo>
                  <a:lnTo>
                    <a:pt x="3190416" y="3414676"/>
                  </a:lnTo>
                  <a:lnTo>
                    <a:pt x="3144683" y="3420251"/>
                  </a:lnTo>
                  <a:lnTo>
                    <a:pt x="3097911" y="3422141"/>
                  </a:lnTo>
                  <a:lnTo>
                    <a:pt x="570369" y="3422141"/>
                  </a:lnTo>
                  <a:lnTo>
                    <a:pt x="523589" y="3420251"/>
                  </a:lnTo>
                  <a:lnTo>
                    <a:pt x="477851" y="3414676"/>
                  </a:lnTo>
                  <a:lnTo>
                    <a:pt x="433301" y="3405565"/>
                  </a:lnTo>
                  <a:lnTo>
                    <a:pt x="390087" y="3393064"/>
                  </a:lnTo>
                  <a:lnTo>
                    <a:pt x="348354" y="3377320"/>
                  </a:lnTo>
                  <a:lnTo>
                    <a:pt x="308250" y="3358479"/>
                  </a:lnTo>
                  <a:lnTo>
                    <a:pt x="269921" y="3336689"/>
                  </a:lnTo>
                  <a:lnTo>
                    <a:pt x="233514" y="3312095"/>
                  </a:lnTo>
                  <a:lnTo>
                    <a:pt x="199177" y="3284846"/>
                  </a:lnTo>
                  <a:lnTo>
                    <a:pt x="167055" y="3255087"/>
                  </a:lnTo>
                  <a:lnTo>
                    <a:pt x="137296" y="3222966"/>
                  </a:lnTo>
                  <a:lnTo>
                    <a:pt x="110047" y="3188629"/>
                  </a:lnTo>
                  <a:lnTo>
                    <a:pt x="85453" y="3152224"/>
                  </a:lnTo>
                  <a:lnTo>
                    <a:pt x="63662" y="3113896"/>
                  </a:lnTo>
                  <a:lnTo>
                    <a:pt x="44821" y="3073793"/>
                  </a:lnTo>
                  <a:lnTo>
                    <a:pt x="29077" y="3032061"/>
                  </a:lnTo>
                  <a:lnTo>
                    <a:pt x="16576" y="2988847"/>
                  </a:lnTo>
                  <a:lnTo>
                    <a:pt x="7465" y="2944299"/>
                  </a:lnTo>
                  <a:lnTo>
                    <a:pt x="1890" y="2898562"/>
                  </a:lnTo>
                  <a:lnTo>
                    <a:pt x="0" y="2851784"/>
                  </a:lnTo>
                  <a:lnTo>
                    <a:pt x="0" y="570356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16381" y="2938272"/>
            <a:ext cx="3149600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Courier New"/>
                <a:cs typeface="Courier New"/>
              </a:rPr>
              <a:t>export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UserList()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65100" marR="508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[users,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setUsers]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useState([]); </a:t>
            </a:r>
            <a:r>
              <a:rPr sz="1000" dirty="0">
                <a:latin typeface="Courier New"/>
                <a:cs typeface="Courier New"/>
              </a:rPr>
              <a:t>useEffect(()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6381" y="3548379"/>
            <a:ext cx="3150235" cy="231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fetch("https://640fc234864814e5b63f0d2f.m ockapi.io/users")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.then((data)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data.json())</a:t>
            </a:r>
            <a:endParaRPr sz="1000">
              <a:latin typeface="Courier New"/>
              <a:cs typeface="Courier New"/>
            </a:endParaRPr>
          </a:p>
          <a:p>
            <a:pPr marL="12700" marR="1224280" indent="4572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.then((userList)</a:t>
            </a:r>
            <a:r>
              <a:rPr sz="1000" spc="-8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=&gt; </a:t>
            </a:r>
            <a:r>
              <a:rPr sz="1000" spc="-10" dirty="0">
                <a:latin typeface="Courier New"/>
                <a:cs typeface="Courier New"/>
              </a:rPr>
              <a:t>setUsers(userList));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},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spc="-20" dirty="0">
                <a:latin typeface="Courier New"/>
                <a:cs typeface="Courier New"/>
              </a:rPr>
              <a:t>[]);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&lt;div</a:t>
            </a:r>
            <a:r>
              <a:rPr sz="1000" spc="9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className="user-list-container"&gt;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{users.map((usr)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6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12700" marR="5080" indent="6096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&lt;User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name={usr.name} </a:t>
            </a:r>
            <a:r>
              <a:rPr sz="1000" dirty="0">
                <a:latin typeface="Courier New"/>
                <a:cs typeface="Courier New"/>
              </a:rPr>
              <a:t>pic={usr.pic}</a:t>
            </a:r>
            <a:r>
              <a:rPr sz="1000" spc="-6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id={usr.id}</a:t>
            </a:r>
            <a:r>
              <a:rPr sz="1000" spc="-6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key={usr.id}</a:t>
            </a:r>
            <a:r>
              <a:rPr sz="1000" spc="-6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))}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&lt;/div&gt;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75239" y="2767647"/>
            <a:ext cx="3560445" cy="3366135"/>
            <a:chOff x="4075239" y="2767647"/>
            <a:chExt cx="3560445" cy="336613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3177" y="2775585"/>
              <a:ext cx="3544061" cy="334975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083177" y="2775585"/>
              <a:ext cx="3544570" cy="3350260"/>
            </a:xfrm>
            <a:custGeom>
              <a:avLst/>
              <a:gdLst/>
              <a:ahLst/>
              <a:cxnLst/>
              <a:rect l="l" t="t" r="r" b="b"/>
              <a:pathLst>
                <a:path w="3544570" h="3350260">
                  <a:moveTo>
                    <a:pt x="0" y="558291"/>
                  </a:moveTo>
                  <a:lnTo>
                    <a:pt x="2049" y="510117"/>
                  </a:lnTo>
                  <a:lnTo>
                    <a:pt x="8084" y="463081"/>
                  </a:lnTo>
                  <a:lnTo>
                    <a:pt x="17939" y="417351"/>
                  </a:lnTo>
                  <a:lnTo>
                    <a:pt x="31445" y="373095"/>
                  </a:lnTo>
                  <a:lnTo>
                    <a:pt x="48435" y="330480"/>
                  </a:lnTo>
                  <a:lnTo>
                    <a:pt x="68741" y="289673"/>
                  </a:lnTo>
                  <a:lnTo>
                    <a:pt x="92197" y="250843"/>
                  </a:lnTo>
                  <a:lnTo>
                    <a:pt x="118633" y="214156"/>
                  </a:lnTo>
                  <a:lnTo>
                    <a:pt x="147884" y="179781"/>
                  </a:lnTo>
                  <a:lnTo>
                    <a:pt x="179781" y="147884"/>
                  </a:lnTo>
                  <a:lnTo>
                    <a:pt x="214156" y="118633"/>
                  </a:lnTo>
                  <a:lnTo>
                    <a:pt x="250843" y="92197"/>
                  </a:lnTo>
                  <a:lnTo>
                    <a:pt x="289673" y="68741"/>
                  </a:lnTo>
                  <a:lnTo>
                    <a:pt x="330480" y="48435"/>
                  </a:lnTo>
                  <a:lnTo>
                    <a:pt x="373095" y="31445"/>
                  </a:lnTo>
                  <a:lnTo>
                    <a:pt x="417351" y="17939"/>
                  </a:lnTo>
                  <a:lnTo>
                    <a:pt x="463081" y="8084"/>
                  </a:lnTo>
                  <a:lnTo>
                    <a:pt x="510117" y="2049"/>
                  </a:lnTo>
                  <a:lnTo>
                    <a:pt x="558292" y="0"/>
                  </a:lnTo>
                  <a:lnTo>
                    <a:pt x="2985770" y="0"/>
                  </a:lnTo>
                  <a:lnTo>
                    <a:pt x="3033944" y="2049"/>
                  </a:lnTo>
                  <a:lnTo>
                    <a:pt x="3080980" y="8084"/>
                  </a:lnTo>
                  <a:lnTo>
                    <a:pt x="3126710" y="17939"/>
                  </a:lnTo>
                  <a:lnTo>
                    <a:pt x="3170966" y="31445"/>
                  </a:lnTo>
                  <a:lnTo>
                    <a:pt x="3213581" y="48435"/>
                  </a:lnTo>
                  <a:lnTo>
                    <a:pt x="3254388" y="68741"/>
                  </a:lnTo>
                  <a:lnTo>
                    <a:pt x="3293218" y="92197"/>
                  </a:lnTo>
                  <a:lnTo>
                    <a:pt x="3329905" y="118633"/>
                  </a:lnTo>
                  <a:lnTo>
                    <a:pt x="3364280" y="147884"/>
                  </a:lnTo>
                  <a:lnTo>
                    <a:pt x="3396177" y="179781"/>
                  </a:lnTo>
                  <a:lnTo>
                    <a:pt x="3425428" y="214156"/>
                  </a:lnTo>
                  <a:lnTo>
                    <a:pt x="3451864" y="250843"/>
                  </a:lnTo>
                  <a:lnTo>
                    <a:pt x="3475320" y="289673"/>
                  </a:lnTo>
                  <a:lnTo>
                    <a:pt x="3495626" y="330480"/>
                  </a:lnTo>
                  <a:lnTo>
                    <a:pt x="3512616" y="373095"/>
                  </a:lnTo>
                  <a:lnTo>
                    <a:pt x="3526122" y="417351"/>
                  </a:lnTo>
                  <a:lnTo>
                    <a:pt x="3535977" y="463081"/>
                  </a:lnTo>
                  <a:lnTo>
                    <a:pt x="3542012" y="510117"/>
                  </a:lnTo>
                  <a:lnTo>
                    <a:pt x="3544062" y="558291"/>
                  </a:lnTo>
                  <a:lnTo>
                    <a:pt x="3544062" y="2791460"/>
                  </a:lnTo>
                  <a:lnTo>
                    <a:pt x="3542012" y="2839630"/>
                  </a:lnTo>
                  <a:lnTo>
                    <a:pt x="3535977" y="2886663"/>
                  </a:lnTo>
                  <a:lnTo>
                    <a:pt x="3526122" y="2932391"/>
                  </a:lnTo>
                  <a:lnTo>
                    <a:pt x="3512616" y="2976646"/>
                  </a:lnTo>
                  <a:lnTo>
                    <a:pt x="3495626" y="3019260"/>
                  </a:lnTo>
                  <a:lnTo>
                    <a:pt x="3475320" y="3060066"/>
                  </a:lnTo>
                  <a:lnTo>
                    <a:pt x="3451864" y="3098897"/>
                  </a:lnTo>
                  <a:lnTo>
                    <a:pt x="3425428" y="3135584"/>
                  </a:lnTo>
                  <a:lnTo>
                    <a:pt x="3396177" y="3169960"/>
                  </a:lnTo>
                  <a:lnTo>
                    <a:pt x="3364280" y="3201858"/>
                  </a:lnTo>
                  <a:lnTo>
                    <a:pt x="3329905" y="3231110"/>
                  </a:lnTo>
                  <a:lnTo>
                    <a:pt x="3293218" y="3257548"/>
                  </a:lnTo>
                  <a:lnTo>
                    <a:pt x="3254388" y="3281004"/>
                  </a:lnTo>
                  <a:lnTo>
                    <a:pt x="3213581" y="3301312"/>
                  </a:lnTo>
                  <a:lnTo>
                    <a:pt x="3170966" y="3318303"/>
                  </a:lnTo>
                  <a:lnTo>
                    <a:pt x="3126710" y="3331811"/>
                  </a:lnTo>
                  <a:lnTo>
                    <a:pt x="3080980" y="3341666"/>
                  </a:lnTo>
                  <a:lnTo>
                    <a:pt x="3033944" y="3347702"/>
                  </a:lnTo>
                  <a:lnTo>
                    <a:pt x="2985770" y="3349752"/>
                  </a:lnTo>
                  <a:lnTo>
                    <a:pt x="558292" y="3349752"/>
                  </a:lnTo>
                  <a:lnTo>
                    <a:pt x="510117" y="3347702"/>
                  </a:lnTo>
                  <a:lnTo>
                    <a:pt x="463081" y="3341666"/>
                  </a:lnTo>
                  <a:lnTo>
                    <a:pt x="417351" y="3331811"/>
                  </a:lnTo>
                  <a:lnTo>
                    <a:pt x="373095" y="3318303"/>
                  </a:lnTo>
                  <a:lnTo>
                    <a:pt x="330480" y="3301312"/>
                  </a:lnTo>
                  <a:lnTo>
                    <a:pt x="289673" y="3281004"/>
                  </a:lnTo>
                  <a:lnTo>
                    <a:pt x="250843" y="3257548"/>
                  </a:lnTo>
                  <a:lnTo>
                    <a:pt x="214156" y="3231110"/>
                  </a:lnTo>
                  <a:lnTo>
                    <a:pt x="179781" y="3201858"/>
                  </a:lnTo>
                  <a:lnTo>
                    <a:pt x="147884" y="3169960"/>
                  </a:lnTo>
                  <a:lnTo>
                    <a:pt x="118633" y="3135584"/>
                  </a:lnTo>
                  <a:lnTo>
                    <a:pt x="92197" y="3098897"/>
                  </a:lnTo>
                  <a:lnTo>
                    <a:pt x="68741" y="3060066"/>
                  </a:lnTo>
                  <a:lnTo>
                    <a:pt x="48435" y="3019260"/>
                  </a:lnTo>
                  <a:lnTo>
                    <a:pt x="31445" y="2976646"/>
                  </a:lnTo>
                  <a:lnTo>
                    <a:pt x="17939" y="2932391"/>
                  </a:lnTo>
                  <a:lnTo>
                    <a:pt x="8084" y="2886663"/>
                  </a:lnTo>
                  <a:lnTo>
                    <a:pt x="2049" y="2839630"/>
                  </a:lnTo>
                  <a:lnTo>
                    <a:pt x="0" y="2791460"/>
                  </a:lnTo>
                  <a:lnTo>
                    <a:pt x="0" y="55829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338065" y="2898393"/>
            <a:ext cx="2972435" cy="1550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import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useNavigate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}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from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"react-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router-dom";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ourier New"/>
                <a:cs typeface="Courier New"/>
              </a:rPr>
              <a:t>export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User({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name,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pic,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id</a:t>
            </a:r>
            <a:r>
              <a:rPr sz="1000" spc="-25" dirty="0">
                <a:latin typeface="Courier New"/>
                <a:cs typeface="Courier New"/>
              </a:rPr>
              <a:t> })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52400" marR="44958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navigate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useNavigate(); </a:t>
            </a: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457200" marR="1440180" indent="-1524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&lt;section </a:t>
            </a:r>
            <a:r>
              <a:rPr sz="1000" dirty="0">
                <a:latin typeface="Courier New"/>
                <a:cs typeface="Courier New"/>
              </a:rPr>
              <a:t>onClick={()</a:t>
            </a:r>
            <a:r>
              <a:rPr sz="1000" spc="-5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=&gt;</a:t>
            </a:r>
            <a:endParaRPr sz="1000">
              <a:latin typeface="Courier New"/>
              <a:cs typeface="Courier New"/>
            </a:endParaRPr>
          </a:p>
          <a:p>
            <a:pPr marL="457200" marR="525145" indent="-4572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navigate(`/users/${id}`)} className="user-container"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42865" y="4422647"/>
            <a:ext cx="768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latin typeface="Courier New"/>
                <a:cs typeface="Courier New"/>
              </a:rPr>
              <a:t>&gt;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41895" y="5979477"/>
            <a:ext cx="2191385" cy="375285"/>
            <a:chOff x="941895" y="5979477"/>
            <a:chExt cx="2191385" cy="375285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833" y="5987415"/>
              <a:ext cx="2175510" cy="35890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49833" y="5987415"/>
              <a:ext cx="2175510" cy="359410"/>
            </a:xfrm>
            <a:custGeom>
              <a:avLst/>
              <a:gdLst/>
              <a:ahLst/>
              <a:cxnLst/>
              <a:rect l="l" t="t" r="r" b="b"/>
              <a:pathLst>
                <a:path w="2175510" h="359410">
                  <a:moveTo>
                    <a:pt x="0" y="59817"/>
                  </a:moveTo>
                  <a:lnTo>
                    <a:pt x="4701" y="36534"/>
                  </a:lnTo>
                  <a:lnTo>
                    <a:pt x="17521" y="17521"/>
                  </a:lnTo>
                  <a:lnTo>
                    <a:pt x="36534" y="4701"/>
                  </a:lnTo>
                  <a:lnTo>
                    <a:pt x="59817" y="0"/>
                  </a:lnTo>
                  <a:lnTo>
                    <a:pt x="2115693" y="0"/>
                  </a:lnTo>
                  <a:lnTo>
                    <a:pt x="2138969" y="4701"/>
                  </a:lnTo>
                  <a:lnTo>
                    <a:pt x="2157984" y="17521"/>
                  </a:lnTo>
                  <a:lnTo>
                    <a:pt x="2170807" y="36534"/>
                  </a:lnTo>
                  <a:lnTo>
                    <a:pt x="2175510" y="59817"/>
                  </a:lnTo>
                  <a:lnTo>
                    <a:pt x="2175510" y="299085"/>
                  </a:lnTo>
                  <a:lnTo>
                    <a:pt x="2170807" y="322367"/>
                  </a:lnTo>
                  <a:lnTo>
                    <a:pt x="2157984" y="341380"/>
                  </a:lnTo>
                  <a:lnTo>
                    <a:pt x="2138969" y="354200"/>
                  </a:lnTo>
                  <a:lnTo>
                    <a:pt x="2115693" y="358902"/>
                  </a:lnTo>
                  <a:lnTo>
                    <a:pt x="59817" y="358902"/>
                  </a:lnTo>
                  <a:lnTo>
                    <a:pt x="36534" y="354200"/>
                  </a:lnTo>
                  <a:lnTo>
                    <a:pt x="17521" y="341380"/>
                  </a:lnTo>
                  <a:lnTo>
                    <a:pt x="4701" y="322367"/>
                  </a:lnTo>
                  <a:lnTo>
                    <a:pt x="0" y="299085"/>
                  </a:lnTo>
                  <a:lnTo>
                    <a:pt x="0" y="5981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352041" y="6008115"/>
            <a:ext cx="13716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ourier New"/>
                <a:cs typeface="Courier New"/>
              </a:rPr>
              <a:t>UserList.js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889055" y="5938329"/>
            <a:ext cx="2192655" cy="375285"/>
            <a:chOff x="4889055" y="5938329"/>
            <a:chExt cx="2192655" cy="375285"/>
          </a:xfrm>
        </p:grpSpPr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96992" y="5946266"/>
              <a:ext cx="2176272" cy="35890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896992" y="5946266"/>
              <a:ext cx="2176780" cy="359410"/>
            </a:xfrm>
            <a:custGeom>
              <a:avLst/>
              <a:gdLst/>
              <a:ahLst/>
              <a:cxnLst/>
              <a:rect l="l" t="t" r="r" b="b"/>
              <a:pathLst>
                <a:path w="2176779" h="359410">
                  <a:moveTo>
                    <a:pt x="0" y="59816"/>
                  </a:moveTo>
                  <a:lnTo>
                    <a:pt x="4702" y="36534"/>
                  </a:lnTo>
                  <a:lnTo>
                    <a:pt x="17526" y="17521"/>
                  </a:lnTo>
                  <a:lnTo>
                    <a:pt x="36540" y="4701"/>
                  </a:lnTo>
                  <a:lnTo>
                    <a:pt x="59817" y="0"/>
                  </a:lnTo>
                  <a:lnTo>
                    <a:pt x="2116455" y="0"/>
                  </a:lnTo>
                  <a:lnTo>
                    <a:pt x="2139731" y="4701"/>
                  </a:lnTo>
                  <a:lnTo>
                    <a:pt x="2158746" y="17521"/>
                  </a:lnTo>
                  <a:lnTo>
                    <a:pt x="2171569" y="36534"/>
                  </a:lnTo>
                  <a:lnTo>
                    <a:pt x="2176272" y="59816"/>
                  </a:lnTo>
                  <a:lnTo>
                    <a:pt x="2176272" y="299084"/>
                  </a:lnTo>
                  <a:lnTo>
                    <a:pt x="2171569" y="322367"/>
                  </a:lnTo>
                  <a:lnTo>
                    <a:pt x="2158746" y="341380"/>
                  </a:lnTo>
                  <a:lnTo>
                    <a:pt x="2139731" y="354200"/>
                  </a:lnTo>
                  <a:lnTo>
                    <a:pt x="2116455" y="358901"/>
                  </a:lnTo>
                  <a:lnTo>
                    <a:pt x="59817" y="358901"/>
                  </a:lnTo>
                  <a:lnTo>
                    <a:pt x="36540" y="354200"/>
                  </a:lnTo>
                  <a:lnTo>
                    <a:pt x="17525" y="341380"/>
                  </a:lnTo>
                  <a:lnTo>
                    <a:pt x="4702" y="322367"/>
                  </a:lnTo>
                  <a:lnTo>
                    <a:pt x="0" y="299084"/>
                  </a:lnTo>
                  <a:lnTo>
                    <a:pt x="0" y="59816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338065" y="4575047"/>
            <a:ext cx="2972435" cy="166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indent="4572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&lt;img</a:t>
            </a:r>
            <a:r>
              <a:rPr sz="1000" spc="10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className="user-profile-</a:t>
            </a:r>
            <a:r>
              <a:rPr sz="1000" spc="-20" dirty="0">
                <a:latin typeface="Courier New"/>
                <a:cs typeface="Courier New"/>
              </a:rPr>
              <a:t>pic" </a:t>
            </a:r>
            <a:r>
              <a:rPr sz="1000" dirty="0">
                <a:latin typeface="Courier New"/>
                <a:cs typeface="Courier New"/>
              </a:rPr>
              <a:t>src={pic}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alt={name}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609600" marR="144780" indent="-1524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&lt;h2</a:t>
            </a:r>
            <a:r>
              <a:rPr sz="1000" spc="6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className="user-name"&gt; </a:t>
            </a:r>
            <a:r>
              <a:rPr sz="1000" dirty="0">
                <a:latin typeface="Courier New"/>
                <a:cs typeface="Courier New"/>
              </a:rPr>
              <a:t>Hello,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&lt;span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className="user-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ts val="1190"/>
              </a:lnSpc>
              <a:spcBef>
                <a:spcPts val="25"/>
              </a:spcBef>
            </a:pPr>
            <a:r>
              <a:rPr sz="1000" spc="-10" dirty="0">
                <a:latin typeface="Courier New"/>
                <a:cs typeface="Courier New"/>
              </a:rPr>
              <a:t>first-</a:t>
            </a:r>
            <a:r>
              <a:rPr sz="1000" dirty="0">
                <a:latin typeface="Courier New"/>
                <a:cs typeface="Courier New"/>
              </a:rPr>
              <a:t>name"&gt;{name}&lt;/span&gt;</a:t>
            </a:r>
            <a:r>
              <a:rPr sz="1000" spc="-60" dirty="0">
                <a:latin typeface="Courier New"/>
                <a:cs typeface="Courier New"/>
              </a:rPr>
              <a:t> </a:t>
            </a:r>
            <a:r>
              <a:rPr sz="1000" spc="204" dirty="0">
                <a:latin typeface="Symbola"/>
                <a:cs typeface="Symbola"/>
              </a:rPr>
              <a:t>🎉🔥</a:t>
            </a:r>
            <a:endParaRPr sz="1000">
              <a:latin typeface="Symbola"/>
              <a:cs typeface="Symbola"/>
            </a:endParaRPr>
          </a:p>
          <a:p>
            <a:pPr marL="457200">
              <a:lnSpc>
                <a:spcPts val="1190"/>
              </a:lnSpc>
            </a:pPr>
            <a:r>
              <a:rPr sz="1000" spc="-10" dirty="0">
                <a:latin typeface="Courier New"/>
                <a:cs typeface="Courier New"/>
              </a:rPr>
              <a:t>&lt;/h2&gt;</a:t>
            </a:r>
            <a:endParaRPr sz="1000">
              <a:latin typeface="Courier New"/>
              <a:cs typeface="Courier New"/>
            </a:endParaRPr>
          </a:p>
          <a:p>
            <a:pPr marL="3048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&lt;/section&gt;</a:t>
            </a:r>
            <a:endParaRPr sz="1000">
              <a:latin typeface="Courier New"/>
              <a:cs typeface="Courier New"/>
            </a:endParaRPr>
          </a:p>
          <a:p>
            <a:pPr marL="1524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1219200">
              <a:lnSpc>
                <a:spcPct val="100000"/>
              </a:lnSpc>
              <a:spcBef>
                <a:spcPts val="160"/>
              </a:spcBef>
            </a:pPr>
            <a:r>
              <a:rPr sz="1600" spc="-10" dirty="0">
                <a:latin typeface="Courier New"/>
                <a:cs typeface="Courier New"/>
              </a:rPr>
              <a:t>User.js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891079" y="5981763"/>
            <a:ext cx="2191385" cy="375920"/>
            <a:chOff x="8891079" y="5981763"/>
            <a:chExt cx="2191385" cy="375920"/>
          </a:xfrm>
        </p:grpSpPr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99017" y="5989701"/>
              <a:ext cx="2175509" cy="35966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899017" y="5989701"/>
              <a:ext cx="2175510" cy="360045"/>
            </a:xfrm>
            <a:custGeom>
              <a:avLst/>
              <a:gdLst/>
              <a:ahLst/>
              <a:cxnLst/>
              <a:rect l="l" t="t" r="r" b="b"/>
              <a:pathLst>
                <a:path w="2175509" h="360045">
                  <a:moveTo>
                    <a:pt x="0" y="59944"/>
                  </a:moveTo>
                  <a:lnTo>
                    <a:pt x="4704" y="36609"/>
                  </a:lnTo>
                  <a:lnTo>
                    <a:pt x="17541" y="17556"/>
                  </a:lnTo>
                  <a:lnTo>
                    <a:pt x="36593" y="4710"/>
                  </a:lnTo>
                  <a:lnTo>
                    <a:pt x="59944" y="0"/>
                  </a:lnTo>
                  <a:lnTo>
                    <a:pt x="2115566" y="0"/>
                  </a:lnTo>
                  <a:lnTo>
                    <a:pt x="2138916" y="4710"/>
                  </a:lnTo>
                  <a:lnTo>
                    <a:pt x="2157968" y="17556"/>
                  </a:lnTo>
                  <a:lnTo>
                    <a:pt x="2170805" y="36609"/>
                  </a:lnTo>
                  <a:lnTo>
                    <a:pt x="2175510" y="59944"/>
                  </a:lnTo>
                  <a:lnTo>
                    <a:pt x="2175510" y="299720"/>
                  </a:lnTo>
                  <a:lnTo>
                    <a:pt x="2170805" y="323054"/>
                  </a:lnTo>
                  <a:lnTo>
                    <a:pt x="2157968" y="342107"/>
                  </a:lnTo>
                  <a:lnTo>
                    <a:pt x="2138916" y="354953"/>
                  </a:lnTo>
                  <a:lnTo>
                    <a:pt x="2115566" y="359664"/>
                  </a:lnTo>
                  <a:lnTo>
                    <a:pt x="59944" y="359664"/>
                  </a:lnTo>
                  <a:lnTo>
                    <a:pt x="36593" y="354953"/>
                  </a:lnTo>
                  <a:lnTo>
                    <a:pt x="17541" y="342107"/>
                  </a:lnTo>
                  <a:lnTo>
                    <a:pt x="4704" y="323054"/>
                  </a:lnTo>
                  <a:lnTo>
                    <a:pt x="0" y="299720"/>
                  </a:lnTo>
                  <a:lnTo>
                    <a:pt x="0" y="59944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262619" y="5910834"/>
            <a:ext cx="2531110" cy="369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994"/>
              </a:lnSpc>
              <a:spcBef>
                <a:spcPts val="100"/>
              </a:spcBef>
              <a:tabLst>
                <a:tab pos="926465" algn="l"/>
              </a:tabLst>
            </a:pPr>
            <a:r>
              <a:rPr sz="1000" spc="-10" dirty="0">
                <a:latin typeface="Courier New"/>
                <a:cs typeface="Courier New"/>
              </a:rPr>
              <a:t>&lt;/section&gt;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25" dirty="0">
                <a:latin typeface="Courier New"/>
                <a:cs typeface="Courier New"/>
              </a:rPr>
              <a:t>);}</a:t>
            </a:r>
            <a:endParaRPr sz="1000">
              <a:latin typeface="Courier New"/>
              <a:cs typeface="Courier New"/>
            </a:endParaRPr>
          </a:p>
          <a:p>
            <a:pPr marL="929005">
              <a:lnSpc>
                <a:spcPts val="1714"/>
              </a:lnSpc>
            </a:pPr>
            <a:r>
              <a:rPr sz="1600" spc="-10" dirty="0">
                <a:latin typeface="Courier New"/>
                <a:cs typeface="Courier New"/>
              </a:rPr>
              <a:t>UserDetail.js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447101" y="2494089"/>
            <a:ext cx="1372235" cy="2924810"/>
            <a:chOff x="1447101" y="2494089"/>
            <a:chExt cx="1372235" cy="2924810"/>
          </a:xfrm>
        </p:grpSpPr>
        <p:sp>
          <p:nvSpPr>
            <p:cNvPr id="41" name="object 41"/>
            <p:cNvSpPr/>
            <p:nvPr/>
          </p:nvSpPr>
          <p:spPr>
            <a:xfrm>
              <a:off x="1492376" y="5051678"/>
              <a:ext cx="965835" cy="359410"/>
            </a:xfrm>
            <a:custGeom>
              <a:avLst/>
              <a:gdLst/>
              <a:ahLst/>
              <a:cxnLst/>
              <a:rect l="l" t="t" r="r" b="b"/>
              <a:pathLst>
                <a:path w="965835" h="359410">
                  <a:moveTo>
                    <a:pt x="905637" y="0"/>
                  </a:moveTo>
                  <a:lnTo>
                    <a:pt x="59817" y="0"/>
                  </a:lnTo>
                  <a:lnTo>
                    <a:pt x="36540" y="4702"/>
                  </a:lnTo>
                  <a:lnTo>
                    <a:pt x="17526" y="17526"/>
                  </a:lnTo>
                  <a:lnTo>
                    <a:pt x="4702" y="36540"/>
                  </a:lnTo>
                  <a:lnTo>
                    <a:pt x="0" y="59817"/>
                  </a:lnTo>
                  <a:lnTo>
                    <a:pt x="0" y="299085"/>
                  </a:lnTo>
                  <a:lnTo>
                    <a:pt x="4702" y="322361"/>
                  </a:lnTo>
                  <a:lnTo>
                    <a:pt x="17525" y="341376"/>
                  </a:lnTo>
                  <a:lnTo>
                    <a:pt x="36540" y="354199"/>
                  </a:lnTo>
                  <a:lnTo>
                    <a:pt x="59817" y="358902"/>
                  </a:lnTo>
                  <a:lnTo>
                    <a:pt x="905637" y="358902"/>
                  </a:lnTo>
                  <a:lnTo>
                    <a:pt x="928913" y="354199"/>
                  </a:lnTo>
                  <a:lnTo>
                    <a:pt x="947928" y="341376"/>
                  </a:lnTo>
                  <a:lnTo>
                    <a:pt x="960751" y="322361"/>
                  </a:lnTo>
                  <a:lnTo>
                    <a:pt x="965454" y="299085"/>
                  </a:lnTo>
                  <a:lnTo>
                    <a:pt x="965454" y="59817"/>
                  </a:lnTo>
                  <a:lnTo>
                    <a:pt x="960751" y="36540"/>
                  </a:lnTo>
                  <a:lnTo>
                    <a:pt x="947928" y="17526"/>
                  </a:lnTo>
                  <a:lnTo>
                    <a:pt x="928913" y="4702"/>
                  </a:lnTo>
                  <a:lnTo>
                    <a:pt x="905637" y="0"/>
                  </a:lnTo>
                  <a:close/>
                </a:path>
              </a:pathLst>
            </a:custGeom>
            <a:solidFill>
              <a:srgbClr val="2EA2ED">
                <a:alpha val="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92376" y="5051678"/>
              <a:ext cx="965835" cy="359410"/>
            </a:xfrm>
            <a:custGeom>
              <a:avLst/>
              <a:gdLst/>
              <a:ahLst/>
              <a:cxnLst/>
              <a:rect l="l" t="t" r="r" b="b"/>
              <a:pathLst>
                <a:path w="965835" h="359410">
                  <a:moveTo>
                    <a:pt x="0" y="59817"/>
                  </a:moveTo>
                  <a:lnTo>
                    <a:pt x="4702" y="36540"/>
                  </a:lnTo>
                  <a:lnTo>
                    <a:pt x="17526" y="17526"/>
                  </a:lnTo>
                  <a:lnTo>
                    <a:pt x="36540" y="4702"/>
                  </a:lnTo>
                  <a:lnTo>
                    <a:pt x="59817" y="0"/>
                  </a:lnTo>
                  <a:lnTo>
                    <a:pt x="905637" y="0"/>
                  </a:lnTo>
                  <a:lnTo>
                    <a:pt x="928913" y="4702"/>
                  </a:lnTo>
                  <a:lnTo>
                    <a:pt x="947928" y="17526"/>
                  </a:lnTo>
                  <a:lnTo>
                    <a:pt x="960751" y="36540"/>
                  </a:lnTo>
                  <a:lnTo>
                    <a:pt x="965454" y="59817"/>
                  </a:lnTo>
                  <a:lnTo>
                    <a:pt x="965454" y="299085"/>
                  </a:lnTo>
                  <a:lnTo>
                    <a:pt x="960751" y="322361"/>
                  </a:lnTo>
                  <a:lnTo>
                    <a:pt x="947928" y="341376"/>
                  </a:lnTo>
                  <a:lnTo>
                    <a:pt x="928913" y="354199"/>
                  </a:lnTo>
                  <a:lnTo>
                    <a:pt x="905637" y="358902"/>
                  </a:lnTo>
                  <a:lnTo>
                    <a:pt x="59817" y="358902"/>
                  </a:lnTo>
                  <a:lnTo>
                    <a:pt x="36540" y="354199"/>
                  </a:lnTo>
                  <a:lnTo>
                    <a:pt x="17525" y="341376"/>
                  </a:lnTo>
                  <a:lnTo>
                    <a:pt x="4702" y="322361"/>
                  </a:lnTo>
                  <a:lnTo>
                    <a:pt x="0" y="299085"/>
                  </a:lnTo>
                  <a:lnTo>
                    <a:pt x="0" y="5981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5038" y="2502026"/>
              <a:ext cx="1356360" cy="27355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455038" y="2502026"/>
              <a:ext cx="1356360" cy="273685"/>
            </a:xfrm>
            <a:custGeom>
              <a:avLst/>
              <a:gdLst/>
              <a:ahLst/>
              <a:cxnLst/>
              <a:rect l="l" t="t" r="r" b="b"/>
              <a:pathLst>
                <a:path w="1356360" h="273685">
                  <a:moveTo>
                    <a:pt x="0" y="45592"/>
                  </a:moveTo>
                  <a:lnTo>
                    <a:pt x="3587" y="27860"/>
                  </a:lnTo>
                  <a:lnTo>
                    <a:pt x="13366" y="13366"/>
                  </a:lnTo>
                  <a:lnTo>
                    <a:pt x="27860" y="3587"/>
                  </a:lnTo>
                  <a:lnTo>
                    <a:pt x="45593" y="0"/>
                  </a:lnTo>
                  <a:lnTo>
                    <a:pt x="1310767" y="0"/>
                  </a:lnTo>
                  <a:lnTo>
                    <a:pt x="1328499" y="3587"/>
                  </a:lnTo>
                  <a:lnTo>
                    <a:pt x="1342993" y="13366"/>
                  </a:lnTo>
                  <a:lnTo>
                    <a:pt x="1352772" y="27860"/>
                  </a:lnTo>
                  <a:lnTo>
                    <a:pt x="1356360" y="45592"/>
                  </a:lnTo>
                  <a:lnTo>
                    <a:pt x="1356360" y="227964"/>
                  </a:lnTo>
                  <a:lnTo>
                    <a:pt x="1352772" y="245697"/>
                  </a:lnTo>
                  <a:lnTo>
                    <a:pt x="1342993" y="260191"/>
                  </a:lnTo>
                  <a:lnTo>
                    <a:pt x="1328499" y="269970"/>
                  </a:lnTo>
                  <a:lnTo>
                    <a:pt x="1310767" y="273557"/>
                  </a:lnTo>
                  <a:lnTo>
                    <a:pt x="45593" y="273557"/>
                  </a:lnTo>
                  <a:lnTo>
                    <a:pt x="27860" y="269970"/>
                  </a:lnTo>
                  <a:lnTo>
                    <a:pt x="13366" y="260191"/>
                  </a:lnTo>
                  <a:lnTo>
                    <a:pt x="3587" y="245697"/>
                  </a:lnTo>
                  <a:lnTo>
                    <a:pt x="0" y="227964"/>
                  </a:lnTo>
                  <a:lnTo>
                    <a:pt x="0" y="45592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4255833" y="2558859"/>
            <a:ext cx="7454900" cy="1797685"/>
            <a:chOff x="4255833" y="2558859"/>
            <a:chExt cx="7454900" cy="1797685"/>
          </a:xfrm>
        </p:grpSpPr>
        <p:sp>
          <p:nvSpPr>
            <p:cNvPr id="46" name="object 46"/>
            <p:cNvSpPr/>
            <p:nvPr/>
          </p:nvSpPr>
          <p:spPr>
            <a:xfrm>
              <a:off x="4263771" y="3988688"/>
              <a:ext cx="2101850" cy="360045"/>
            </a:xfrm>
            <a:custGeom>
              <a:avLst/>
              <a:gdLst/>
              <a:ahLst/>
              <a:cxnLst/>
              <a:rect l="l" t="t" r="r" b="b"/>
              <a:pathLst>
                <a:path w="2101850" h="360045">
                  <a:moveTo>
                    <a:pt x="2041652" y="0"/>
                  </a:moveTo>
                  <a:lnTo>
                    <a:pt x="59944" y="0"/>
                  </a:lnTo>
                  <a:lnTo>
                    <a:pt x="36593" y="4704"/>
                  </a:lnTo>
                  <a:lnTo>
                    <a:pt x="17541" y="17541"/>
                  </a:lnTo>
                  <a:lnTo>
                    <a:pt x="4704" y="36593"/>
                  </a:lnTo>
                  <a:lnTo>
                    <a:pt x="0" y="59943"/>
                  </a:lnTo>
                  <a:lnTo>
                    <a:pt x="0" y="299720"/>
                  </a:lnTo>
                  <a:lnTo>
                    <a:pt x="4704" y="323070"/>
                  </a:lnTo>
                  <a:lnTo>
                    <a:pt x="17541" y="342122"/>
                  </a:lnTo>
                  <a:lnTo>
                    <a:pt x="36593" y="354959"/>
                  </a:lnTo>
                  <a:lnTo>
                    <a:pt x="59944" y="359664"/>
                  </a:lnTo>
                  <a:lnTo>
                    <a:pt x="2041652" y="359664"/>
                  </a:lnTo>
                  <a:lnTo>
                    <a:pt x="2065002" y="354959"/>
                  </a:lnTo>
                  <a:lnTo>
                    <a:pt x="2084054" y="342122"/>
                  </a:lnTo>
                  <a:lnTo>
                    <a:pt x="2096891" y="323070"/>
                  </a:lnTo>
                  <a:lnTo>
                    <a:pt x="2101596" y="299720"/>
                  </a:lnTo>
                  <a:lnTo>
                    <a:pt x="2101596" y="59943"/>
                  </a:lnTo>
                  <a:lnTo>
                    <a:pt x="2096891" y="36593"/>
                  </a:lnTo>
                  <a:lnTo>
                    <a:pt x="2084054" y="17541"/>
                  </a:lnTo>
                  <a:lnTo>
                    <a:pt x="2065002" y="4704"/>
                  </a:lnTo>
                  <a:lnTo>
                    <a:pt x="2041652" y="0"/>
                  </a:lnTo>
                  <a:close/>
                </a:path>
              </a:pathLst>
            </a:custGeom>
            <a:solidFill>
              <a:srgbClr val="2EA2ED">
                <a:alpha val="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263771" y="3988688"/>
              <a:ext cx="2101850" cy="360045"/>
            </a:xfrm>
            <a:custGeom>
              <a:avLst/>
              <a:gdLst/>
              <a:ahLst/>
              <a:cxnLst/>
              <a:rect l="l" t="t" r="r" b="b"/>
              <a:pathLst>
                <a:path w="2101850" h="360045">
                  <a:moveTo>
                    <a:pt x="0" y="59943"/>
                  </a:moveTo>
                  <a:lnTo>
                    <a:pt x="4704" y="36593"/>
                  </a:lnTo>
                  <a:lnTo>
                    <a:pt x="17541" y="17541"/>
                  </a:lnTo>
                  <a:lnTo>
                    <a:pt x="36593" y="4704"/>
                  </a:lnTo>
                  <a:lnTo>
                    <a:pt x="59944" y="0"/>
                  </a:lnTo>
                  <a:lnTo>
                    <a:pt x="2041652" y="0"/>
                  </a:lnTo>
                  <a:lnTo>
                    <a:pt x="2065002" y="4704"/>
                  </a:lnTo>
                  <a:lnTo>
                    <a:pt x="2084054" y="17541"/>
                  </a:lnTo>
                  <a:lnTo>
                    <a:pt x="2096891" y="36593"/>
                  </a:lnTo>
                  <a:lnTo>
                    <a:pt x="2101596" y="59943"/>
                  </a:lnTo>
                  <a:lnTo>
                    <a:pt x="2101596" y="299720"/>
                  </a:lnTo>
                  <a:lnTo>
                    <a:pt x="2096891" y="323070"/>
                  </a:lnTo>
                  <a:lnTo>
                    <a:pt x="2084054" y="342122"/>
                  </a:lnTo>
                  <a:lnTo>
                    <a:pt x="2065002" y="354959"/>
                  </a:lnTo>
                  <a:lnTo>
                    <a:pt x="2041652" y="359664"/>
                  </a:lnTo>
                  <a:lnTo>
                    <a:pt x="59944" y="359664"/>
                  </a:lnTo>
                  <a:lnTo>
                    <a:pt x="36593" y="354959"/>
                  </a:lnTo>
                  <a:lnTo>
                    <a:pt x="17541" y="342122"/>
                  </a:lnTo>
                  <a:lnTo>
                    <a:pt x="4704" y="323070"/>
                  </a:lnTo>
                  <a:lnTo>
                    <a:pt x="0" y="299720"/>
                  </a:lnTo>
                  <a:lnTo>
                    <a:pt x="0" y="59943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884795" y="3794379"/>
              <a:ext cx="3817620" cy="359410"/>
            </a:xfrm>
            <a:custGeom>
              <a:avLst/>
              <a:gdLst/>
              <a:ahLst/>
              <a:cxnLst/>
              <a:rect l="l" t="t" r="r" b="b"/>
              <a:pathLst>
                <a:path w="3817620" h="359410">
                  <a:moveTo>
                    <a:pt x="3757803" y="0"/>
                  </a:moveTo>
                  <a:lnTo>
                    <a:pt x="59817" y="0"/>
                  </a:lnTo>
                  <a:lnTo>
                    <a:pt x="36540" y="4702"/>
                  </a:lnTo>
                  <a:lnTo>
                    <a:pt x="17526" y="17526"/>
                  </a:lnTo>
                  <a:lnTo>
                    <a:pt x="4702" y="36540"/>
                  </a:lnTo>
                  <a:lnTo>
                    <a:pt x="0" y="59817"/>
                  </a:lnTo>
                  <a:lnTo>
                    <a:pt x="0" y="299085"/>
                  </a:lnTo>
                  <a:lnTo>
                    <a:pt x="4702" y="322361"/>
                  </a:lnTo>
                  <a:lnTo>
                    <a:pt x="17525" y="341376"/>
                  </a:lnTo>
                  <a:lnTo>
                    <a:pt x="36540" y="354199"/>
                  </a:lnTo>
                  <a:lnTo>
                    <a:pt x="59817" y="358902"/>
                  </a:lnTo>
                  <a:lnTo>
                    <a:pt x="3757803" y="358902"/>
                  </a:lnTo>
                  <a:lnTo>
                    <a:pt x="3781079" y="354199"/>
                  </a:lnTo>
                  <a:lnTo>
                    <a:pt x="3800094" y="341376"/>
                  </a:lnTo>
                  <a:lnTo>
                    <a:pt x="3812917" y="322361"/>
                  </a:lnTo>
                  <a:lnTo>
                    <a:pt x="3817620" y="299085"/>
                  </a:lnTo>
                  <a:lnTo>
                    <a:pt x="3817620" y="59817"/>
                  </a:lnTo>
                  <a:lnTo>
                    <a:pt x="3812917" y="36540"/>
                  </a:lnTo>
                  <a:lnTo>
                    <a:pt x="3800093" y="17526"/>
                  </a:lnTo>
                  <a:lnTo>
                    <a:pt x="3781079" y="4702"/>
                  </a:lnTo>
                  <a:lnTo>
                    <a:pt x="3757803" y="0"/>
                  </a:lnTo>
                  <a:close/>
                </a:path>
              </a:pathLst>
            </a:custGeom>
            <a:solidFill>
              <a:srgbClr val="2EA2ED">
                <a:alpha val="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884795" y="3794379"/>
              <a:ext cx="3817620" cy="359410"/>
            </a:xfrm>
            <a:custGeom>
              <a:avLst/>
              <a:gdLst/>
              <a:ahLst/>
              <a:cxnLst/>
              <a:rect l="l" t="t" r="r" b="b"/>
              <a:pathLst>
                <a:path w="3817620" h="359410">
                  <a:moveTo>
                    <a:pt x="0" y="59817"/>
                  </a:moveTo>
                  <a:lnTo>
                    <a:pt x="4702" y="36540"/>
                  </a:lnTo>
                  <a:lnTo>
                    <a:pt x="17526" y="17526"/>
                  </a:lnTo>
                  <a:lnTo>
                    <a:pt x="36540" y="4702"/>
                  </a:lnTo>
                  <a:lnTo>
                    <a:pt x="59817" y="0"/>
                  </a:lnTo>
                  <a:lnTo>
                    <a:pt x="3757803" y="0"/>
                  </a:lnTo>
                  <a:lnTo>
                    <a:pt x="3781079" y="4702"/>
                  </a:lnTo>
                  <a:lnTo>
                    <a:pt x="3800093" y="17526"/>
                  </a:lnTo>
                  <a:lnTo>
                    <a:pt x="3812917" y="36540"/>
                  </a:lnTo>
                  <a:lnTo>
                    <a:pt x="3817620" y="59817"/>
                  </a:lnTo>
                  <a:lnTo>
                    <a:pt x="3817620" y="299085"/>
                  </a:lnTo>
                  <a:lnTo>
                    <a:pt x="3812917" y="322361"/>
                  </a:lnTo>
                  <a:lnTo>
                    <a:pt x="3800094" y="341376"/>
                  </a:lnTo>
                  <a:lnTo>
                    <a:pt x="3781079" y="354199"/>
                  </a:lnTo>
                  <a:lnTo>
                    <a:pt x="3757803" y="358902"/>
                  </a:lnTo>
                  <a:lnTo>
                    <a:pt x="59817" y="358902"/>
                  </a:lnTo>
                  <a:lnTo>
                    <a:pt x="36540" y="354199"/>
                  </a:lnTo>
                  <a:lnTo>
                    <a:pt x="17525" y="341376"/>
                  </a:lnTo>
                  <a:lnTo>
                    <a:pt x="4702" y="322361"/>
                  </a:lnTo>
                  <a:lnTo>
                    <a:pt x="0" y="299085"/>
                  </a:lnTo>
                  <a:lnTo>
                    <a:pt x="0" y="5981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6647" y="2566797"/>
              <a:ext cx="1356359" cy="27355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176647" y="2566797"/>
              <a:ext cx="1356360" cy="273685"/>
            </a:xfrm>
            <a:custGeom>
              <a:avLst/>
              <a:gdLst/>
              <a:ahLst/>
              <a:cxnLst/>
              <a:rect l="l" t="t" r="r" b="b"/>
              <a:pathLst>
                <a:path w="1356359" h="273685">
                  <a:moveTo>
                    <a:pt x="0" y="45592"/>
                  </a:moveTo>
                  <a:lnTo>
                    <a:pt x="3587" y="27860"/>
                  </a:lnTo>
                  <a:lnTo>
                    <a:pt x="13366" y="13366"/>
                  </a:lnTo>
                  <a:lnTo>
                    <a:pt x="27860" y="3587"/>
                  </a:lnTo>
                  <a:lnTo>
                    <a:pt x="45593" y="0"/>
                  </a:lnTo>
                  <a:lnTo>
                    <a:pt x="1310767" y="0"/>
                  </a:lnTo>
                  <a:lnTo>
                    <a:pt x="1328499" y="3587"/>
                  </a:lnTo>
                  <a:lnTo>
                    <a:pt x="1342993" y="13366"/>
                  </a:lnTo>
                  <a:lnTo>
                    <a:pt x="1352772" y="27860"/>
                  </a:lnTo>
                  <a:lnTo>
                    <a:pt x="1356360" y="45592"/>
                  </a:lnTo>
                  <a:lnTo>
                    <a:pt x="1356360" y="227964"/>
                  </a:lnTo>
                  <a:lnTo>
                    <a:pt x="1352772" y="245697"/>
                  </a:lnTo>
                  <a:lnTo>
                    <a:pt x="1342993" y="260191"/>
                  </a:lnTo>
                  <a:lnTo>
                    <a:pt x="1328499" y="269970"/>
                  </a:lnTo>
                  <a:lnTo>
                    <a:pt x="1310767" y="273557"/>
                  </a:lnTo>
                  <a:lnTo>
                    <a:pt x="45593" y="273557"/>
                  </a:lnTo>
                  <a:lnTo>
                    <a:pt x="27860" y="269970"/>
                  </a:lnTo>
                  <a:lnTo>
                    <a:pt x="13366" y="260191"/>
                  </a:lnTo>
                  <a:lnTo>
                    <a:pt x="3587" y="245697"/>
                  </a:lnTo>
                  <a:lnTo>
                    <a:pt x="0" y="227964"/>
                  </a:lnTo>
                  <a:lnTo>
                    <a:pt x="0" y="45592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653285" y="2524251"/>
            <a:ext cx="9607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375147" y="2589276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8891079" y="2438463"/>
            <a:ext cx="1371600" cy="289560"/>
            <a:chOff x="8891079" y="2438463"/>
            <a:chExt cx="1371600" cy="289560"/>
          </a:xfrm>
        </p:grpSpPr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99017" y="2446401"/>
              <a:ext cx="1355598" cy="27355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899017" y="2446401"/>
              <a:ext cx="1355725" cy="273685"/>
            </a:xfrm>
            <a:custGeom>
              <a:avLst/>
              <a:gdLst/>
              <a:ahLst/>
              <a:cxnLst/>
              <a:rect l="l" t="t" r="r" b="b"/>
              <a:pathLst>
                <a:path w="1355725" h="273685">
                  <a:moveTo>
                    <a:pt x="0" y="45592"/>
                  </a:moveTo>
                  <a:lnTo>
                    <a:pt x="3587" y="27860"/>
                  </a:lnTo>
                  <a:lnTo>
                    <a:pt x="13366" y="13366"/>
                  </a:lnTo>
                  <a:lnTo>
                    <a:pt x="27860" y="3587"/>
                  </a:lnTo>
                  <a:lnTo>
                    <a:pt x="45593" y="0"/>
                  </a:lnTo>
                  <a:lnTo>
                    <a:pt x="1310005" y="0"/>
                  </a:lnTo>
                  <a:lnTo>
                    <a:pt x="1327737" y="3587"/>
                  </a:lnTo>
                  <a:lnTo>
                    <a:pt x="1342231" y="13366"/>
                  </a:lnTo>
                  <a:lnTo>
                    <a:pt x="1352010" y="27860"/>
                  </a:lnTo>
                  <a:lnTo>
                    <a:pt x="1355598" y="45592"/>
                  </a:lnTo>
                  <a:lnTo>
                    <a:pt x="1355598" y="227964"/>
                  </a:lnTo>
                  <a:lnTo>
                    <a:pt x="1352010" y="245697"/>
                  </a:lnTo>
                  <a:lnTo>
                    <a:pt x="1342231" y="260191"/>
                  </a:lnTo>
                  <a:lnTo>
                    <a:pt x="1327737" y="269970"/>
                  </a:lnTo>
                  <a:lnTo>
                    <a:pt x="1310005" y="273557"/>
                  </a:lnTo>
                  <a:lnTo>
                    <a:pt x="45593" y="273557"/>
                  </a:lnTo>
                  <a:lnTo>
                    <a:pt x="27860" y="269970"/>
                  </a:lnTo>
                  <a:lnTo>
                    <a:pt x="13366" y="260191"/>
                  </a:lnTo>
                  <a:lnTo>
                    <a:pt x="3587" y="245697"/>
                  </a:lnTo>
                  <a:lnTo>
                    <a:pt x="0" y="227964"/>
                  </a:lnTo>
                  <a:lnTo>
                    <a:pt x="0" y="45592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9097264" y="2468879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>
              <a:lnSpc>
                <a:spcPts val="1365"/>
              </a:lnSpc>
            </a:pPr>
            <a:r>
              <a:rPr spc="-25" dirty="0"/>
              <a:t>6</a:t>
            </a:r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4331291" y="6600190"/>
            <a:ext cx="32296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 </a:t>
            </a:r>
            <a:r>
              <a:rPr sz="1200" spc="-55" dirty="0">
                <a:latin typeface="Trebuchet MS"/>
                <a:cs typeface="Trebuchet MS"/>
              </a:rPr>
              <a:t>Development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ReactJS/Session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413" y="1138491"/>
            <a:ext cx="3684270" cy="4573905"/>
            <a:chOff x="133413" y="1138491"/>
            <a:chExt cx="3684270" cy="4573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176" y="4105655"/>
              <a:ext cx="3387090" cy="16062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51" y="1146428"/>
              <a:ext cx="3668267" cy="298780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1351" y="1146428"/>
              <a:ext cx="3668395" cy="2988310"/>
            </a:xfrm>
            <a:custGeom>
              <a:avLst/>
              <a:gdLst/>
              <a:ahLst/>
              <a:cxnLst/>
              <a:rect l="l" t="t" r="r" b="b"/>
              <a:pathLst>
                <a:path w="3668395" h="2988310">
                  <a:moveTo>
                    <a:pt x="0" y="497966"/>
                  </a:moveTo>
                  <a:lnTo>
                    <a:pt x="2279" y="450019"/>
                  </a:lnTo>
                  <a:lnTo>
                    <a:pt x="8979" y="403359"/>
                  </a:lnTo>
                  <a:lnTo>
                    <a:pt x="19890" y="358195"/>
                  </a:lnTo>
                  <a:lnTo>
                    <a:pt x="34803" y="314736"/>
                  </a:lnTo>
                  <a:lnTo>
                    <a:pt x="53511" y="273192"/>
                  </a:lnTo>
                  <a:lnTo>
                    <a:pt x="75804" y="233770"/>
                  </a:lnTo>
                  <a:lnTo>
                    <a:pt x="101473" y="196680"/>
                  </a:lnTo>
                  <a:lnTo>
                    <a:pt x="130311" y="162131"/>
                  </a:lnTo>
                  <a:lnTo>
                    <a:pt x="162108" y="130332"/>
                  </a:lnTo>
                  <a:lnTo>
                    <a:pt x="196656" y="101492"/>
                  </a:lnTo>
                  <a:lnTo>
                    <a:pt x="233745" y="75819"/>
                  </a:lnTo>
                  <a:lnTo>
                    <a:pt x="273168" y="53522"/>
                  </a:lnTo>
                  <a:lnTo>
                    <a:pt x="314716" y="34811"/>
                  </a:lnTo>
                  <a:lnTo>
                    <a:pt x="358179" y="19894"/>
                  </a:lnTo>
                  <a:lnTo>
                    <a:pt x="403350" y="8981"/>
                  </a:lnTo>
                  <a:lnTo>
                    <a:pt x="450020" y="2280"/>
                  </a:lnTo>
                  <a:lnTo>
                    <a:pt x="497979" y="0"/>
                  </a:lnTo>
                  <a:lnTo>
                    <a:pt x="3170301" y="0"/>
                  </a:lnTo>
                  <a:lnTo>
                    <a:pt x="3218248" y="2280"/>
                  </a:lnTo>
                  <a:lnTo>
                    <a:pt x="3264908" y="8981"/>
                  </a:lnTo>
                  <a:lnTo>
                    <a:pt x="3310072" y="19894"/>
                  </a:lnTo>
                  <a:lnTo>
                    <a:pt x="3353531" y="34811"/>
                  </a:lnTo>
                  <a:lnTo>
                    <a:pt x="3395075" y="53522"/>
                  </a:lnTo>
                  <a:lnTo>
                    <a:pt x="3434497" y="75819"/>
                  </a:lnTo>
                  <a:lnTo>
                    <a:pt x="3471587" y="101492"/>
                  </a:lnTo>
                  <a:lnTo>
                    <a:pt x="3506136" y="130332"/>
                  </a:lnTo>
                  <a:lnTo>
                    <a:pt x="3537935" y="162131"/>
                  </a:lnTo>
                  <a:lnTo>
                    <a:pt x="3566775" y="196680"/>
                  </a:lnTo>
                  <a:lnTo>
                    <a:pt x="3592448" y="233770"/>
                  </a:lnTo>
                  <a:lnTo>
                    <a:pt x="3614745" y="273192"/>
                  </a:lnTo>
                  <a:lnTo>
                    <a:pt x="3633456" y="314736"/>
                  </a:lnTo>
                  <a:lnTo>
                    <a:pt x="3648373" y="358195"/>
                  </a:lnTo>
                  <a:lnTo>
                    <a:pt x="3659286" y="403359"/>
                  </a:lnTo>
                  <a:lnTo>
                    <a:pt x="3665987" y="450019"/>
                  </a:lnTo>
                  <a:lnTo>
                    <a:pt x="3668267" y="497966"/>
                  </a:lnTo>
                  <a:lnTo>
                    <a:pt x="3668267" y="2489835"/>
                  </a:lnTo>
                  <a:lnTo>
                    <a:pt x="3665987" y="2537782"/>
                  </a:lnTo>
                  <a:lnTo>
                    <a:pt x="3659286" y="2584442"/>
                  </a:lnTo>
                  <a:lnTo>
                    <a:pt x="3648373" y="2629606"/>
                  </a:lnTo>
                  <a:lnTo>
                    <a:pt x="3633456" y="2673065"/>
                  </a:lnTo>
                  <a:lnTo>
                    <a:pt x="3614745" y="2714609"/>
                  </a:lnTo>
                  <a:lnTo>
                    <a:pt x="3592448" y="2754031"/>
                  </a:lnTo>
                  <a:lnTo>
                    <a:pt x="3566775" y="2791121"/>
                  </a:lnTo>
                  <a:lnTo>
                    <a:pt x="3537935" y="2825670"/>
                  </a:lnTo>
                  <a:lnTo>
                    <a:pt x="3506136" y="2857469"/>
                  </a:lnTo>
                  <a:lnTo>
                    <a:pt x="3471587" y="2886309"/>
                  </a:lnTo>
                  <a:lnTo>
                    <a:pt x="3434497" y="2911982"/>
                  </a:lnTo>
                  <a:lnTo>
                    <a:pt x="3395075" y="2934279"/>
                  </a:lnTo>
                  <a:lnTo>
                    <a:pt x="3353531" y="2952990"/>
                  </a:lnTo>
                  <a:lnTo>
                    <a:pt x="3310072" y="2967907"/>
                  </a:lnTo>
                  <a:lnTo>
                    <a:pt x="3264908" y="2978820"/>
                  </a:lnTo>
                  <a:lnTo>
                    <a:pt x="3218248" y="2985521"/>
                  </a:lnTo>
                  <a:lnTo>
                    <a:pt x="3170301" y="2987802"/>
                  </a:lnTo>
                  <a:lnTo>
                    <a:pt x="497979" y="2987802"/>
                  </a:lnTo>
                  <a:lnTo>
                    <a:pt x="450020" y="2985521"/>
                  </a:lnTo>
                  <a:lnTo>
                    <a:pt x="403350" y="2978820"/>
                  </a:lnTo>
                  <a:lnTo>
                    <a:pt x="358179" y="2967907"/>
                  </a:lnTo>
                  <a:lnTo>
                    <a:pt x="314716" y="2952990"/>
                  </a:lnTo>
                  <a:lnTo>
                    <a:pt x="273168" y="2934279"/>
                  </a:lnTo>
                  <a:lnTo>
                    <a:pt x="233745" y="2911982"/>
                  </a:lnTo>
                  <a:lnTo>
                    <a:pt x="196656" y="2886309"/>
                  </a:lnTo>
                  <a:lnTo>
                    <a:pt x="162108" y="2857469"/>
                  </a:lnTo>
                  <a:lnTo>
                    <a:pt x="130311" y="2825670"/>
                  </a:lnTo>
                  <a:lnTo>
                    <a:pt x="101473" y="2791121"/>
                  </a:lnTo>
                  <a:lnTo>
                    <a:pt x="75804" y="2754031"/>
                  </a:lnTo>
                  <a:lnTo>
                    <a:pt x="53511" y="2714609"/>
                  </a:lnTo>
                  <a:lnTo>
                    <a:pt x="34803" y="2673065"/>
                  </a:lnTo>
                  <a:lnTo>
                    <a:pt x="19890" y="2629606"/>
                  </a:lnTo>
                  <a:lnTo>
                    <a:pt x="8979" y="2584442"/>
                  </a:lnTo>
                  <a:lnTo>
                    <a:pt x="2279" y="2537782"/>
                  </a:lnTo>
                  <a:lnTo>
                    <a:pt x="0" y="2489835"/>
                  </a:lnTo>
                  <a:lnTo>
                    <a:pt x="0" y="497966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4710">
              <a:lnSpc>
                <a:spcPct val="100000"/>
              </a:lnSpc>
              <a:spcBef>
                <a:spcPts val="100"/>
              </a:spcBef>
            </a:pPr>
            <a:r>
              <a:rPr dirty="0"/>
              <a:t>CREATING</a:t>
            </a:r>
            <a:r>
              <a:rPr spc="-20" dirty="0"/>
              <a:t> </a:t>
            </a:r>
            <a:r>
              <a:rPr spc="190" dirty="0"/>
              <a:t>A</a:t>
            </a:r>
            <a:r>
              <a:rPr spc="-15" dirty="0"/>
              <a:t> </a:t>
            </a:r>
            <a:r>
              <a:rPr spc="90" dirty="0"/>
              <a:t>SIMPLE</a:t>
            </a:r>
            <a:r>
              <a:rPr spc="-5" dirty="0"/>
              <a:t> </a:t>
            </a:r>
            <a:r>
              <a:rPr spc="125" dirty="0"/>
              <a:t>CRUD</a:t>
            </a:r>
            <a:r>
              <a:rPr spc="-20" dirty="0"/>
              <a:t> </a:t>
            </a:r>
            <a:r>
              <a:rPr dirty="0"/>
              <a:t>APPLICATION</a:t>
            </a:r>
            <a:r>
              <a:rPr spc="-20" dirty="0"/>
              <a:t> </a:t>
            </a:r>
            <a:r>
              <a:rPr spc="-35" dirty="0"/>
              <a:t>[3-</a:t>
            </a:r>
            <a:r>
              <a:rPr spc="-25" dirty="0"/>
              <a:t>5]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3899217" y="3723195"/>
            <a:ext cx="3859529" cy="1932305"/>
            <a:chOff x="3899217" y="3723195"/>
            <a:chExt cx="3859529" cy="19323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7154" y="3731133"/>
              <a:ext cx="3843528" cy="191643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907154" y="3731133"/>
              <a:ext cx="3843654" cy="1916430"/>
            </a:xfrm>
            <a:custGeom>
              <a:avLst/>
              <a:gdLst/>
              <a:ahLst/>
              <a:cxnLst/>
              <a:rect l="l" t="t" r="r" b="b"/>
              <a:pathLst>
                <a:path w="3843654" h="1916429">
                  <a:moveTo>
                    <a:pt x="0" y="319405"/>
                  </a:moveTo>
                  <a:lnTo>
                    <a:pt x="3463" y="272205"/>
                  </a:lnTo>
                  <a:lnTo>
                    <a:pt x="13523" y="227156"/>
                  </a:lnTo>
                  <a:lnTo>
                    <a:pt x="29686" y="184751"/>
                  </a:lnTo>
                  <a:lnTo>
                    <a:pt x="51457" y="145485"/>
                  </a:lnTo>
                  <a:lnTo>
                    <a:pt x="78344" y="109851"/>
                  </a:lnTo>
                  <a:lnTo>
                    <a:pt x="109851" y="78344"/>
                  </a:lnTo>
                  <a:lnTo>
                    <a:pt x="145485" y="51457"/>
                  </a:lnTo>
                  <a:lnTo>
                    <a:pt x="184751" y="29686"/>
                  </a:lnTo>
                  <a:lnTo>
                    <a:pt x="227156" y="13523"/>
                  </a:lnTo>
                  <a:lnTo>
                    <a:pt x="272205" y="3463"/>
                  </a:lnTo>
                  <a:lnTo>
                    <a:pt x="319405" y="0"/>
                  </a:lnTo>
                  <a:lnTo>
                    <a:pt x="3524123" y="0"/>
                  </a:lnTo>
                  <a:lnTo>
                    <a:pt x="3571322" y="3463"/>
                  </a:lnTo>
                  <a:lnTo>
                    <a:pt x="3616371" y="13523"/>
                  </a:lnTo>
                  <a:lnTo>
                    <a:pt x="3658776" y="29686"/>
                  </a:lnTo>
                  <a:lnTo>
                    <a:pt x="3698042" y="51457"/>
                  </a:lnTo>
                  <a:lnTo>
                    <a:pt x="3733676" y="78344"/>
                  </a:lnTo>
                  <a:lnTo>
                    <a:pt x="3765183" y="109851"/>
                  </a:lnTo>
                  <a:lnTo>
                    <a:pt x="3792070" y="145485"/>
                  </a:lnTo>
                  <a:lnTo>
                    <a:pt x="3813841" y="184751"/>
                  </a:lnTo>
                  <a:lnTo>
                    <a:pt x="3830004" y="227156"/>
                  </a:lnTo>
                  <a:lnTo>
                    <a:pt x="3840064" y="272205"/>
                  </a:lnTo>
                  <a:lnTo>
                    <a:pt x="3843528" y="319405"/>
                  </a:lnTo>
                  <a:lnTo>
                    <a:pt x="3843528" y="1597025"/>
                  </a:lnTo>
                  <a:lnTo>
                    <a:pt x="3840064" y="1644224"/>
                  </a:lnTo>
                  <a:lnTo>
                    <a:pt x="3830004" y="1689273"/>
                  </a:lnTo>
                  <a:lnTo>
                    <a:pt x="3813841" y="1731678"/>
                  </a:lnTo>
                  <a:lnTo>
                    <a:pt x="3792070" y="1770944"/>
                  </a:lnTo>
                  <a:lnTo>
                    <a:pt x="3765183" y="1806578"/>
                  </a:lnTo>
                  <a:lnTo>
                    <a:pt x="3733676" y="1838085"/>
                  </a:lnTo>
                  <a:lnTo>
                    <a:pt x="3698042" y="1864972"/>
                  </a:lnTo>
                  <a:lnTo>
                    <a:pt x="3658776" y="1886743"/>
                  </a:lnTo>
                  <a:lnTo>
                    <a:pt x="3616371" y="1902906"/>
                  </a:lnTo>
                  <a:lnTo>
                    <a:pt x="3571322" y="1912966"/>
                  </a:lnTo>
                  <a:lnTo>
                    <a:pt x="3524123" y="1916430"/>
                  </a:lnTo>
                  <a:lnTo>
                    <a:pt x="319405" y="1916430"/>
                  </a:lnTo>
                  <a:lnTo>
                    <a:pt x="272205" y="1912966"/>
                  </a:lnTo>
                  <a:lnTo>
                    <a:pt x="227156" y="1902906"/>
                  </a:lnTo>
                  <a:lnTo>
                    <a:pt x="184751" y="1886743"/>
                  </a:lnTo>
                  <a:lnTo>
                    <a:pt x="145485" y="1864972"/>
                  </a:lnTo>
                  <a:lnTo>
                    <a:pt x="109851" y="1838085"/>
                  </a:lnTo>
                  <a:lnTo>
                    <a:pt x="78344" y="1806578"/>
                  </a:lnTo>
                  <a:lnTo>
                    <a:pt x="51457" y="1770944"/>
                  </a:lnTo>
                  <a:lnTo>
                    <a:pt x="29686" y="1731678"/>
                  </a:lnTo>
                  <a:lnTo>
                    <a:pt x="13523" y="1689273"/>
                  </a:lnTo>
                  <a:lnTo>
                    <a:pt x="3463" y="1644224"/>
                  </a:lnTo>
                  <a:lnTo>
                    <a:pt x="0" y="1597025"/>
                  </a:lnTo>
                  <a:lnTo>
                    <a:pt x="0" y="319405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078985" y="4661153"/>
            <a:ext cx="33877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navigate(`/users/${id}`)}&gt;Info&lt;/button&gt;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{deleteButton}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83785" y="4965953"/>
            <a:ext cx="7874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&lt;/section&gt;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31385" y="5118353"/>
            <a:ext cx="1778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78985" y="5270753"/>
            <a:ext cx="102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5252" y="1468881"/>
            <a:ext cx="3150235" cy="231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marR="5080" indent="-1524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export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User({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name,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pic,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id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})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navigate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useNavigate();</a:t>
            </a:r>
            <a:endParaRPr sz="1000">
              <a:latin typeface="Courier New"/>
              <a:cs typeface="Courier New"/>
            </a:endParaRPr>
          </a:p>
          <a:p>
            <a:pPr marL="164465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316865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&lt;section</a:t>
            </a:r>
            <a:r>
              <a:rPr sz="1000" spc="4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className="user-container"&gt;</a:t>
            </a:r>
            <a:endParaRPr sz="1000">
              <a:latin typeface="Courier New"/>
              <a:cs typeface="Courier New"/>
            </a:endParaRPr>
          </a:p>
          <a:p>
            <a:pPr marL="12700" marR="156845" indent="4572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ourier New"/>
                <a:cs typeface="Courier New"/>
              </a:rPr>
              <a:t>&lt;img</a:t>
            </a:r>
            <a:r>
              <a:rPr sz="1000" spc="10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className="user-profile-</a:t>
            </a:r>
            <a:r>
              <a:rPr sz="1000" spc="-20" dirty="0">
                <a:latin typeface="Courier New"/>
                <a:cs typeface="Courier New"/>
              </a:rPr>
              <a:t>pic" </a:t>
            </a:r>
            <a:r>
              <a:rPr sz="1000" dirty="0">
                <a:latin typeface="Courier New"/>
                <a:cs typeface="Courier New"/>
              </a:rPr>
              <a:t>src={pic}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alt={name}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622300" marR="309245" indent="-1524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&lt;h2</a:t>
            </a:r>
            <a:r>
              <a:rPr sz="1000" spc="6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className="user-name"&gt; </a:t>
            </a:r>
            <a:r>
              <a:rPr sz="1000" dirty="0">
                <a:latin typeface="Courier New"/>
                <a:cs typeface="Courier New"/>
              </a:rPr>
              <a:t>Hello,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&lt;span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className="user-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90"/>
              </a:lnSpc>
              <a:spcBef>
                <a:spcPts val="20"/>
              </a:spcBef>
            </a:pPr>
            <a:r>
              <a:rPr sz="1000" spc="-10" dirty="0">
                <a:latin typeface="Courier New"/>
                <a:cs typeface="Courier New"/>
              </a:rPr>
              <a:t>first-</a:t>
            </a:r>
            <a:r>
              <a:rPr sz="1000" dirty="0">
                <a:latin typeface="Courier New"/>
                <a:cs typeface="Courier New"/>
              </a:rPr>
              <a:t>name"&gt;{name}&lt;/span&gt;</a:t>
            </a:r>
            <a:r>
              <a:rPr sz="1000" spc="-60" dirty="0">
                <a:latin typeface="Courier New"/>
                <a:cs typeface="Courier New"/>
              </a:rPr>
              <a:t> </a:t>
            </a:r>
            <a:r>
              <a:rPr sz="1000" spc="204" dirty="0">
                <a:latin typeface="Symbola"/>
                <a:cs typeface="Symbola"/>
              </a:rPr>
              <a:t>🎉🔥</a:t>
            </a:r>
            <a:endParaRPr sz="1000">
              <a:latin typeface="Symbola"/>
              <a:cs typeface="Symbola"/>
            </a:endParaRPr>
          </a:p>
          <a:p>
            <a:pPr marL="469900">
              <a:lnSpc>
                <a:spcPts val="1190"/>
              </a:lnSpc>
            </a:pPr>
            <a:r>
              <a:rPr sz="1000" spc="-10" dirty="0">
                <a:latin typeface="Courier New"/>
                <a:cs typeface="Courier New"/>
              </a:rPr>
              <a:t>&lt;/h2&gt;</a:t>
            </a:r>
            <a:endParaRPr sz="1000">
              <a:latin typeface="Courier New"/>
              <a:cs typeface="Courier New"/>
            </a:endParaRPr>
          </a:p>
          <a:p>
            <a:pPr marL="12700" marR="157480" indent="4572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&lt;button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onClick={()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=&gt; </a:t>
            </a:r>
            <a:r>
              <a:rPr sz="1000" spc="-10" dirty="0">
                <a:latin typeface="Courier New"/>
                <a:cs typeface="Courier New"/>
              </a:rPr>
              <a:t>navigate(`/users/${id}`)}&gt;Info&lt;/button&gt;</a:t>
            </a:r>
            <a:endParaRPr sz="1000">
              <a:latin typeface="Courier New"/>
              <a:cs typeface="Courier New"/>
            </a:endParaRPr>
          </a:p>
          <a:p>
            <a:pPr marL="316865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&lt;/section&gt;</a:t>
            </a:r>
            <a:endParaRPr sz="1000">
              <a:latin typeface="Courier New"/>
              <a:cs typeface="Courier New"/>
            </a:endParaRPr>
          </a:p>
          <a:p>
            <a:pPr marL="164465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3557" y="5535993"/>
            <a:ext cx="2595245" cy="277495"/>
            <a:chOff x="523557" y="5535993"/>
            <a:chExt cx="2595245" cy="27749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1494" y="5543930"/>
              <a:ext cx="2579370" cy="2613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31494" y="5543930"/>
              <a:ext cx="2579370" cy="261620"/>
            </a:xfrm>
            <a:custGeom>
              <a:avLst/>
              <a:gdLst/>
              <a:ahLst/>
              <a:cxnLst/>
              <a:rect l="l" t="t" r="r" b="b"/>
              <a:pathLst>
                <a:path w="2579370" h="261620">
                  <a:moveTo>
                    <a:pt x="0" y="43561"/>
                  </a:moveTo>
                  <a:lnTo>
                    <a:pt x="3423" y="26628"/>
                  </a:lnTo>
                  <a:lnTo>
                    <a:pt x="12760" y="12779"/>
                  </a:lnTo>
                  <a:lnTo>
                    <a:pt x="26606" y="3430"/>
                  </a:lnTo>
                  <a:lnTo>
                    <a:pt x="43561" y="0"/>
                  </a:lnTo>
                  <a:lnTo>
                    <a:pt x="2535809" y="0"/>
                  </a:lnTo>
                  <a:lnTo>
                    <a:pt x="2552741" y="3430"/>
                  </a:lnTo>
                  <a:lnTo>
                    <a:pt x="2566590" y="12779"/>
                  </a:lnTo>
                  <a:lnTo>
                    <a:pt x="2575939" y="26628"/>
                  </a:lnTo>
                  <a:lnTo>
                    <a:pt x="2579370" y="43561"/>
                  </a:lnTo>
                  <a:lnTo>
                    <a:pt x="2579370" y="217805"/>
                  </a:lnTo>
                  <a:lnTo>
                    <a:pt x="2575939" y="234759"/>
                  </a:lnTo>
                  <a:lnTo>
                    <a:pt x="2566590" y="248605"/>
                  </a:lnTo>
                  <a:lnTo>
                    <a:pt x="2552741" y="257942"/>
                  </a:lnTo>
                  <a:lnTo>
                    <a:pt x="2535809" y="261366"/>
                  </a:lnTo>
                  <a:lnTo>
                    <a:pt x="43561" y="261366"/>
                  </a:lnTo>
                  <a:lnTo>
                    <a:pt x="26606" y="257942"/>
                  </a:lnTo>
                  <a:lnTo>
                    <a:pt x="12760" y="248605"/>
                  </a:lnTo>
                  <a:lnTo>
                    <a:pt x="3423" y="234759"/>
                  </a:lnTo>
                  <a:lnTo>
                    <a:pt x="0" y="217805"/>
                  </a:lnTo>
                  <a:lnTo>
                    <a:pt x="0" y="4356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956367" y="1017333"/>
            <a:ext cx="3684270" cy="2544445"/>
            <a:chOff x="3956367" y="1017333"/>
            <a:chExt cx="3684270" cy="254444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4304" y="1141857"/>
              <a:ext cx="3668268" cy="213664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964304" y="1141857"/>
              <a:ext cx="3668395" cy="2136775"/>
            </a:xfrm>
            <a:custGeom>
              <a:avLst/>
              <a:gdLst/>
              <a:ahLst/>
              <a:cxnLst/>
              <a:rect l="l" t="t" r="r" b="b"/>
              <a:pathLst>
                <a:path w="3668395" h="2136775">
                  <a:moveTo>
                    <a:pt x="0" y="356108"/>
                  </a:moveTo>
                  <a:lnTo>
                    <a:pt x="3249" y="307775"/>
                  </a:lnTo>
                  <a:lnTo>
                    <a:pt x="12717" y="261423"/>
                  </a:lnTo>
                  <a:lnTo>
                    <a:pt x="27977" y="217473"/>
                  </a:lnTo>
                  <a:lnTo>
                    <a:pt x="48608" y="176351"/>
                  </a:lnTo>
                  <a:lnTo>
                    <a:pt x="74184" y="138479"/>
                  </a:lnTo>
                  <a:lnTo>
                    <a:pt x="104282" y="104282"/>
                  </a:lnTo>
                  <a:lnTo>
                    <a:pt x="138479" y="74184"/>
                  </a:lnTo>
                  <a:lnTo>
                    <a:pt x="176351" y="48608"/>
                  </a:lnTo>
                  <a:lnTo>
                    <a:pt x="217473" y="27977"/>
                  </a:lnTo>
                  <a:lnTo>
                    <a:pt x="261423" y="12717"/>
                  </a:lnTo>
                  <a:lnTo>
                    <a:pt x="307775" y="3249"/>
                  </a:lnTo>
                  <a:lnTo>
                    <a:pt x="356108" y="0"/>
                  </a:lnTo>
                  <a:lnTo>
                    <a:pt x="3312160" y="0"/>
                  </a:lnTo>
                  <a:lnTo>
                    <a:pt x="3360492" y="3249"/>
                  </a:lnTo>
                  <a:lnTo>
                    <a:pt x="3406844" y="12717"/>
                  </a:lnTo>
                  <a:lnTo>
                    <a:pt x="3450794" y="27977"/>
                  </a:lnTo>
                  <a:lnTo>
                    <a:pt x="3491916" y="48608"/>
                  </a:lnTo>
                  <a:lnTo>
                    <a:pt x="3529788" y="74184"/>
                  </a:lnTo>
                  <a:lnTo>
                    <a:pt x="3563985" y="104282"/>
                  </a:lnTo>
                  <a:lnTo>
                    <a:pt x="3594083" y="138479"/>
                  </a:lnTo>
                  <a:lnTo>
                    <a:pt x="3619659" y="176351"/>
                  </a:lnTo>
                  <a:lnTo>
                    <a:pt x="3640290" y="217473"/>
                  </a:lnTo>
                  <a:lnTo>
                    <a:pt x="3655550" y="261423"/>
                  </a:lnTo>
                  <a:lnTo>
                    <a:pt x="3665018" y="307775"/>
                  </a:lnTo>
                  <a:lnTo>
                    <a:pt x="3668267" y="356108"/>
                  </a:lnTo>
                  <a:lnTo>
                    <a:pt x="3668267" y="1780540"/>
                  </a:lnTo>
                  <a:lnTo>
                    <a:pt x="3665018" y="1828872"/>
                  </a:lnTo>
                  <a:lnTo>
                    <a:pt x="3655550" y="1875224"/>
                  </a:lnTo>
                  <a:lnTo>
                    <a:pt x="3640290" y="1919174"/>
                  </a:lnTo>
                  <a:lnTo>
                    <a:pt x="3619659" y="1960296"/>
                  </a:lnTo>
                  <a:lnTo>
                    <a:pt x="3594083" y="1998168"/>
                  </a:lnTo>
                  <a:lnTo>
                    <a:pt x="3563985" y="2032365"/>
                  </a:lnTo>
                  <a:lnTo>
                    <a:pt x="3529788" y="2062463"/>
                  </a:lnTo>
                  <a:lnTo>
                    <a:pt x="3491916" y="2088039"/>
                  </a:lnTo>
                  <a:lnTo>
                    <a:pt x="3450794" y="2108670"/>
                  </a:lnTo>
                  <a:lnTo>
                    <a:pt x="3406844" y="2123930"/>
                  </a:lnTo>
                  <a:lnTo>
                    <a:pt x="3360492" y="2133398"/>
                  </a:lnTo>
                  <a:lnTo>
                    <a:pt x="3312160" y="2136648"/>
                  </a:lnTo>
                  <a:lnTo>
                    <a:pt x="356108" y="2136648"/>
                  </a:lnTo>
                  <a:lnTo>
                    <a:pt x="307775" y="2133398"/>
                  </a:lnTo>
                  <a:lnTo>
                    <a:pt x="261423" y="2123930"/>
                  </a:lnTo>
                  <a:lnTo>
                    <a:pt x="217473" y="2108670"/>
                  </a:lnTo>
                  <a:lnTo>
                    <a:pt x="176351" y="2088039"/>
                  </a:lnTo>
                  <a:lnTo>
                    <a:pt x="138479" y="2062463"/>
                  </a:lnTo>
                  <a:lnTo>
                    <a:pt x="104282" y="2032365"/>
                  </a:lnTo>
                  <a:lnTo>
                    <a:pt x="74184" y="1998168"/>
                  </a:lnTo>
                  <a:lnTo>
                    <a:pt x="48608" y="1960296"/>
                  </a:lnTo>
                  <a:lnTo>
                    <a:pt x="27977" y="1919174"/>
                  </a:lnTo>
                  <a:lnTo>
                    <a:pt x="12717" y="1875224"/>
                  </a:lnTo>
                  <a:lnTo>
                    <a:pt x="3249" y="1828872"/>
                  </a:lnTo>
                  <a:lnTo>
                    <a:pt x="0" y="1780540"/>
                  </a:lnTo>
                  <a:lnTo>
                    <a:pt x="0" y="35610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9960" y="3204591"/>
              <a:ext cx="3167634" cy="34899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259960" y="3204591"/>
              <a:ext cx="3168015" cy="349250"/>
            </a:xfrm>
            <a:custGeom>
              <a:avLst/>
              <a:gdLst/>
              <a:ahLst/>
              <a:cxnLst/>
              <a:rect l="l" t="t" r="r" b="b"/>
              <a:pathLst>
                <a:path w="3168015" h="349250">
                  <a:moveTo>
                    <a:pt x="0" y="58165"/>
                  </a:moveTo>
                  <a:lnTo>
                    <a:pt x="4570" y="35522"/>
                  </a:lnTo>
                  <a:lnTo>
                    <a:pt x="17033" y="17033"/>
                  </a:lnTo>
                  <a:lnTo>
                    <a:pt x="35522" y="4570"/>
                  </a:lnTo>
                  <a:lnTo>
                    <a:pt x="58166" y="0"/>
                  </a:lnTo>
                  <a:lnTo>
                    <a:pt x="3109468" y="0"/>
                  </a:lnTo>
                  <a:lnTo>
                    <a:pt x="3132111" y="4570"/>
                  </a:lnTo>
                  <a:lnTo>
                    <a:pt x="3150600" y="17033"/>
                  </a:lnTo>
                  <a:lnTo>
                    <a:pt x="3163063" y="35522"/>
                  </a:lnTo>
                  <a:lnTo>
                    <a:pt x="3167634" y="58165"/>
                  </a:lnTo>
                  <a:lnTo>
                    <a:pt x="3167634" y="290829"/>
                  </a:lnTo>
                  <a:lnTo>
                    <a:pt x="3163063" y="313473"/>
                  </a:lnTo>
                  <a:lnTo>
                    <a:pt x="3150600" y="331962"/>
                  </a:lnTo>
                  <a:lnTo>
                    <a:pt x="3132111" y="344425"/>
                  </a:lnTo>
                  <a:lnTo>
                    <a:pt x="3109468" y="348995"/>
                  </a:lnTo>
                  <a:lnTo>
                    <a:pt x="58166" y="348995"/>
                  </a:lnTo>
                  <a:lnTo>
                    <a:pt x="35522" y="344425"/>
                  </a:lnTo>
                  <a:lnTo>
                    <a:pt x="17033" y="331962"/>
                  </a:lnTo>
                  <a:lnTo>
                    <a:pt x="4570" y="313473"/>
                  </a:lnTo>
                  <a:lnTo>
                    <a:pt x="0" y="290829"/>
                  </a:lnTo>
                  <a:lnTo>
                    <a:pt x="0" y="58165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45582" y="2639949"/>
              <a:ext cx="2101850" cy="349250"/>
            </a:xfrm>
            <a:custGeom>
              <a:avLst/>
              <a:gdLst/>
              <a:ahLst/>
              <a:cxnLst/>
              <a:rect l="l" t="t" r="r" b="b"/>
              <a:pathLst>
                <a:path w="2101850" h="349250">
                  <a:moveTo>
                    <a:pt x="2043430" y="0"/>
                  </a:moveTo>
                  <a:lnTo>
                    <a:pt x="58166" y="0"/>
                  </a:lnTo>
                  <a:lnTo>
                    <a:pt x="35522" y="4570"/>
                  </a:lnTo>
                  <a:lnTo>
                    <a:pt x="17033" y="17033"/>
                  </a:lnTo>
                  <a:lnTo>
                    <a:pt x="4570" y="35522"/>
                  </a:lnTo>
                  <a:lnTo>
                    <a:pt x="0" y="58165"/>
                  </a:lnTo>
                  <a:lnTo>
                    <a:pt x="0" y="290829"/>
                  </a:lnTo>
                  <a:lnTo>
                    <a:pt x="4570" y="313473"/>
                  </a:lnTo>
                  <a:lnTo>
                    <a:pt x="17033" y="331962"/>
                  </a:lnTo>
                  <a:lnTo>
                    <a:pt x="35522" y="344425"/>
                  </a:lnTo>
                  <a:lnTo>
                    <a:pt x="58166" y="348995"/>
                  </a:lnTo>
                  <a:lnTo>
                    <a:pt x="2043430" y="348995"/>
                  </a:lnTo>
                  <a:lnTo>
                    <a:pt x="2066073" y="344425"/>
                  </a:lnTo>
                  <a:lnTo>
                    <a:pt x="2084562" y="331962"/>
                  </a:lnTo>
                  <a:lnTo>
                    <a:pt x="2097025" y="313473"/>
                  </a:lnTo>
                  <a:lnTo>
                    <a:pt x="2101596" y="290829"/>
                  </a:lnTo>
                  <a:lnTo>
                    <a:pt x="2101596" y="58165"/>
                  </a:lnTo>
                  <a:lnTo>
                    <a:pt x="2097025" y="35522"/>
                  </a:lnTo>
                  <a:lnTo>
                    <a:pt x="2084562" y="17033"/>
                  </a:lnTo>
                  <a:lnTo>
                    <a:pt x="2066073" y="4570"/>
                  </a:lnTo>
                  <a:lnTo>
                    <a:pt x="2043430" y="0"/>
                  </a:lnTo>
                  <a:close/>
                </a:path>
              </a:pathLst>
            </a:custGeom>
            <a:solidFill>
              <a:srgbClr val="2EA2ED">
                <a:alpha val="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45582" y="2639949"/>
              <a:ext cx="2101850" cy="349250"/>
            </a:xfrm>
            <a:custGeom>
              <a:avLst/>
              <a:gdLst/>
              <a:ahLst/>
              <a:cxnLst/>
              <a:rect l="l" t="t" r="r" b="b"/>
              <a:pathLst>
                <a:path w="2101850" h="349250">
                  <a:moveTo>
                    <a:pt x="0" y="58165"/>
                  </a:moveTo>
                  <a:lnTo>
                    <a:pt x="4570" y="35522"/>
                  </a:lnTo>
                  <a:lnTo>
                    <a:pt x="17033" y="17033"/>
                  </a:lnTo>
                  <a:lnTo>
                    <a:pt x="35522" y="4570"/>
                  </a:lnTo>
                  <a:lnTo>
                    <a:pt x="58166" y="0"/>
                  </a:lnTo>
                  <a:lnTo>
                    <a:pt x="2043430" y="0"/>
                  </a:lnTo>
                  <a:lnTo>
                    <a:pt x="2066073" y="4570"/>
                  </a:lnTo>
                  <a:lnTo>
                    <a:pt x="2084562" y="17033"/>
                  </a:lnTo>
                  <a:lnTo>
                    <a:pt x="2097025" y="35522"/>
                  </a:lnTo>
                  <a:lnTo>
                    <a:pt x="2101596" y="58165"/>
                  </a:lnTo>
                  <a:lnTo>
                    <a:pt x="2101596" y="290829"/>
                  </a:lnTo>
                  <a:lnTo>
                    <a:pt x="2097025" y="313473"/>
                  </a:lnTo>
                  <a:lnTo>
                    <a:pt x="2084562" y="331962"/>
                  </a:lnTo>
                  <a:lnTo>
                    <a:pt x="2066073" y="344425"/>
                  </a:lnTo>
                  <a:lnTo>
                    <a:pt x="2043430" y="348995"/>
                  </a:lnTo>
                  <a:lnTo>
                    <a:pt x="58166" y="348995"/>
                  </a:lnTo>
                  <a:lnTo>
                    <a:pt x="35522" y="344425"/>
                  </a:lnTo>
                  <a:lnTo>
                    <a:pt x="17033" y="331962"/>
                  </a:lnTo>
                  <a:lnTo>
                    <a:pt x="4570" y="313473"/>
                  </a:lnTo>
                  <a:lnTo>
                    <a:pt x="0" y="290829"/>
                  </a:lnTo>
                  <a:lnTo>
                    <a:pt x="0" y="58165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5582" y="1025271"/>
              <a:ext cx="1316736" cy="24155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045582" y="1025271"/>
              <a:ext cx="1316990" cy="241935"/>
            </a:xfrm>
            <a:custGeom>
              <a:avLst/>
              <a:gdLst/>
              <a:ahLst/>
              <a:cxnLst/>
              <a:rect l="l" t="t" r="r" b="b"/>
              <a:pathLst>
                <a:path w="1316989" h="241934">
                  <a:moveTo>
                    <a:pt x="0" y="40259"/>
                  </a:moveTo>
                  <a:lnTo>
                    <a:pt x="3165" y="24592"/>
                  </a:lnTo>
                  <a:lnTo>
                    <a:pt x="11795" y="11795"/>
                  </a:lnTo>
                  <a:lnTo>
                    <a:pt x="24592" y="3165"/>
                  </a:lnTo>
                  <a:lnTo>
                    <a:pt x="40259" y="0"/>
                  </a:lnTo>
                  <a:lnTo>
                    <a:pt x="1276477" y="0"/>
                  </a:lnTo>
                  <a:lnTo>
                    <a:pt x="1292143" y="3165"/>
                  </a:lnTo>
                  <a:lnTo>
                    <a:pt x="1304940" y="11795"/>
                  </a:lnTo>
                  <a:lnTo>
                    <a:pt x="1313570" y="24592"/>
                  </a:lnTo>
                  <a:lnTo>
                    <a:pt x="1316736" y="40259"/>
                  </a:lnTo>
                  <a:lnTo>
                    <a:pt x="1316736" y="201295"/>
                  </a:lnTo>
                  <a:lnTo>
                    <a:pt x="1313570" y="216961"/>
                  </a:lnTo>
                  <a:lnTo>
                    <a:pt x="1304940" y="229758"/>
                  </a:lnTo>
                  <a:lnTo>
                    <a:pt x="1292143" y="238388"/>
                  </a:lnTo>
                  <a:lnTo>
                    <a:pt x="1276477" y="241554"/>
                  </a:lnTo>
                  <a:lnTo>
                    <a:pt x="40259" y="241554"/>
                  </a:lnTo>
                  <a:lnTo>
                    <a:pt x="24592" y="238388"/>
                  </a:lnTo>
                  <a:lnTo>
                    <a:pt x="11795" y="229758"/>
                  </a:lnTo>
                  <a:lnTo>
                    <a:pt x="3165" y="216961"/>
                  </a:lnTo>
                  <a:lnTo>
                    <a:pt x="0" y="201295"/>
                  </a:lnTo>
                  <a:lnTo>
                    <a:pt x="0" y="4025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39038" y="5543550"/>
            <a:ext cx="17640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75" dirty="0">
                <a:latin typeface="Trebuchet MS"/>
                <a:cs typeface="Trebuchet MS"/>
              </a:rPr>
              <a:t>Creating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the </a:t>
            </a:r>
            <a:r>
              <a:rPr sz="1400" spc="-65" dirty="0">
                <a:latin typeface="Trebuchet MS"/>
                <a:cs typeface="Trebuchet MS"/>
              </a:rPr>
              <a:t>Info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button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231449" y="5428551"/>
            <a:ext cx="3193415" cy="375285"/>
            <a:chOff x="4231449" y="5428551"/>
            <a:chExt cx="3193415" cy="375285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9386" y="5436489"/>
              <a:ext cx="3177540" cy="35890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239386" y="5436489"/>
              <a:ext cx="3177540" cy="359410"/>
            </a:xfrm>
            <a:custGeom>
              <a:avLst/>
              <a:gdLst/>
              <a:ahLst/>
              <a:cxnLst/>
              <a:rect l="l" t="t" r="r" b="b"/>
              <a:pathLst>
                <a:path w="3177540" h="359410">
                  <a:moveTo>
                    <a:pt x="0" y="59817"/>
                  </a:moveTo>
                  <a:lnTo>
                    <a:pt x="4702" y="36540"/>
                  </a:lnTo>
                  <a:lnTo>
                    <a:pt x="17526" y="17526"/>
                  </a:lnTo>
                  <a:lnTo>
                    <a:pt x="36540" y="4702"/>
                  </a:lnTo>
                  <a:lnTo>
                    <a:pt x="59817" y="0"/>
                  </a:lnTo>
                  <a:lnTo>
                    <a:pt x="3117723" y="0"/>
                  </a:lnTo>
                  <a:lnTo>
                    <a:pt x="3140999" y="4702"/>
                  </a:lnTo>
                  <a:lnTo>
                    <a:pt x="3160014" y="17526"/>
                  </a:lnTo>
                  <a:lnTo>
                    <a:pt x="3172837" y="36540"/>
                  </a:lnTo>
                  <a:lnTo>
                    <a:pt x="3177540" y="59817"/>
                  </a:lnTo>
                  <a:lnTo>
                    <a:pt x="3177540" y="299085"/>
                  </a:lnTo>
                  <a:lnTo>
                    <a:pt x="3172837" y="322367"/>
                  </a:lnTo>
                  <a:lnTo>
                    <a:pt x="3160014" y="341380"/>
                  </a:lnTo>
                  <a:lnTo>
                    <a:pt x="3140999" y="354200"/>
                  </a:lnTo>
                  <a:lnTo>
                    <a:pt x="3117723" y="358902"/>
                  </a:lnTo>
                  <a:lnTo>
                    <a:pt x="59817" y="358902"/>
                  </a:lnTo>
                  <a:lnTo>
                    <a:pt x="36540" y="354200"/>
                  </a:lnTo>
                  <a:lnTo>
                    <a:pt x="17525" y="341380"/>
                  </a:lnTo>
                  <a:lnTo>
                    <a:pt x="4702" y="322367"/>
                  </a:lnTo>
                  <a:lnTo>
                    <a:pt x="0" y="299085"/>
                  </a:lnTo>
                  <a:lnTo>
                    <a:pt x="0" y="5981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267201" y="5478271"/>
            <a:ext cx="31330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Courier New"/>
                <a:cs typeface="Courier New"/>
              </a:rPr>
              <a:t>deleteButton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is</a:t>
            </a:r>
            <a:r>
              <a:rPr sz="1400" spc="-100" dirty="0">
                <a:latin typeface="Trebuchet MS"/>
                <a:cs typeface="Trebuchet MS"/>
              </a:rPr>
              <a:t> </a:t>
            </a:r>
            <a:r>
              <a:rPr sz="1400" spc="-80" dirty="0">
                <a:latin typeface="Trebuchet MS"/>
                <a:cs typeface="Trebuchet MS"/>
              </a:rPr>
              <a:t>received </a:t>
            </a:r>
            <a:r>
              <a:rPr sz="1400" spc="-55" dirty="0">
                <a:latin typeface="Trebuchet MS"/>
                <a:cs typeface="Trebuchet MS"/>
              </a:rPr>
              <a:t>as</a:t>
            </a:r>
            <a:r>
              <a:rPr sz="1400" spc="-100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props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870761" y="1092771"/>
            <a:ext cx="3684270" cy="4742180"/>
            <a:chOff x="7870761" y="1092771"/>
            <a:chExt cx="3684270" cy="4742180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78698" y="1100708"/>
              <a:ext cx="3668268" cy="472592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878698" y="1100708"/>
              <a:ext cx="3668395" cy="4726305"/>
            </a:xfrm>
            <a:custGeom>
              <a:avLst/>
              <a:gdLst/>
              <a:ahLst/>
              <a:cxnLst/>
              <a:rect l="l" t="t" r="r" b="b"/>
              <a:pathLst>
                <a:path w="3668395" h="4726305">
                  <a:moveTo>
                    <a:pt x="0" y="611377"/>
                  </a:moveTo>
                  <a:lnTo>
                    <a:pt x="1839" y="563594"/>
                  </a:lnTo>
                  <a:lnTo>
                    <a:pt x="7266" y="516817"/>
                  </a:lnTo>
                  <a:lnTo>
                    <a:pt x="16144" y="471182"/>
                  </a:lnTo>
                  <a:lnTo>
                    <a:pt x="28339" y="426826"/>
                  </a:lnTo>
                  <a:lnTo>
                    <a:pt x="43714" y="383884"/>
                  </a:lnTo>
                  <a:lnTo>
                    <a:pt x="62134" y="342492"/>
                  </a:lnTo>
                  <a:lnTo>
                    <a:pt x="83462" y="302786"/>
                  </a:lnTo>
                  <a:lnTo>
                    <a:pt x="107563" y="264902"/>
                  </a:lnTo>
                  <a:lnTo>
                    <a:pt x="134300" y="228976"/>
                  </a:lnTo>
                  <a:lnTo>
                    <a:pt x="163539" y="195143"/>
                  </a:lnTo>
                  <a:lnTo>
                    <a:pt x="195143" y="163539"/>
                  </a:lnTo>
                  <a:lnTo>
                    <a:pt x="228976" y="134300"/>
                  </a:lnTo>
                  <a:lnTo>
                    <a:pt x="264902" y="107563"/>
                  </a:lnTo>
                  <a:lnTo>
                    <a:pt x="302786" y="83462"/>
                  </a:lnTo>
                  <a:lnTo>
                    <a:pt x="342492" y="62134"/>
                  </a:lnTo>
                  <a:lnTo>
                    <a:pt x="383884" y="43714"/>
                  </a:lnTo>
                  <a:lnTo>
                    <a:pt x="426826" y="28339"/>
                  </a:lnTo>
                  <a:lnTo>
                    <a:pt x="471182" y="16144"/>
                  </a:lnTo>
                  <a:lnTo>
                    <a:pt x="516817" y="7266"/>
                  </a:lnTo>
                  <a:lnTo>
                    <a:pt x="563594" y="1839"/>
                  </a:lnTo>
                  <a:lnTo>
                    <a:pt x="611378" y="0"/>
                  </a:lnTo>
                  <a:lnTo>
                    <a:pt x="3056890" y="0"/>
                  </a:lnTo>
                  <a:lnTo>
                    <a:pt x="3104673" y="1839"/>
                  </a:lnTo>
                  <a:lnTo>
                    <a:pt x="3151450" y="7266"/>
                  </a:lnTo>
                  <a:lnTo>
                    <a:pt x="3197085" y="16144"/>
                  </a:lnTo>
                  <a:lnTo>
                    <a:pt x="3241441" y="28339"/>
                  </a:lnTo>
                  <a:lnTo>
                    <a:pt x="3284383" y="43714"/>
                  </a:lnTo>
                  <a:lnTo>
                    <a:pt x="3325775" y="62134"/>
                  </a:lnTo>
                  <a:lnTo>
                    <a:pt x="3365481" y="83462"/>
                  </a:lnTo>
                  <a:lnTo>
                    <a:pt x="3403365" y="107563"/>
                  </a:lnTo>
                  <a:lnTo>
                    <a:pt x="3439291" y="134300"/>
                  </a:lnTo>
                  <a:lnTo>
                    <a:pt x="3473124" y="163539"/>
                  </a:lnTo>
                  <a:lnTo>
                    <a:pt x="3504728" y="195143"/>
                  </a:lnTo>
                  <a:lnTo>
                    <a:pt x="3533967" y="228976"/>
                  </a:lnTo>
                  <a:lnTo>
                    <a:pt x="3560704" y="264902"/>
                  </a:lnTo>
                  <a:lnTo>
                    <a:pt x="3584805" y="302786"/>
                  </a:lnTo>
                  <a:lnTo>
                    <a:pt x="3606133" y="342492"/>
                  </a:lnTo>
                  <a:lnTo>
                    <a:pt x="3624553" y="383884"/>
                  </a:lnTo>
                  <a:lnTo>
                    <a:pt x="3639928" y="426826"/>
                  </a:lnTo>
                  <a:lnTo>
                    <a:pt x="3652123" y="471182"/>
                  </a:lnTo>
                  <a:lnTo>
                    <a:pt x="3661001" y="516817"/>
                  </a:lnTo>
                  <a:lnTo>
                    <a:pt x="3666428" y="563594"/>
                  </a:lnTo>
                  <a:lnTo>
                    <a:pt x="3668267" y="611377"/>
                  </a:lnTo>
                  <a:lnTo>
                    <a:pt x="3668267" y="4114545"/>
                  </a:lnTo>
                  <a:lnTo>
                    <a:pt x="3666428" y="4162329"/>
                  </a:lnTo>
                  <a:lnTo>
                    <a:pt x="3661001" y="4209106"/>
                  </a:lnTo>
                  <a:lnTo>
                    <a:pt x="3652123" y="4254741"/>
                  </a:lnTo>
                  <a:lnTo>
                    <a:pt x="3639928" y="4299097"/>
                  </a:lnTo>
                  <a:lnTo>
                    <a:pt x="3624553" y="4342039"/>
                  </a:lnTo>
                  <a:lnTo>
                    <a:pt x="3606133" y="4383431"/>
                  </a:lnTo>
                  <a:lnTo>
                    <a:pt x="3584805" y="4423137"/>
                  </a:lnTo>
                  <a:lnTo>
                    <a:pt x="3560704" y="4461021"/>
                  </a:lnTo>
                  <a:lnTo>
                    <a:pt x="3533967" y="4496947"/>
                  </a:lnTo>
                  <a:lnTo>
                    <a:pt x="3504728" y="4530780"/>
                  </a:lnTo>
                  <a:lnTo>
                    <a:pt x="3473124" y="4562384"/>
                  </a:lnTo>
                  <a:lnTo>
                    <a:pt x="3439291" y="4591623"/>
                  </a:lnTo>
                  <a:lnTo>
                    <a:pt x="3403365" y="4618360"/>
                  </a:lnTo>
                  <a:lnTo>
                    <a:pt x="3365481" y="4642461"/>
                  </a:lnTo>
                  <a:lnTo>
                    <a:pt x="3325775" y="4663789"/>
                  </a:lnTo>
                  <a:lnTo>
                    <a:pt x="3284383" y="4682209"/>
                  </a:lnTo>
                  <a:lnTo>
                    <a:pt x="3241441" y="4697584"/>
                  </a:lnTo>
                  <a:lnTo>
                    <a:pt x="3197085" y="4709779"/>
                  </a:lnTo>
                  <a:lnTo>
                    <a:pt x="3151450" y="4718657"/>
                  </a:lnTo>
                  <a:lnTo>
                    <a:pt x="3104673" y="4724084"/>
                  </a:lnTo>
                  <a:lnTo>
                    <a:pt x="3056890" y="4725924"/>
                  </a:lnTo>
                  <a:lnTo>
                    <a:pt x="611378" y="4725924"/>
                  </a:lnTo>
                  <a:lnTo>
                    <a:pt x="563594" y="4724084"/>
                  </a:lnTo>
                  <a:lnTo>
                    <a:pt x="516817" y="4718657"/>
                  </a:lnTo>
                  <a:lnTo>
                    <a:pt x="471182" y="4709779"/>
                  </a:lnTo>
                  <a:lnTo>
                    <a:pt x="426826" y="4697584"/>
                  </a:lnTo>
                  <a:lnTo>
                    <a:pt x="383884" y="4682209"/>
                  </a:lnTo>
                  <a:lnTo>
                    <a:pt x="342492" y="4663789"/>
                  </a:lnTo>
                  <a:lnTo>
                    <a:pt x="302786" y="4642461"/>
                  </a:lnTo>
                  <a:lnTo>
                    <a:pt x="264902" y="4618360"/>
                  </a:lnTo>
                  <a:lnTo>
                    <a:pt x="228976" y="4591623"/>
                  </a:lnTo>
                  <a:lnTo>
                    <a:pt x="195143" y="4562384"/>
                  </a:lnTo>
                  <a:lnTo>
                    <a:pt x="163539" y="4530780"/>
                  </a:lnTo>
                  <a:lnTo>
                    <a:pt x="134300" y="4496947"/>
                  </a:lnTo>
                  <a:lnTo>
                    <a:pt x="107563" y="4461021"/>
                  </a:lnTo>
                  <a:lnTo>
                    <a:pt x="83462" y="4423137"/>
                  </a:lnTo>
                  <a:lnTo>
                    <a:pt x="62134" y="4383431"/>
                  </a:lnTo>
                  <a:lnTo>
                    <a:pt x="43714" y="4342039"/>
                  </a:lnTo>
                  <a:lnTo>
                    <a:pt x="28339" y="4299097"/>
                  </a:lnTo>
                  <a:lnTo>
                    <a:pt x="16144" y="4254741"/>
                  </a:lnTo>
                  <a:lnTo>
                    <a:pt x="7266" y="4209106"/>
                  </a:lnTo>
                  <a:lnTo>
                    <a:pt x="1839" y="4162329"/>
                  </a:lnTo>
                  <a:lnTo>
                    <a:pt x="0" y="4114545"/>
                  </a:lnTo>
                  <a:lnTo>
                    <a:pt x="0" y="61137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135443" y="1045527"/>
            <a:ext cx="1887855" cy="2341880"/>
            <a:chOff x="1135443" y="1045527"/>
            <a:chExt cx="1887855" cy="2341880"/>
          </a:xfrm>
        </p:grpSpPr>
        <p:sp>
          <p:nvSpPr>
            <p:cNvPr id="36" name="object 36"/>
            <p:cNvSpPr/>
            <p:nvPr/>
          </p:nvSpPr>
          <p:spPr>
            <a:xfrm>
              <a:off x="2050161" y="3086480"/>
              <a:ext cx="965200" cy="292735"/>
            </a:xfrm>
            <a:custGeom>
              <a:avLst/>
              <a:gdLst/>
              <a:ahLst/>
              <a:cxnLst/>
              <a:rect l="l" t="t" r="r" b="b"/>
              <a:pathLst>
                <a:path w="965200" h="292735">
                  <a:moveTo>
                    <a:pt x="915924" y="0"/>
                  </a:moveTo>
                  <a:lnTo>
                    <a:pt x="48768" y="0"/>
                  </a:lnTo>
                  <a:lnTo>
                    <a:pt x="29789" y="3833"/>
                  </a:lnTo>
                  <a:lnTo>
                    <a:pt x="14287" y="14287"/>
                  </a:lnTo>
                  <a:lnTo>
                    <a:pt x="3833" y="29789"/>
                  </a:lnTo>
                  <a:lnTo>
                    <a:pt x="0" y="48767"/>
                  </a:lnTo>
                  <a:lnTo>
                    <a:pt x="0" y="243839"/>
                  </a:lnTo>
                  <a:lnTo>
                    <a:pt x="3833" y="262818"/>
                  </a:lnTo>
                  <a:lnTo>
                    <a:pt x="14287" y="278320"/>
                  </a:lnTo>
                  <a:lnTo>
                    <a:pt x="29789" y="288774"/>
                  </a:lnTo>
                  <a:lnTo>
                    <a:pt x="48768" y="292607"/>
                  </a:lnTo>
                  <a:lnTo>
                    <a:pt x="915924" y="292607"/>
                  </a:lnTo>
                  <a:lnTo>
                    <a:pt x="934902" y="288774"/>
                  </a:lnTo>
                  <a:lnTo>
                    <a:pt x="950404" y="278320"/>
                  </a:lnTo>
                  <a:lnTo>
                    <a:pt x="960858" y="262818"/>
                  </a:lnTo>
                  <a:lnTo>
                    <a:pt x="964691" y="243839"/>
                  </a:lnTo>
                  <a:lnTo>
                    <a:pt x="964691" y="48767"/>
                  </a:lnTo>
                  <a:lnTo>
                    <a:pt x="960858" y="29789"/>
                  </a:lnTo>
                  <a:lnTo>
                    <a:pt x="950404" y="14287"/>
                  </a:lnTo>
                  <a:lnTo>
                    <a:pt x="934902" y="3833"/>
                  </a:lnTo>
                  <a:lnTo>
                    <a:pt x="915924" y="0"/>
                  </a:lnTo>
                  <a:close/>
                </a:path>
              </a:pathLst>
            </a:custGeom>
            <a:solidFill>
              <a:srgbClr val="2EA2ED">
                <a:alpha val="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50161" y="3086480"/>
              <a:ext cx="965200" cy="292735"/>
            </a:xfrm>
            <a:custGeom>
              <a:avLst/>
              <a:gdLst/>
              <a:ahLst/>
              <a:cxnLst/>
              <a:rect l="l" t="t" r="r" b="b"/>
              <a:pathLst>
                <a:path w="965200" h="292735">
                  <a:moveTo>
                    <a:pt x="0" y="48767"/>
                  </a:moveTo>
                  <a:lnTo>
                    <a:pt x="3833" y="29789"/>
                  </a:lnTo>
                  <a:lnTo>
                    <a:pt x="14287" y="14287"/>
                  </a:lnTo>
                  <a:lnTo>
                    <a:pt x="29789" y="3833"/>
                  </a:lnTo>
                  <a:lnTo>
                    <a:pt x="48768" y="0"/>
                  </a:lnTo>
                  <a:lnTo>
                    <a:pt x="915924" y="0"/>
                  </a:lnTo>
                  <a:lnTo>
                    <a:pt x="934902" y="3833"/>
                  </a:lnTo>
                  <a:lnTo>
                    <a:pt x="950404" y="14287"/>
                  </a:lnTo>
                  <a:lnTo>
                    <a:pt x="960858" y="29789"/>
                  </a:lnTo>
                  <a:lnTo>
                    <a:pt x="964691" y="48767"/>
                  </a:lnTo>
                  <a:lnTo>
                    <a:pt x="964691" y="243839"/>
                  </a:lnTo>
                  <a:lnTo>
                    <a:pt x="960858" y="262818"/>
                  </a:lnTo>
                  <a:lnTo>
                    <a:pt x="950404" y="278320"/>
                  </a:lnTo>
                  <a:lnTo>
                    <a:pt x="934902" y="288774"/>
                  </a:lnTo>
                  <a:lnTo>
                    <a:pt x="915924" y="292607"/>
                  </a:lnTo>
                  <a:lnTo>
                    <a:pt x="48768" y="292607"/>
                  </a:lnTo>
                  <a:lnTo>
                    <a:pt x="29789" y="288774"/>
                  </a:lnTo>
                  <a:lnTo>
                    <a:pt x="14287" y="278320"/>
                  </a:lnTo>
                  <a:lnTo>
                    <a:pt x="3833" y="262818"/>
                  </a:lnTo>
                  <a:lnTo>
                    <a:pt x="0" y="243839"/>
                  </a:lnTo>
                  <a:lnTo>
                    <a:pt x="0" y="4876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3380" y="1053464"/>
              <a:ext cx="1356359" cy="27355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143380" y="1053464"/>
              <a:ext cx="1356360" cy="273685"/>
            </a:xfrm>
            <a:custGeom>
              <a:avLst/>
              <a:gdLst/>
              <a:ahLst/>
              <a:cxnLst/>
              <a:rect l="l" t="t" r="r" b="b"/>
              <a:pathLst>
                <a:path w="1356360" h="273684">
                  <a:moveTo>
                    <a:pt x="0" y="45592"/>
                  </a:moveTo>
                  <a:lnTo>
                    <a:pt x="3582" y="27860"/>
                  </a:lnTo>
                  <a:lnTo>
                    <a:pt x="13352" y="13366"/>
                  </a:lnTo>
                  <a:lnTo>
                    <a:pt x="27844" y="3587"/>
                  </a:lnTo>
                  <a:lnTo>
                    <a:pt x="45593" y="0"/>
                  </a:lnTo>
                  <a:lnTo>
                    <a:pt x="1310767" y="0"/>
                  </a:lnTo>
                  <a:lnTo>
                    <a:pt x="1328499" y="3587"/>
                  </a:lnTo>
                  <a:lnTo>
                    <a:pt x="1342993" y="13366"/>
                  </a:lnTo>
                  <a:lnTo>
                    <a:pt x="1352772" y="27860"/>
                  </a:lnTo>
                  <a:lnTo>
                    <a:pt x="1356360" y="45592"/>
                  </a:lnTo>
                  <a:lnTo>
                    <a:pt x="1356360" y="227964"/>
                  </a:lnTo>
                  <a:lnTo>
                    <a:pt x="1352772" y="245697"/>
                  </a:lnTo>
                  <a:lnTo>
                    <a:pt x="1342993" y="260191"/>
                  </a:lnTo>
                  <a:lnTo>
                    <a:pt x="1328499" y="269970"/>
                  </a:lnTo>
                  <a:lnTo>
                    <a:pt x="1310767" y="273557"/>
                  </a:lnTo>
                  <a:lnTo>
                    <a:pt x="45593" y="273557"/>
                  </a:lnTo>
                  <a:lnTo>
                    <a:pt x="27844" y="269970"/>
                  </a:lnTo>
                  <a:lnTo>
                    <a:pt x="13352" y="260191"/>
                  </a:lnTo>
                  <a:lnTo>
                    <a:pt x="3582" y="245697"/>
                  </a:lnTo>
                  <a:lnTo>
                    <a:pt x="0" y="227964"/>
                  </a:lnTo>
                  <a:lnTo>
                    <a:pt x="0" y="45592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4106481" y="3618039"/>
            <a:ext cx="3385185" cy="1440180"/>
            <a:chOff x="4106481" y="3618039"/>
            <a:chExt cx="3385185" cy="1440180"/>
          </a:xfrm>
        </p:grpSpPr>
        <p:sp>
          <p:nvSpPr>
            <p:cNvPr id="41" name="object 41"/>
            <p:cNvSpPr/>
            <p:nvPr/>
          </p:nvSpPr>
          <p:spPr>
            <a:xfrm>
              <a:off x="4114419" y="4691253"/>
              <a:ext cx="3369310" cy="359410"/>
            </a:xfrm>
            <a:custGeom>
              <a:avLst/>
              <a:gdLst/>
              <a:ahLst/>
              <a:cxnLst/>
              <a:rect l="l" t="t" r="r" b="b"/>
              <a:pathLst>
                <a:path w="3369309" h="359410">
                  <a:moveTo>
                    <a:pt x="3308985" y="0"/>
                  </a:moveTo>
                  <a:lnTo>
                    <a:pt x="59817" y="0"/>
                  </a:lnTo>
                  <a:lnTo>
                    <a:pt x="36540" y="4702"/>
                  </a:lnTo>
                  <a:lnTo>
                    <a:pt x="17526" y="17526"/>
                  </a:lnTo>
                  <a:lnTo>
                    <a:pt x="4702" y="36540"/>
                  </a:lnTo>
                  <a:lnTo>
                    <a:pt x="0" y="59817"/>
                  </a:lnTo>
                  <a:lnTo>
                    <a:pt x="0" y="299085"/>
                  </a:lnTo>
                  <a:lnTo>
                    <a:pt x="4702" y="322361"/>
                  </a:lnTo>
                  <a:lnTo>
                    <a:pt x="17525" y="341376"/>
                  </a:lnTo>
                  <a:lnTo>
                    <a:pt x="36540" y="354199"/>
                  </a:lnTo>
                  <a:lnTo>
                    <a:pt x="59817" y="358902"/>
                  </a:lnTo>
                  <a:lnTo>
                    <a:pt x="3308985" y="358902"/>
                  </a:lnTo>
                  <a:lnTo>
                    <a:pt x="3332261" y="354199"/>
                  </a:lnTo>
                  <a:lnTo>
                    <a:pt x="3351276" y="341376"/>
                  </a:lnTo>
                  <a:lnTo>
                    <a:pt x="3364099" y="322361"/>
                  </a:lnTo>
                  <a:lnTo>
                    <a:pt x="3368802" y="299085"/>
                  </a:lnTo>
                  <a:lnTo>
                    <a:pt x="3368802" y="59817"/>
                  </a:lnTo>
                  <a:lnTo>
                    <a:pt x="3364099" y="36540"/>
                  </a:lnTo>
                  <a:lnTo>
                    <a:pt x="3351276" y="17526"/>
                  </a:lnTo>
                  <a:lnTo>
                    <a:pt x="3332261" y="4702"/>
                  </a:lnTo>
                  <a:lnTo>
                    <a:pt x="3308985" y="0"/>
                  </a:lnTo>
                  <a:close/>
                </a:path>
              </a:pathLst>
            </a:custGeom>
            <a:solidFill>
              <a:srgbClr val="2EA2ED">
                <a:alpha val="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114419" y="4691253"/>
              <a:ext cx="3369310" cy="359410"/>
            </a:xfrm>
            <a:custGeom>
              <a:avLst/>
              <a:gdLst/>
              <a:ahLst/>
              <a:cxnLst/>
              <a:rect l="l" t="t" r="r" b="b"/>
              <a:pathLst>
                <a:path w="3369309" h="359410">
                  <a:moveTo>
                    <a:pt x="0" y="59817"/>
                  </a:moveTo>
                  <a:lnTo>
                    <a:pt x="4702" y="36540"/>
                  </a:lnTo>
                  <a:lnTo>
                    <a:pt x="17526" y="17526"/>
                  </a:lnTo>
                  <a:lnTo>
                    <a:pt x="36540" y="4702"/>
                  </a:lnTo>
                  <a:lnTo>
                    <a:pt x="59817" y="0"/>
                  </a:lnTo>
                  <a:lnTo>
                    <a:pt x="3308985" y="0"/>
                  </a:lnTo>
                  <a:lnTo>
                    <a:pt x="3332261" y="4702"/>
                  </a:lnTo>
                  <a:lnTo>
                    <a:pt x="3351276" y="17526"/>
                  </a:lnTo>
                  <a:lnTo>
                    <a:pt x="3364099" y="36540"/>
                  </a:lnTo>
                  <a:lnTo>
                    <a:pt x="3368802" y="59817"/>
                  </a:lnTo>
                  <a:lnTo>
                    <a:pt x="3368802" y="299085"/>
                  </a:lnTo>
                  <a:lnTo>
                    <a:pt x="3364099" y="322361"/>
                  </a:lnTo>
                  <a:lnTo>
                    <a:pt x="3351276" y="341376"/>
                  </a:lnTo>
                  <a:lnTo>
                    <a:pt x="3332261" y="354199"/>
                  </a:lnTo>
                  <a:lnTo>
                    <a:pt x="3308985" y="358902"/>
                  </a:lnTo>
                  <a:lnTo>
                    <a:pt x="59817" y="358902"/>
                  </a:lnTo>
                  <a:lnTo>
                    <a:pt x="36540" y="354199"/>
                  </a:lnTo>
                  <a:lnTo>
                    <a:pt x="17525" y="341376"/>
                  </a:lnTo>
                  <a:lnTo>
                    <a:pt x="4702" y="322361"/>
                  </a:lnTo>
                  <a:lnTo>
                    <a:pt x="0" y="299085"/>
                  </a:lnTo>
                  <a:lnTo>
                    <a:pt x="0" y="59817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69788" y="3625977"/>
              <a:ext cx="1316736" cy="24155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169788" y="3625977"/>
              <a:ext cx="1316990" cy="241935"/>
            </a:xfrm>
            <a:custGeom>
              <a:avLst/>
              <a:gdLst/>
              <a:ahLst/>
              <a:cxnLst/>
              <a:rect l="l" t="t" r="r" b="b"/>
              <a:pathLst>
                <a:path w="1316989" h="241935">
                  <a:moveTo>
                    <a:pt x="0" y="40259"/>
                  </a:moveTo>
                  <a:lnTo>
                    <a:pt x="3165" y="24592"/>
                  </a:lnTo>
                  <a:lnTo>
                    <a:pt x="11795" y="11795"/>
                  </a:lnTo>
                  <a:lnTo>
                    <a:pt x="24592" y="3165"/>
                  </a:lnTo>
                  <a:lnTo>
                    <a:pt x="40259" y="0"/>
                  </a:lnTo>
                  <a:lnTo>
                    <a:pt x="1276477" y="0"/>
                  </a:lnTo>
                  <a:lnTo>
                    <a:pt x="1292143" y="3165"/>
                  </a:lnTo>
                  <a:lnTo>
                    <a:pt x="1304940" y="11795"/>
                  </a:lnTo>
                  <a:lnTo>
                    <a:pt x="1313570" y="24592"/>
                  </a:lnTo>
                  <a:lnTo>
                    <a:pt x="1316736" y="40259"/>
                  </a:lnTo>
                  <a:lnTo>
                    <a:pt x="1316736" y="201295"/>
                  </a:lnTo>
                  <a:lnTo>
                    <a:pt x="1313570" y="216961"/>
                  </a:lnTo>
                  <a:lnTo>
                    <a:pt x="1304940" y="229758"/>
                  </a:lnTo>
                  <a:lnTo>
                    <a:pt x="1292143" y="238388"/>
                  </a:lnTo>
                  <a:lnTo>
                    <a:pt x="1276477" y="241554"/>
                  </a:lnTo>
                  <a:lnTo>
                    <a:pt x="40259" y="241554"/>
                  </a:lnTo>
                  <a:lnTo>
                    <a:pt x="24592" y="238388"/>
                  </a:lnTo>
                  <a:lnTo>
                    <a:pt x="11795" y="229758"/>
                  </a:lnTo>
                  <a:lnTo>
                    <a:pt x="3165" y="216961"/>
                  </a:lnTo>
                  <a:lnTo>
                    <a:pt x="0" y="201295"/>
                  </a:lnTo>
                  <a:lnTo>
                    <a:pt x="0" y="4025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136635" y="1835404"/>
            <a:ext cx="315023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fetch("https://640fc234864814e5b63f0d2f.m ockapi.io/users")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.then((data)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data.json())</a:t>
            </a:r>
            <a:endParaRPr sz="1000">
              <a:latin typeface="Courier New"/>
              <a:cs typeface="Courier New"/>
            </a:endParaRPr>
          </a:p>
          <a:p>
            <a:pPr marL="12700" marR="1224280" indent="4572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.then((userList)</a:t>
            </a:r>
            <a:r>
              <a:rPr sz="1000" spc="-8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=&gt; </a:t>
            </a:r>
            <a:r>
              <a:rPr sz="1000" spc="-10" dirty="0">
                <a:latin typeface="Courier New"/>
                <a:cs typeface="Courier New"/>
              </a:rPr>
              <a:t>setUsers(userList));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};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useEffect(()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getUsers(),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20" dirty="0">
                <a:latin typeface="Courier New"/>
                <a:cs typeface="Courier New"/>
              </a:rPr>
              <a:t>[]);</a:t>
            </a:r>
            <a:endParaRPr sz="1000">
              <a:latin typeface="Courier New"/>
              <a:cs typeface="Courier New"/>
            </a:endParaRPr>
          </a:p>
          <a:p>
            <a:pPr marL="12700" marR="5080" indent="1524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deleteUser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(id)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spc="-10" dirty="0">
                <a:latin typeface="Courier New"/>
                <a:cs typeface="Courier New"/>
              </a:rPr>
              <a:t>fetch(`https://640fc234864814e5b63f0d2f.m </a:t>
            </a:r>
            <a:r>
              <a:rPr sz="1000" dirty="0">
                <a:latin typeface="Courier New"/>
                <a:cs typeface="Courier New"/>
              </a:rPr>
              <a:t>ockapi.io/users/${id}`,</a:t>
            </a:r>
            <a:r>
              <a:rPr sz="1000" spc="-114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method: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"DELETE",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})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.then((data)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data.json())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.then(()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getUsers());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};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&lt;div</a:t>
            </a:r>
            <a:r>
              <a:rPr sz="1000" spc="9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className="user-list-container"&gt;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{users.map((usr,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index)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136635" y="4578858"/>
            <a:ext cx="10160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&lt;User pic={usr.pic}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508235" y="4578858"/>
            <a:ext cx="11684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name={usr.name} id={usr.id}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898635" y="4883658"/>
            <a:ext cx="8636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key={index}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898635" y="5036058"/>
            <a:ext cx="18542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deleteButton={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&lt;button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onClick={()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=&gt;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136635" y="5340858"/>
            <a:ext cx="26924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deleteUser(usr.id)}&gt;Delete&lt;/button&gt;</a:t>
            </a:r>
            <a:endParaRPr sz="1000">
              <a:latin typeface="Courier New"/>
              <a:cs typeface="Courier New"/>
            </a:endParaRPr>
          </a:p>
          <a:p>
            <a:pPr marL="774700">
              <a:lnSpc>
                <a:spcPct val="100000"/>
              </a:lnSpc>
              <a:tabLst>
                <a:tab pos="1002665" algn="l"/>
                <a:tab pos="1307465" algn="l"/>
              </a:tabLst>
            </a:pPr>
            <a:r>
              <a:rPr sz="1000" spc="-50" dirty="0">
                <a:latin typeface="Courier New"/>
                <a:cs typeface="Courier New"/>
              </a:rPr>
              <a:t>}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25" dirty="0">
                <a:latin typeface="Courier New"/>
                <a:cs typeface="Courier New"/>
              </a:rPr>
              <a:t>/&gt;</a:t>
            </a:r>
            <a:r>
              <a:rPr sz="1000" dirty="0">
                <a:latin typeface="Courier New"/>
                <a:cs typeface="Courier New"/>
              </a:rPr>
              <a:t>	))}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&lt;/div&gt;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);}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176323" y="2747073"/>
            <a:ext cx="2840990" cy="3348354"/>
            <a:chOff x="8176323" y="2747073"/>
            <a:chExt cx="2840990" cy="3348354"/>
          </a:xfrm>
        </p:grpSpPr>
        <p:sp>
          <p:nvSpPr>
            <p:cNvPr id="52" name="object 52"/>
            <p:cNvSpPr/>
            <p:nvPr/>
          </p:nvSpPr>
          <p:spPr>
            <a:xfrm>
              <a:off x="8184260" y="2755010"/>
              <a:ext cx="2825115" cy="426084"/>
            </a:xfrm>
            <a:custGeom>
              <a:avLst/>
              <a:gdLst/>
              <a:ahLst/>
              <a:cxnLst/>
              <a:rect l="l" t="t" r="r" b="b"/>
              <a:pathLst>
                <a:path w="2825115" h="426085">
                  <a:moveTo>
                    <a:pt x="2753741" y="0"/>
                  </a:moveTo>
                  <a:lnTo>
                    <a:pt x="70993" y="0"/>
                  </a:lnTo>
                  <a:lnTo>
                    <a:pt x="43344" y="5574"/>
                  </a:lnTo>
                  <a:lnTo>
                    <a:pt x="20780" y="20780"/>
                  </a:lnTo>
                  <a:lnTo>
                    <a:pt x="5574" y="43344"/>
                  </a:lnTo>
                  <a:lnTo>
                    <a:pt x="0" y="70992"/>
                  </a:lnTo>
                  <a:lnTo>
                    <a:pt x="0" y="354964"/>
                  </a:lnTo>
                  <a:lnTo>
                    <a:pt x="5574" y="382613"/>
                  </a:lnTo>
                  <a:lnTo>
                    <a:pt x="20780" y="405177"/>
                  </a:lnTo>
                  <a:lnTo>
                    <a:pt x="43344" y="420383"/>
                  </a:lnTo>
                  <a:lnTo>
                    <a:pt x="70993" y="425957"/>
                  </a:lnTo>
                  <a:lnTo>
                    <a:pt x="2753741" y="425957"/>
                  </a:lnTo>
                  <a:lnTo>
                    <a:pt x="2781389" y="420383"/>
                  </a:lnTo>
                  <a:lnTo>
                    <a:pt x="2803953" y="405177"/>
                  </a:lnTo>
                  <a:lnTo>
                    <a:pt x="2819159" y="382613"/>
                  </a:lnTo>
                  <a:lnTo>
                    <a:pt x="2824734" y="354964"/>
                  </a:lnTo>
                  <a:lnTo>
                    <a:pt x="2824734" y="70992"/>
                  </a:lnTo>
                  <a:lnTo>
                    <a:pt x="2819159" y="43344"/>
                  </a:lnTo>
                  <a:lnTo>
                    <a:pt x="2803953" y="20780"/>
                  </a:lnTo>
                  <a:lnTo>
                    <a:pt x="2781389" y="5574"/>
                  </a:lnTo>
                  <a:lnTo>
                    <a:pt x="2753741" y="0"/>
                  </a:lnTo>
                  <a:close/>
                </a:path>
              </a:pathLst>
            </a:custGeom>
            <a:solidFill>
              <a:srgbClr val="2EA2ED">
                <a:alpha val="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184260" y="2755010"/>
              <a:ext cx="2825115" cy="426084"/>
            </a:xfrm>
            <a:custGeom>
              <a:avLst/>
              <a:gdLst/>
              <a:ahLst/>
              <a:cxnLst/>
              <a:rect l="l" t="t" r="r" b="b"/>
              <a:pathLst>
                <a:path w="2825115" h="426085">
                  <a:moveTo>
                    <a:pt x="0" y="70992"/>
                  </a:moveTo>
                  <a:lnTo>
                    <a:pt x="5574" y="43344"/>
                  </a:lnTo>
                  <a:lnTo>
                    <a:pt x="20780" y="20780"/>
                  </a:lnTo>
                  <a:lnTo>
                    <a:pt x="43344" y="5574"/>
                  </a:lnTo>
                  <a:lnTo>
                    <a:pt x="70993" y="0"/>
                  </a:lnTo>
                  <a:lnTo>
                    <a:pt x="2753741" y="0"/>
                  </a:lnTo>
                  <a:lnTo>
                    <a:pt x="2781389" y="5574"/>
                  </a:lnTo>
                  <a:lnTo>
                    <a:pt x="2803953" y="20780"/>
                  </a:lnTo>
                  <a:lnTo>
                    <a:pt x="2819159" y="43344"/>
                  </a:lnTo>
                  <a:lnTo>
                    <a:pt x="2824734" y="70992"/>
                  </a:lnTo>
                  <a:lnTo>
                    <a:pt x="2824734" y="354964"/>
                  </a:lnTo>
                  <a:lnTo>
                    <a:pt x="2819159" y="382613"/>
                  </a:lnTo>
                  <a:lnTo>
                    <a:pt x="2803953" y="405177"/>
                  </a:lnTo>
                  <a:lnTo>
                    <a:pt x="2781389" y="420383"/>
                  </a:lnTo>
                  <a:lnTo>
                    <a:pt x="2753741" y="425957"/>
                  </a:lnTo>
                  <a:lnTo>
                    <a:pt x="70993" y="425957"/>
                  </a:lnTo>
                  <a:lnTo>
                    <a:pt x="43344" y="420383"/>
                  </a:lnTo>
                  <a:lnTo>
                    <a:pt x="20780" y="405177"/>
                  </a:lnTo>
                  <a:lnTo>
                    <a:pt x="5574" y="382613"/>
                  </a:lnTo>
                  <a:lnTo>
                    <a:pt x="0" y="354964"/>
                  </a:lnTo>
                  <a:lnTo>
                    <a:pt x="0" y="7099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00312" y="5826632"/>
              <a:ext cx="2234946" cy="260604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600312" y="5826632"/>
              <a:ext cx="2235200" cy="260985"/>
            </a:xfrm>
            <a:custGeom>
              <a:avLst/>
              <a:gdLst/>
              <a:ahLst/>
              <a:cxnLst/>
              <a:rect l="l" t="t" r="r" b="b"/>
              <a:pathLst>
                <a:path w="2235200" h="260985">
                  <a:moveTo>
                    <a:pt x="0" y="43434"/>
                  </a:moveTo>
                  <a:lnTo>
                    <a:pt x="3411" y="26526"/>
                  </a:lnTo>
                  <a:lnTo>
                    <a:pt x="12715" y="12720"/>
                  </a:lnTo>
                  <a:lnTo>
                    <a:pt x="26521" y="3412"/>
                  </a:lnTo>
                  <a:lnTo>
                    <a:pt x="43434" y="0"/>
                  </a:lnTo>
                  <a:lnTo>
                    <a:pt x="2191512" y="0"/>
                  </a:lnTo>
                  <a:lnTo>
                    <a:pt x="2208424" y="3412"/>
                  </a:lnTo>
                  <a:lnTo>
                    <a:pt x="2222230" y="12720"/>
                  </a:lnTo>
                  <a:lnTo>
                    <a:pt x="2231534" y="26526"/>
                  </a:lnTo>
                  <a:lnTo>
                    <a:pt x="2234946" y="43434"/>
                  </a:lnTo>
                  <a:lnTo>
                    <a:pt x="2234946" y="217170"/>
                  </a:lnTo>
                  <a:lnTo>
                    <a:pt x="2231534" y="234077"/>
                  </a:lnTo>
                  <a:lnTo>
                    <a:pt x="2222230" y="247883"/>
                  </a:lnTo>
                  <a:lnTo>
                    <a:pt x="2208424" y="257191"/>
                  </a:lnTo>
                  <a:lnTo>
                    <a:pt x="2191512" y="260604"/>
                  </a:lnTo>
                  <a:lnTo>
                    <a:pt x="43434" y="260604"/>
                  </a:lnTo>
                  <a:lnTo>
                    <a:pt x="26521" y="257191"/>
                  </a:lnTo>
                  <a:lnTo>
                    <a:pt x="12715" y="247883"/>
                  </a:lnTo>
                  <a:lnTo>
                    <a:pt x="3411" y="234077"/>
                  </a:lnTo>
                  <a:lnTo>
                    <a:pt x="0" y="217170"/>
                  </a:lnTo>
                  <a:lnTo>
                    <a:pt x="0" y="43434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9292081" y="5826252"/>
            <a:ext cx="8509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95" dirty="0">
                <a:latin typeface="Trebuchet MS"/>
                <a:cs typeface="Trebuchet MS"/>
              </a:rPr>
              <a:t>Call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the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API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341374" y="1076197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147565" y="968730"/>
            <a:ext cx="3263900" cy="251079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R="142875" algn="ctr">
              <a:lnSpc>
                <a:spcPct val="100000"/>
              </a:lnSpc>
              <a:spcBef>
                <a:spcPts val="595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000" dirty="0">
                <a:latin typeface="Courier New"/>
                <a:cs typeface="Courier New"/>
              </a:rPr>
              <a:t>export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UserList()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65100" marR="118745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[users,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setUsers]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useState([]); </a:t>
            </a:r>
            <a:r>
              <a:rPr sz="1000" dirty="0">
                <a:latin typeface="Courier New"/>
                <a:cs typeface="Courier New"/>
              </a:rPr>
              <a:t>useEffect(()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……………………………………..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&lt;User</a:t>
            </a:r>
            <a:endParaRPr sz="1000">
              <a:latin typeface="Courier New"/>
              <a:cs typeface="Courier New"/>
            </a:endParaRPr>
          </a:p>
          <a:p>
            <a:pPr marL="774700" marR="1337945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name={usr.name} pic={usr.pic} id={usr.id} key={usr.id}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deleteButton={&lt;button&gt;Delete&lt;/button&gt;}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tabLst>
                <a:tab pos="1002665" algn="l"/>
                <a:tab pos="1612265" algn="l"/>
              </a:tabLst>
            </a:pPr>
            <a:r>
              <a:rPr sz="1000" spc="-25" dirty="0">
                <a:latin typeface="Courier New"/>
                <a:cs typeface="Courier New"/>
              </a:rPr>
              <a:t>))}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10" dirty="0">
                <a:latin typeface="Courier New"/>
                <a:cs typeface="Courier New"/>
              </a:rPr>
              <a:t>&lt;/div&gt;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25" dirty="0">
                <a:latin typeface="Courier New"/>
                <a:cs typeface="Courier New"/>
              </a:rPr>
              <a:t>);}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Courier New"/>
              <a:cs typeface="Courier New"/>
            </a:endParaRPr>
          </a:p>
          <a:p>
            <a:pPr marL="259079">
              <a:lnSpc>
                <a:spcPct val="100000"/>
              </a:lnSpc>
            </a:pPr>
            <a:r>
              <a:rPr sz="1400" spc="-114" dirty="0">
                <a:latin typeface="Trebuchet MS"/>
                <a:cs typeface="Trebuchet MS"/>
              </a:rPr>
              <a:t>JSX</a:t>
            </a:r>
            <a:r>
              <a:rPr sz="1400" spc="-10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is</a:t>
            </a:r>
            <a:r>
              <a:rPr sz="1400" spc="-95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passed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to</a:t>
            </a:r>
            <a:r>
              <a:rPr sz="1400" spc="-90" dirty="0">
                <a:latin typeface="Trebuchet MS"/>
                <a:cs typeface="Trebuchet MS"/>
              </a:rPr>
              <a:t> </a:t>
            </a:r>
            <a:r>
              <a:rPr sz="1400" dirty="0">
                <a:latin typeface="Courier New"/>
                <a:cs typeface="Courier New"/>
              </a:rPr>
              <a:t>deleteButton </a:t>
            </a:r>
            <a:r>
              <a:rPr sz="1400" spc="-20" dirty="0">
                <a:latin typeface="Trebuchet MS"/>
                <a:cs typeface="Trebuchet MS"/>
              </a:rPr>
              <a:t>prop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078985" y="3533187"/>
            <a:ext cx="2844800" cy="115379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81430">
              <a:lnSpc>
                <a:spcPct val="100000"/>
              </a:lnSpc>
              <a:spcBef>
                <a:spcPts val="885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655"/>
              </a:spcBef>
            </a:pPr>
            <a:r>
              <a:rPr sz="1000" dirty="0">
                <a:latin typeface="Courier New"/>
                <a:cs typeface="Courier New"/>
              </a:rPr>
              <a:t>export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User({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name,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pic,</a:t>
            </a:r>
            <a:r>
              <a:rPr sz="1000" spc="-25" dirty="0">
                <a:latin typeface="Courier New"/>
                <a:cs typeface="Courier New"/>
              </a:rPr>
              <a:t> id, </a:t>
            </a:r>
            <a:r>
              <a:rPr sz="1000" dirty="0">
                <a:latin typeface="Courier New"/>
                <a:cs typeface="Courier New"/>
              </a:rPr>
              <a:t>deleteButton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})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……………………………………………………………….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&lt;/h2&gt;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&lt;button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onClick={()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=&gt;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9017571" y="981519"/>
            <a:ext cx="1332865" cy="257810"/>
            <a:chOff x="9017571" y="981519"/>
            <a:chExt cx="1332865" cy="257810"/>
          </a:xfrm>
        </p:grpSpPr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25508" y="989457"/>
              <a:ext cx="1316735" cy="24155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9025508" y="989457"/>
              <a:ext cx="1316990" cy="241935"/>
            </a:xfrm>
            <a:custGeom>
              <a:avLst/>
              <a:gdLst/>
              <a:ahLst/>
              <a:cxnLst/>
              <a:rect l="l" t="t" r="r" b="b"/>
              <a:pathLst>
                <a:path w="1316990" h="241934">
                  <a:moveTo>
                    <a:pt x="0" y="40259"/>
                  </a:moveTo>
                  <a:lnTo>
                    <a:pt x="3165" y="24592"/>
                  </a:lnTo>
                  <a:lnTo>
                    <a:pt x="11795" y="11795"/>
                  </a:lnTo>
                  <a:lnTo>
                    <a:pt x="24592" y="3165"/>
                  </a:lnTo>
                  <a:lnTo>
                    <a:pt x="40259" y="0"/>
                  </a:lnTo>
                  <a:lnTo>
                    <a:pt x="1276477" y="0"/>
                  </a:lnTo>
                  <a:lnTo>
                    <a:pt x="1292143" y="3165"/>
                  </a:lnTo>
                  <a:lnTo>
                    <a:pt x="1304940" y="11795"/>
                  </a:lnTo>
                  <a:lnTo>
                    <a:pt x="1313570" y="24592"/>
                  </a:lnTo>
                  <a:lnTo>
                    <a:pt x="1316736" y="40259"/>
                  </a:lnTo>
                  <a:lnTo>
                    <a:pt x="1316736" y="201295"/>
                  </a:lnTo>
                  <a:lnTo>
                    <a:pt x="1313570" y="216961"/>
                  </a:lnTo>
                  <a:lnTo>
                    <a:pt x="1304940" y="229758"/>
                  </a:lnTo>
                  <a:lnTo>
                    <a:pt x="1292143" y="238388"/>
                  </a:lnTo>
                  <a:lnTo>
                    <a:pt x="1276477" y="241554"/>
                  </a:lnTo>
                  <a:lnTo>
                    <a:pt x="40259" y="241554"/>
                  </a:lnTo>
                  <a:lnTo>
                    <a:pt x="24592" y="238388"/>
                  </a:lnTo>
                  <a:lnTo>
                    <a:pt x="11795" y="229758"/>
                  </a:lnTo>
                  <a:lnTo>
                    <a:pt x="3165" y="216961"/>
                  </a:lnTo>
                  <a:lnTo>
                    <a:pt x="0" y="201295"/>
                  </a:lnTo>
                  <a:lnTo>
                    <a:pt x="0" y="4025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8136635" y="940216"/>
            <a:ext cx="3149600" cy="76898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R="46990" algn="ctr">
              <a:lnSpc>
                <a:spcPct val="100000"/>
              </a:lnSpc>
              <a:spcBef>
                <a:spcPts val="54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9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000" dirty="0">
                <a:latin typeface="Courier New"/>
                <a:cs typeface="Courier New"/>
              </a:rPr>
              <a:t>export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UserList()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65100" marR="508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[users,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setUsers]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useState([]); </a:t>
            </a: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getUsers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()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>
              <a:lnSpc>
                <a:spcPts val="1365"/>
              </a:lnSpc>
            </a:pPr>
            <a:r>
              <a:rPr spc="-25" dirty="0"/>
              <a:t>7</a:t>
            </a:r>
          </a:p>
        </p:txBody>
      </p:sp>
      <p:sp>
        <p:nvSpPr>
          <p:cNvPr id="66" name="object 6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4331291" y="6600190"/>
            <a:ext cx="32296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 </a:t>
            </a:r>
            <a:r>
              <a:rPr sz="1200" spc="-55" dirty="0">
                <a:latin typeface="Trebuchet MS"/>
                <a:cs typeface="Trebuchet MS"/>
              </a:rPr>
              <a:t>Development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ReactJS/Session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4710">
              <a:lnSpc>
                <a:spcPct val="100000"/>
              </a:lnSpc>
              <a:spcBef>
                <a:spcPts val="100"/>
              </a:spcBef>
            </a:pPr>
            <a:r>
              <a:rPr dirty="0"/>
              <a:t>CREATING</a:t>
            </a:r>
            <a:r>
              <a:rPr spc="-20" dirty="0"/>
              <a:t> </a:t>
            </a:r>
            <a:r>
              <a:rPr spc="190" dirty="0"/>
              <a:t>A</a:t>
            </a:r>
            <a:r>
              <a:rPr spc="-15" dirty="0"/>
              <a:t> </a:t>
            </a:r>
            <a:r>
              <a:rPr spc="90" dirty="0"/>
              <a:t>SIMPLE</a:t>
            </a:r>
            <a:r>
              <a:rPr spc="-5" dirty="0"/>
              <a:t> </a:t>
            </a:r>
            <a:r>
              <a:rPr spc="125" dirty="0"/>
              <a:t>CRUD</a:t>
            </a:r>
            <a:r>
              <a:rPr spc="-20" dirty="0"/>
              <a:t> </a:t>
            </a:r>
            <a:r>
              <a:rPr dirty="0"/>
              <a:t>APPLICATION</a:t>
            </a:r>
            <a:r>
              <a:rPr spc="-20" dirty="0"/>
              <a:t> </a:t>
            </a:r>
            <a:r>
              <a:rPr spc="-35" dirty="0"/>
              <a:t>[4-</a:t>
            </a:r>
            <a:r>
              <a:rPr spc="-25" dirty="0"/>
              <a:t>5]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71741" y="1581213"/>
            <a:ext cx="4149090" cy="3242945"/>
            <a:chOff x="471741" y="1581213"/>
            <a:chExt cx="4149090" cy="32429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679" y="1589150"/>
              <a:ext cx="4133088" cy="322707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79679" y="1589150"/>
              <a:ext cx="4133215" cy="3227070"/>
            </a:xfrm>
            <a:custGeom>
              <a:avLst/>
              <a:gdLst/>
              <a:ahLst/>
              <a:cxnLst/>
              <a:rect l="l" t="t" r="r" b="b"/>
              <a:pathLst>
                <a:path w="4133215" h="3227070">
                  <a:moveTo>
                    <a:pt x="0" y="537845"/>
                  </a:moveTo>
                  <a:lnTo>
                    <a:pt x="2198" y="488888"/>
                  </a:lnTo>
                  <a:lnTo>
                    <a:pt x="8665" y="441164"/>
                  </a:lnTo>
                  <a:lnTo>
                    <a:pt x="19212" y="394861"/>
                  </a:lnTo>
                  <a:lnTo>
                    <a:pt x="33649" y="350169"/>
                  </a:lnTo>
                  <a:lnTo>
                    <a:pt x="51786" y="307279"/>
                  </a:lnTo>
                  <a:lnTo>
                    <a:pt x="73432" y="266380"/>
                  </a:lnTo>
                  <a:lnTo>
                    <a:pt x="98399" y="227661"/>
                  </a:lnTo>
                  <a:lnTo>
                    <a:pt x="126496" y="191314"/>
                  </a:lnTo>
                  <a:lnTo>
                    <a:pt x="157533" y="157527"/>
                  </a:lnTo>
                  <a:lnTo>
                    <a:pt x="191321" y="126491"/>
                  </a:lnTo>
                  <a:lnTo>
                    <a:pt x="227670" y="98395"/>
                  </a:lnTo>
                  <a:lnTo>
                    <a:pt x="266389" y="73429"/>
                  </a:lnTo>
                  <a:lnTo>
                    <a:pt x="307289" y="51783"/>
                  </a:lnTo>
                  <a:lnTo>
                    <a:pt x="350180" y="33647"/>
                  </a:lnTo>
                  <a:lnTo>
                    <a:pt x="394872" y="19211"/>
                  </a:lnTo>
                  <a:lnTo>
                    <a:pt x="441176" y="8665"/>
                  </a:lnTo>
                  <a:lnTo>
                    <a:pt x="488901" y="2197"/>
                  </a:lnTo>
                  <a:lnTo>
                    <a:pt x="537857" y="0"/>
                  </a:lnTo>
                  <a:lnTo>
                    <a:pt x="3595242" y="0"/>
                  </a:lnTo>
                  <a:lnTo>
                    <a:pt x="3644199" y="2197"/>
                  </a:lnTo>
                  <a:lnTo>
                    <a:pt x="3691923" y="8665"/>
                  </a:lnTo>
                  <a:lnTo>
                    <a:pt x="3738226" y="19211"/>
                  </a:lnTo>
                  <a:lnTo>
                    <a:pt x="3782918" y="33647"/>
                  </a:lnTo>
                  <a:lnTo>
                    <a:pt x="3825808" y="51783"/>
                  </a:lnTo>
                  <a:lnTo>
                    <a:pt x="3866707" y="73429"/>
                  </a:lnTo>
                  <a:lnTo>
                    <a:pt x="3905426" y="98395"/>
                  </a:lnTo>
                  <a:lnTo>
                    <a:pt x="3941773" y="126491"/>
                  </a:lnTo>
                  <a:lnTo>
                    <a:pt x="3975560" y="157527"/>
                  </a:lnTo>
                  <a:lnTo>
                    <a:pt x="4006596" y="191314"/>
                  </a:lnTo>
                  <a:lnTo>
                    <a:pt x="4034692" y="227661"/>
                  </a:lnTo>
                  <a:lnTo>
                    <a:pt x="4059658" y="266380"/>
                  </a:lnTo>
                  <a:lnTo>
                    <a:pt x="4081304" y="307279"/>
                  </a:lnTo>
                  <a:lnTo>
                    <a:pt x="4099440" y="350169"/>
                  </a:lnTo>
                  <a:lnTo>
                    <a:pt x="4113876" y="394861"/>
                  </a:lnTo>
                  <a:lnTo>
                    <a:pt x="4124422" y="441164"/>
                  </a:lnTo>
                  <a:lnTo>
                    <a:pt x="4130890" y="488888"/>
                  </a:lnTo>
                  <a:lnTo>
                    <a:pt x="4133088" y="537845"/>
                  </a:lnTo>
                  <a:lnTo>
                    <a:pt x="4133088" y="2689225"/>
                  </a:lnTo>
                  <a:lnTo>
                    <a:pt x="4130890" y="2738181"/>
                  </a:lnTo>
                  <a:lnTo>
                    <a:pt x="4124422" y="2785905"/>
                  </a:lnTo>
                  <a:lnTo>
                    <a:pt x="4113876" y="2832208"/>
                  </a:lnTo>
                  <a:lnTo>
                    <a:pt x="4099440" y="2876900"/>
                  </a:lnTo>
                  <a:lnTo>
                    <a:pt x="4081304" y="2919790"/>
                  </a:lnTo>
                  <a:lnTo>
                    <a:pt x="4059658" y="2960689"/>
                  </a:lnTo>
                  <a:lnTo>
                    <a:pt x="4034692" y="2999408"/>
                  </a:lnTo>
                  <a:lnTo>
                    <a:pt x="4006596" y="3035755"/>
                  </a:lnTo>
                  <a:lnTo>
                    <a:pt x="3975560" y="3069542"/>
                  </a:lnTo>
                  <a:lnTo>
                    <a:pt x="3941773" y="3100578"/>
                  </a:lnTo>
                  <a:lnTo>
                    <a:pt x="3905426" y="3128674"/>
                  </a:lnTo>
                  <a:lnTo>
                    <a:pt x="3866707" y="3153640"/>
                  </a:lnTo>
                  <a:lnTo>
                    <a:pt x="3825808" y="3175286"/>
                  </a:lnTo>
                  <a:lnTo>
                    <a:pt x="3782918" y="3193422"/>
                  </a:lnTo>
                  <a:lnTo>
                    <a:pt x="3738226" y="3207858"/>
                  </a:lnTo>
                  <a:lnTo>
                    <a:pt x="3691923" y="3218404"/>
                  </a:lnTo>
                  <a:lnTo>
                    <a:pt x="3644199" y="3224872"/>
                  </a:lnTo>
                  <a:lnTo>
                    <a:pt x="3595242" y="3227070"/>
                  </a:lnTo>
                  <a:lnTo>
                    <a:pt x="537857" y="3227070"/>
                  </a:lnTo>
                  <a:lnTo>
                    <a:pt x="488901" y="3224872"/>
                  </a:lnTo>
                  <a:lnTo>
                    <a:pt x="441176" y="3218404"/>
                  </a:lnTo>
                  <a:lnTo>
                    <a:pt x="394872" y="3207858"/>
                  </a:lnTo>
                  <a:lnTo>
                    <a:pt x="350180" y="3193422"/>
                  </a:lnTo>
                  <a:lnTo>
                    <a:pt x="307289" y="3175286"/>
                  </a:lnTo>
                  <a:lnTo>
                    <a:pt x="266389" y="3153640"/>
                  </a:lnTo>
                  <a:lnTo>
                    <a:pt x="227670" y="3128674"/>
                  </a:lnTo>
                  <a:lnTo>
                    <a:pt x="191321" y="3100578"/>
                  </a:lnTo>
                  <a:lnTo>
                    <a:pt x="157533" y="3069542"/>
                  </a:lnTo>
                  <a:lnTo>
                    <a:pt x="126496" y="3035755"/>
                  </a:lnTo>
                  <a:lnTo>
                    <a:pt x="98399" y="2999408"/>
                  </a:lnTo>
                  <a:lnTo>
                    <a:pt x="73432" y="2960689"/>
                  </a:lnTo>
                  <a:lnTo>
                    <a:pt x="51786" y="2919790"/>
                  </a:lnTo>
                  <a:lnTo>
                    <a:pt x="33649" y="2876900"/>
                  </a:lnTo>
                  <a:lnTo>
                    <a:pt x="19212" y="2832208"/>
                  </a:lnTo>
                  <a:lnTo>
                    <a:pt x="8665" y="2785905"/>
                  </a:lnTo>
                  <a:lnTo>
                    <a:pt x="2198" y="2738181"/>
                  </a:lnTo>
                  <a:lnTo>
                    <a:pt x="0" y="2689225"/>
                  </a:lnTo>
                  <a:lnTo>
                    <a:pt x="0" y="537845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15518" y="4451857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02386" y="1204785"/>
            <a:ext cx="3123565" cy="4521200"/>
            <a:chOff x="802386" y="1204785"/>
            <a:chExt cx="3123565" cy="45212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386" y="4803647"/>
              <a:ext cx="3123438" cy="9220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874" y="4876038"/>
              <a:ext cx="2943605" cy="7863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919" y="1212722"/>
              <a:ext cx="2987039" cy="4206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5919" y="1212722"/>
              <a:ext cx="2987040" cy="421005"/>
            </a:xfrm>
            <a:custGeom>
              <a:avLst/>
              <a:gdLst/>
              <a:ahLst/>
              <a:cxnLst/>
              <a:rect l="l" t="t" r="r" b="b"/>
              <a:pathLst>
                <a:path w="2987040" h="421005">
                  <a:moveTo>
                    <a:pt x="0" y="70103"/>
                  </a:moveTo>
                  <a:lnTo>
                    <a:pt x="5508" y="42808"/>
                  </a:lnTo>
                  <a:lnTo>
                    <a:pt x="20531" y="20526"/>
                  </a:lnTo>
                  <a:lnTo>
                    <a:pt x="42814" y="5506"/>
                  </a:lnTo>
                  <a:lnTo>
                    <a:pt x="70104" y="0"/>
                  </a:lnTo>
                  <a:lnTo>
                    <a:pt x="2916936" y="0"/>
                  </a:lnTo>
                  <a:lnTo>
                    <a:pt x="2944231" y="5506"/>
                  </a:lnTo>
                  <a:lnTo>
                    <a:pt x="2966513" y="20526"/>
                  </a:lnTo>
                  <a:lnTo>
                    <a:pt x="2981533" y="42808"/>
                  </a:lnTo>
                  <a:lnTo>
                    <a:pt x="2987040" y="70103"/>
                  </a:lnTo>
                  <a:lnTo>
                    <a:pt x="2987040" y="350519"/>
                  </a:lnTo>
                  <a:lnTo>
                    <a:pt x="2981533" y="377815"/>
                  </a:lnTo>
                  <a:lnTo>
                    <a:pt x="2966513" y="400097"/>
                  </a:lnTo>
                  <a:lnTo>
                    <a:pt x="2944231" y="415117"/>
                  </a:lnTo>
                  <a:lnTo>
                    <a:pt x="2916936" y="420623"/>
                  </a:lnTo>
                  <a:lnTo>
                    <a:pt x="70104" y="420623"/>
                  </a:lnTo>
                  <a:lnTo>
                    <a:pt x="42814" y="415117"/>
                  </a:lnTo>
                  <a:lnTo>
                    <a:pt x="20531" y="400097"/>
                  </a:lnTo>
                  <a:lnTo>
                    <a:pt x="5508" y="377815"/>
                  </a:lnTo>
                  <a:lnTo>
                    <a:pt x="0" y="350519"/>
                  </a:lnTo>
                  <a:lnTo>
                    <a:pt x="0" y="70103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5518" y="1275080"/>
            <a:ext cx="3153410" cy="3202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Trebuchet MS"/>
                <a:cs typeface="Trebuchet MS"/>
              </a:rPr>
              <a:t>Creating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a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Form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for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Adding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User</a:t>
            </a:r>
            <a:endParaRPr sz="1600">
              <a:latin typeface="Trebuchet MS"/>
              <a:cs typeface="Trebuchet MS"/>
            </a:endParaRPr>
          </a:p>
          <a:p>
            <a:pPr marL="196850" marR="1661795" indent="-184785">
              <a:lnSpc>
                <a:spcPct val="100000"/>
              </a:lnSpc>
              <a:spcBef>
                <a:spcPts val="1490"/>
              </a:spcBef>
            </a:pP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App()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 </a:t>
            </a: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&lt;div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className="App"&gt;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&lt;nav</a:t>
            </a:r>
            <a:r>
              <a:rPr sz="1200" spc="3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className="nav-list"&gt;</a:t>
            </a:r>
            <a:endParaRPr sz="12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sz="1200" spc="-50" dirty="0">
                <a:latin typeface="Courier New"/>
                <a:cs typeface="Courier New"/>
              </a:rPr>
              <a:t>…</a:t>
            </a:r>
            <a:endParaRPr sz="1200">
              <a:latin typeface="Courier New"/>
              <a:cs typeface="Courier New"/>
            </a:endParaRPr>
          </a:p>
          <a:p>
            <a:pPr marL="12700" marR="5080" indent="82867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&lt;Link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to="/users/add"&gt;Add User&lt;/Link&gt;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&lt;/nav&gt;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&lt;Routes&gt;</a:t>
            </a:r>
            <a:endParaRPr sz="12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sz="1200" spc="-50" dirty="0">
                <a:latin typeface="Courier New"/>
                <a:cs typeface="Courier New"/>
              </a:rPr>
              <a:t>…</a:t>
            </a:r>
            <a:endParaRPr sz="1200">
              <a:latin typeface="Courier New"/>
              <a:cs typeface="Courier New"/>
            </a:endParaRPr>
          </a:p>
          <a:p>
            <a:pPr marL="12700" marR="96520" indent="82867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&lt;Route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path="/users/add" </a:t>
            </a:r>
            <a:r>
              <a:rPr sz="1200" dirty="0">
                <a:latin typeface="Courier New"/>
                <a:cs typeface="Courier New"/>
              </a:rPr>
              <a:t>element={&lt;AddUser</a:t>
            </a:r>
            <a:r>
              <a:rPr sz="1200" spc="-7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/&gt;}</a:t>
            </a:r>
            <a:r>
              <a:rPr sz="1200" spc="-75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&lt;/Routes&gt;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55483" y="5538279"/>
            <a:ext cx="1560830" cy="369570"/>
            <a:chOff x="1455483" y="5538279"/>
            <a:chExt cx="1560830" cy="36957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3421" y="5546216"/>
              <a:ext cx="1544574" cy="3535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463421" y="5546216"/>
              <a:ext cx="1544955" cy="353695"/>
            </a:xfrm>
            <a:custGeom>
              <a:avLst/>
              <a:gdLst/>
              <a:ahLst/>
              <a:cxnLst/>
              <a:rect l="l" t="t" r="r" b="b"/>
              <a:pathLst>
                <a:path w="1544955" h="353695">
                  <a:moveTo>
                    <a:pt x="0" y="58928"/>
                  </a:moveTo>
                  <a:lnTo>
                    <a:pt x="4635" y="36004"/>
                  </a:lnTo>
                  <a:lnTo>
                    <a:pt x="17272" y="17272"/>
                  </a:lnTo>
                  <a:lnTo>
                    <a:pt x="36004" y="4635"/>
                  </a:lnTo>
                  <a:lnTo>
                    <a:pt x="58927" y="0"/>
                  </a:lnTo>
                  <a:lnTo>
                    <a:pt x="1485646" y="0"/>
                  </a:lnTo>
                  <a:lnTo>
                    <a:pt x="1508569" y="4635"/>
                  </a:lnTo>
                  <a:lnTo>
                    <a:pt x="1527302" y="17272"/>
                  </a:lnTo>
                  <a:lnTo>
                    <a:pt x="1539938" y="36004"/>
                  </a:lnTo>
                  <a:lnTo>
                    <a:pt x="1544574" y="58928"/>
                  </a:lnTo>
                  <a:lnTo>
                    <a:pt x="1544574" y="294640"/>
                  </a:lnTo>
                  <a:lnTo>
                    <a:pt x="1539938" y="317579"/>
                  </a:lnTo>
                  <a:lnTo>
                    <a:pt x="1527302" y="336310"/>
                  </a:lnTo>
                  <a:lnTo>
                    <a:pt x="1508569" y="348937"/>
                  </a:lnTo>
                  <a:lnTo>
                    <a:pt x="1485646" y="353568"/>
                  </a:lnTo>
                  <a:lnTo>
                    <a:pt x="58927" y="353568"/>
                  </a:lnTo>
                  <a:lnTo>
                    <a:pt x="36004" y="348937"/>
                  </a:lnTo>
                  <a:lnTo>
                    <a:pt x="17272" y="336310"/>
                  </a:lnTo>
                  <a:lnTo>
                    <a:pt x="4635" y="317579"/>
                  </a:lnTo>
                  <a:lnTo>
                    <a:pt x="0" y="294640"/>
                  </a:lnTo>
                  <a:lnTo>
                    <a:pt x="0" y="5892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79994" y="5575808"/>
            <a:ext cx="15119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974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rebuchet MS"/>
                <a:cs typeface="Trebuchet MS"/>
              </a:rPr>
              <a:t>Output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20225" y="4521009"/>
            <a:ext cx="1332865" cy="257810"/>
            <a:chOff x="2820225" y="4521009"/>
            <a:chExt cx="1332865" cy="25781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28163" y="4528946"/>
              <a:ext cx="1316736" cy="24155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828163" y="4528946"/>
              <a:ext cx="1316990" cy="241935"/>
            </a:xfrm>
            <a:custGeom>
              <a:avLst/>
              <a:gdLst/>
              <a:ahLst/>
              <a:cxnLst/>
              <a:rect l="l" t="t" r="r" b="b"/>
              <a:pathLst>
                <a:path w="1316989" h="241935">
                  <a:moveTo>
                    <a:pt x="0" y="40258"/>
                  </a:moveTo>
                  <a:lnTo>
                    <a:pt x="3165" y="24592"/>
                  </a:lnTo>
                  <a:lnTo>
                    <a:pt x="11795" y="11795"/>
                  </a:lnTo>
                  <a:lnTo>
                    <a:pt x="24592" y="3165"/>
                  </a:lnTo>
                  <a:lnTo>
                    <a:pt x="40259" y="0"/>
                  </a:lnTo>
                  <a:lnTo>
                    <a:pt x="1276477" y="0"/>
                  </a:lnTo>
                  <a:lnTo>
                    <a:pt x="1292143" y="3165"/>
                  </a:lnTo>
                  <a:lnTo>
                    <a:pt x="1304940" y="11795"/>
                  </a:lnTo>
                  <a:lnTo>
                    <a:pt x="1313570" y="24592"/>
                  </a:lnTo>
                  <a:lnTo>
                    <a:pt x="1316736" y="40258"/>
                  </a:lnTo>
                  <a:lnTo>
                    <a:pt x="1316736" y="201294"/>
                  </a:lnTo>
                  <a:lnTo>
                    <a:pt x="1313570" y="216961"/>
                  </a:lnTo>
                  <a:lnTo>
                    <a:pt x="1304940" y="229758"/>
                  </a:lnTo>
                  <a:lnTo>
                    <a:pt x="1292143" y="238388"/>
                  </a:lnTo>
                  <a:lnTo>
                    <a:pt x="1276477" y="241553"/>
                  </a:lnTo>
                  <a:lnTo>
                    <a:pt x="40259" y="241553"/>
                  </a:lnTo>
                  <a:lnTo>
                    <a:pt x="24592" y="238388"/>
                  </a:lnTo>
                  <a:lnTo>
                    <a:pt x="11795" y="229758"/>
                  </a:lnTo>
                  <a:lnTo>
                    <a:pt x="3165" y="216961"/>
                  </a:lnTo>
                  <a:lnTo>
                    <a:pt x="0" y="201294"/>
                  </a:lnTo>
                  <a:lnTo>
                    <a:pt x="0" y="4025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5846127" y="1286319"/>
            <a:ext cx="4149725" cy="3565525"/>
            <a:chOff x="5846127" y="1286319"/>
            <a:chExt cx="4149725" cy="3565525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54065" y="1615821"/>
              <a:ext cx="4133850" cy="32278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854065" y="1615821"/>
              <a:ext cx="4133850" cy="3228340"/>
            </a:xfrm>
            <a:custGeom>
              <a:avLst/>
              <a:gdLst/>
              <a:ahLst/>
              <a:cxnLst/>
              <a:rect l="l" t="t" r="r" b="b"/>
              <a:pathLst>
                <a:path w="4133850" h="3228340">
                  <a:moveTo>
                    <a:pt x="0" y="537972"/>
                  </a:moveTo>
                  <a:lnTo>
                    <a:pt x="2199" y="489014"/>
                  </a:lnTo>
                  <a:lnTo>
                    <a:pt x="8669" y="441286"/>
                  </a:lnTo>
                  <a:lnTo>
                    <a:pt x="19221" y="394978"/>
                  </a:lnTo>
                  <a:lnTo>
                    <a:pt x="33663" y="350280"/>
                  </a:lnTo>
                  <a:lnTo>
                    <a:pt x="51807" y="307382"/>
                  </a:lnTo>
                  <a:lnTo>
                    <a:pt x="73462" y="266474"/>
                  </a:lnTo>
                  <a:lnTo>
                    <a:pt x="98438" y="227746"/>
                  </a:lnTo>
                  <a:lnTo>
                    <a:pt x="126544" y="191388"/>
                  </a:lnTo>
                  <a:lnTo>
                    <a:pt x="157591" y="157591"/>
                  </a:lnTo>
                  <a:lnTo>
                    <a:pt x="191388" y="126544"/>
                  </a:lnTo>
                  <a:lnTo>
                    <a:pt x="227746" y="98438"/>
                  </a:lnTo>
                  <a:lnTo>
                    <a:pt x="266474" y="73462"/>
                  </a:lnTo>
                  <a:lnTo>
                    <a:pt x="307382" y="51807"/>
                  </a:lnTo>
                  <a:lnTo>
                    <a:pt x="350280" y="33663"/>
                  </a:lnTo>
                  <a:lnTo>
                    <a:pt x="394978" y="19221"/>
                  </a:lnTo>
                  <a:lnTo>
                    <a:pt x="441286" y="8669"/>
                  </a:lnTo>
                  <a:lnTo>
                    <a:pt x="489014" y="2199"/>
                  </a:lnTo>
                  <a:lnTo>
                    <a:pt x="537972" y="0"/>
                  </a:lnTo>
                  <a:lnTo>
                    <a:pt x="3595878" y="0"/>
                  </a:lnTo>
                  <a:lnTo>
                    <a:pt x="3644835" y="2199"/>
                  </a:lnTo>
                  <a:lnTo>
                    <a:pt x="3692563" y="8669"/>
                  </a:lnTo>
                  <a:lnTo>
                    <a:pt x="3738871" y="19221"/>
                  </a:lnTo>
                  <a:lnTo>
                    <a:pt x="3783569" y="33663"/>
                  </a:lnTo>
                  <a:lnTo>
                    <a:pt x="3826467" y="51807"/>
                  </a:lnTo>
                  <a:lnTo>
                    <a:pt x="3867375" y="73462"/>
                  </a:lnTo>
                  <a:lnTo>
                    <a:pt x="3906103" y="98438"/>
                  </a:lnTo>
                  <a:lnTo>
                    <a:pt x="3942461" y="126544"/>
                  </a:lnTo>
                  <a:lnTo>
                    <a:pt x="3976258" y="157591"/>
                  </a:lnTo>
                  <a:lnTo>
                    <a:pt x="4007305" y="191388"/>
                  </a:lnTo>
                  <a:lnTo>
                    <a:pt x="4035411" y="227746"/>
                  </a:lnTo>
                  <a:lnTo>
                    <a:pt x="4060387" y="266474"/>
                  </a:lnTo>
                  <a:lnTo>
                    <a:pt x="4082042" y="307382"/>
                  </a:lnTo>
                  <a:lnTo>
                    <a:pt x="4100186" y="350280"/>
                  </a:lnTo>
                  <a:lnTo>
                    <a:pt x="4114628" y="394978"/>
                  </a:lnTo>
                  <a:lnTo>
                    <a:pt x="4125180" y="441286"/>
                  </a:lnTo>
                  <a:lnTo>
                    <a:pt x="4131650" y="489014"/>
                  </a:lnTo>
                  <a:lnTo>
                    <a:pt x="4133850" y="537972"/>
                  </a:lnTo>
                  <a:lnTo>
                    <a:pt x="4133850" y="2689860"/>
                  </a:lnTo>
                  <a:lnTo>
                    <a:pt x="4131650" y="2738817"/>
                  </a:lnTo>
                  <a:lnTo>
                    <a:pt x="4125180" y="2786545"/>
                  </a:lnTo>
                  <a:lnTo>
                    <a:pt x="4114628" y="2832853"/>
                  </a:lnTo>
                  <a:lnTo>
                    <a:pt x="4100186" y="2877551"/>
                  </a:lnTo>
                  <a:lnTo>
                    <a:pt x="4082042" y="2920449"/>
                  </a:lnTo>
                  <a:lnTo>
                    <a:pt x="4060387" y="2961357"/>
                  </a:lnTo>
                  <a:lnTo>
                    <a:pt x="4035411" y="3000085"/>
                  </a:lnTo>
                  <a:lnTo>
                    <a:pt x="4007305" y="3036443"/>
                  </a:lnTo>
                  <a:lnTo>
                    <a:pt x="3976258" y="3070240"/>
                  </a:lnTo>
                  <a:lnTo>
                    <a:pt x="3942461" y="3101287"/>
                  </a:lnTo>
                  <a:lnTo>
                    <a:pt x="3906103" y="3129393"/>
                  </a:lnTo>
                  <a:lnTo>
                    <a:pt x="3867375" y="3154369"/>
                  </a:lnTo>
                  <a:lnTo>
                    <a:pt x="3826467" y="3176024"/>
                  </a:lnTo>
                  <a:lnTo>
                    <a:pt x="3783569" y="3194168"/>
                  </a:lnTo>
                  <a:lnTo>
                    <a:pt x="3738871" y="3208610"/>
                  </a:lnTo>
                  <a:lnTo>
                    <a:pt x="3692563" y="3219162"/>
                  </a:lnTo>
                  <a:lnTo>
                    <a:pt x="3644835" y="3225632"/>
                  </a:lnTo>
                  <a:lnTo>
                    <a:pt x="3595878" y="3227832"/>
                  </a:lnTo>
                  <a:lnTo>
                    <a:pt x="537972" y="3227832"/>
                  </a:lnTo>
                  <a:lnTo>
                    <a:pt x="489014" y="3225632"/>
                  </a:lnTo>
                  <a:lnTo>
                    <a:pt x="441286" y="3219162"/>
                  </a:lnTo>
                  <a:lnTo>
                    <a:pt x="394978" y="3208610"/>
                  </a:lnTo>
                  <a:lnTo>
                    <a:pt x="350280" y="3194168"/>
                  </a:lnTo>
                  <a:lnTo>
                    <a:pt x="307382" y="3176024"/>
                  </a:lnTo>
                  <a:lnTo>
                    <a:pt x="266474" y="3154369"/>
                  </a:lnTo>
                  <a:lnTo>
                    <a:pt x="227746" y="3129393"/>
                  </a:lnTo>
                  <a:lnTo>
                    <a:pt x="191388" y="3101287"/>
                  </a:lnTo>
                  <a:lnTo>
                    <a:pt x="157591" y="3070240"/>
                  </a:lnTo>
                  <a:lnTo>
                    <a:pt x="126544" y="3036443"/>
                  </a:lnTo>
                  <a:lnTo>
                    <a:pt x="98438" y="3000085"/>
                  </a:lnTo>
                  <a:lnTo>
                    <a:pt x="73462" y="2961357"/>
                  </a:lnTo>
                  <a:lnTo>
                    <a:pt x="51807" y="2920449"/>
                  </a:lnTo>
                  <a:lnTo>
                    <a:pt x="33663" y="2877551"/>
                  </a:lnTo>
                  <a:lnTo>
                    <a:pt x="19221" y="2832853"/>
                  </a:lnTo>
                  <a:lnTo>
                    <a:pt x="8669" y="2786545"/>
                  </a:lnTo>
                  <a:lnTo>
                    <a:pt x="2199" y="2738817"/>
                  </a:lnTo>
                  <a:lnTo>
                    <a:pt x="0" y="2689860"/>
                  </a:lnTo>
                  <a:lnTo>
                    <a:pt x="0" y="53797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1359" y="1294257"/>
              <a:ext cx="2987040" cy="42062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301359" y="1294257"/>
              <a:ext cx="2987040" cy="421005"/>
            </a:xfrm>
            <a:custGeom>
              <a:avLst/>
              <a:gdLst/>
              <a:ahLst/>
              <a:cxnLst/>
              <a:rect l="l" t="t" r="r" b="b"/>
              <a:pathLst>
                <a:path w="2987040" h="421005">
                  <a:moveTo>
                    <a:pt x="0" y="70103"/>
                  </a:moveTo>
                  <a:lnTo>
                    <a:pt x="5506" y="42808"/>
                  </a:lnTo>
                  <a:lnTo>
                    <a:pt x="20526" y="20526"/>
                  </a:lnTo>
                  <a:lnTo>
                    <a:pt x="42808" y="5506"/>
                  </a:lnTo>
                  <a:lnTo>
                    <a:pt x="70104" y="0"/>
                  </a:lnTo>
                  <a:lnTo>
                    <a:pt x="2916936" y="0"/>
                  </a:lnTo>
                  <a:lnTo>
                    <a:pt x="2944231" y="5506"/>
                  </a:lnTo>
                  <a:lnTo>
                    <a:pt x="2966513" y="20526"/>
                  </a:lnTo>
                  <a:lnTo>
                    <a:pt x="2981533" y="42808"/>
                  </a:lnTo>
                  <a:lnTo>
                    <a:pt x="2987040" y="70103"/>
                  </a:lnTo>
                  <a:lnTo>
                    <a:pt x="2987040" y="350519"/>
                  </a:lnTo>
                  <a:lnTo>
                    <a:pt x="2981533" y="377815"/>
                  </a:lnTo>
                  <a:lnTo>
                    <a:pt x="2966513" y="400097"/>
                  </a:lnTo>
                  <a:lnTo>
                    <a:pt x="2944231" y="415117"/>
                  </a:lnTo>
                  <a:lnTo>
                    <a:pt x="2916936" y="420623"/>
                  </a:lnTo>
                  <a:lnTo>
                    <a:pt x="70104" y="420623"/>
                  </a:lnTo>
                  <a:lnTo>
                    <a:pt x="42808" y="415117"/>
                  </a:lnTo>
                  <a:lnTo>
                    <a:pt x="20526" y="400097"/>
                  </a:lnTo>
                  <a:lnTo>
                    <a:pt x="5506" y="377815"/>
                  </a:lnTo>
                  <a:lnTo>
                    <a:pt x="0" y="350519"/>
                  </a:lnTo>
                  <a:lnTo>
                    <a:pt x="0" y="70103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37017" y="4574666"/>
              <a:ext cx="1316736" cy="24155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137017" y="4574666"/>
              <a:ext cx="1316990" cy="241935"/>
            </a:xfrm>
            <a:custGeom>
              <a:avLst/>
              <a:gdLst/>
              <a:ahLst/>
              <a:cxnLst/>
              <a:rect l="l" t="t" r="r" b="b"/>
              <a:pathLst>
                <a:path w="1316990" h="241935">
                  <a:moveTo>
                    <a:pt x="0" y="40258"/>
                  </a:moveTo>
                  <a:lnTo>
                    <a:pt x="3165" y="24592"/>
                  </a:lnTo>
                  <a:lnTo>
                    <a:pt x="11795" y="11795"/>
                  </a:lnTo>
                  <a:lnTo>
                    <a:pt x="24592" y="3165"/>
                  </a:lnTo>
                  <a:lnTo>
                    <a:pt x="40259" y="0"/>
                  </a:lnTo>
                  <a:lnTo>
                    <a:pt x="1276477" y="0"/>
                  </a:lnTo>
                  <a:lnTo>
                    <a:pt x="1292143" y="3165"/>
                  </a:lnTo>
                  <a:lnTo>
                    <a:pt x="1304940" y="11795"/>
                  </a:lnTo>
                  <a:lnTo>
                    <a:pt x="1313570" y="24592"/>
                  </a:lnTo>
                  <a:lnTo>
                    <a:pt x="1316736" y="40258"/>
                  </a:lnTo>
                  <a:lnTo>
                    <a:pt x="1316736" y="201294"/>
                  </a:lnTo>
                  <a:lnTo>
                    <a:pt x="1313570" y="216961"/>
                  </a:lnTo>
                  <a:lnTo>
                    <a:pt x="1304940" y="229758"/>
                  </a:lnTo>
                  <a:lnTo>
                    <a:pt x="1292143" y="238388"/>
                  </a:lnTo>
                  <a:lnTo>
                    <a:pt x="1276477" y="241553"/>
                  </a:lnTo>
                  <a:lnTo>
                    <a:pt x="40259" y="241553"/>
                  </a:lnTo>
                  <a:lnTo>
                    <a:pt x="24592" y="238388"/>
                  </a:lnTo>
                  <a:lnTo>
                    <a:pt x="11795" y="229758"/>
                  </a:lnTo>
                  <a:lnTo>
                    <a:pt x="3165" y="216961"/>
                  </a:lnTo>
                  <a:lnTo>
                    <a:pt x="0" y="201294"/>
                  </a:lnTo>
                  <a:lnTo>
                    <a:pt x="0" y="4025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968498" y="4535932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10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>
              <a:lnSpc>
                <a:spcPts val="1365"/>
              </a:lnSpc>
            </a:pPr>
            <a:r>
              <a:rPr spc="-25" dirty="0"/>
              <a:t>8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4331291" y="6600190"/>
            <a:ext cx="32296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 </a:t>
            </a:r>
            <a:r>
              <a:rPr sz="1200" spc="-55" dirty="0">
                <a:latin typeface="Trebuchet MS"/>
                <a:cs typeface="Trebuchet MS"/>
              </a:rPr>
              <a:t>Development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ReactJS/Session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90665" y="1356360"/>
            <a:ext cx="3249930" cy="3433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865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Trebuchet MS"/>
                <a:cs typeface="Trebuchet MS"/>
              </a:rPr>
              <a:t>Creating </a:t>
            </a:r>
            <a:r>
              <a:rPr sz="1600" spc="-85" dirty="0">
                <a:latin typeface="Trebuchet MS"/>
                <a:cs typeface="Trebuchet MS"/>
              </a:rPr>
              <a:t>three </a:t>
            </a:r>
            <a:r>
              <a:rPr sz="1600" spc="-75" dirty="0">
                <a:latin typeface="Trebuchet MS"/>
                <a:cs typeface="Trebuchet MS"/>
              </a:rPr>
              <a:t>input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fields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65"/>
              </a:spcBef>
            </a:pPr>
            <a:endParaRPr sz="1600">
              <a:latin typeface="Trebuchet MS"/>
              <a:cs typeface="Trebuchet MS"/>
            </a:endParaRPr>
          </a:p>
          <a:p>
            <a:pPr marL="196850" marR="746125" indent="-18478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export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AddUser()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 </a:t>
            </a: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&lt;div</a:t>
            </a:r>
            <a:r>
              <a:rPr sz="1200" spc="5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className="add-user-form"&gt;</a:t>
            </a:r>
            <a:endParaRPr sz="1200">
              <a:latin typeface="Courier New"/>
              <a:cs typeface="Courier New"/>
            </a:endParaRPr>
          </a:p>
          <a:p>
            <a:pPr marL="12700" marR="1021080" indent="5524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&lt;input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type="text" </a:t>
            </a:r>
            <a:r>
              <a:rPr sz="1200" dirty="0">
                <a:latin typeface="Courier New"/>
                <a:cs typeface="Courier New"/>
              </a:rPr>
              <a:t>placeholder="Name"</a:t>
            </a:r>
            <a:r>
              <a:rPr sz="1200" spc="-145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&lt;input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type="text"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urier New"/>
                <a:cs typeface="Courier New"/>
              </a:rPr>
              <a:t>placeholder="Pic"</a:t>
            </a:r>
            <a:r>
              <a:rPr sz="1200" spc="-13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12700" marR="1021080" indent="5524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&lt;input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type="text" </a:t>
            </a:r>
            <a:r>
              <a:rPr sz="1200" dirty="0">
                <a:latin typeface="Courier New"/>
                <a:cs typeface="Courier New"/>
              </a:rPr>
              <a:t>placeholder="Bio"</a:t>
            </a:r>
            <a:r>
              <a:rPr sz="1200" spc="-13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&lt;button&gt;Add</a:t>
            </a:r>
            <a:r>
              <a:rPr sz="1200" spc="-8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user&lt;/button&gt;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200">
              <a:latin typeface="Courier New"/>
              <a:cs typeface="Courier New"/>
            </a:endParaRPr>
          </a:p>
          <a:p>
            <a:pPr marR="29845" algn="r">
              <a:lnSpc>
                <a:spcPct val="100000"/>
              </a:lnSpc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11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667" y="195326"/>
            <a:ext cx="9377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CREATING</a:t>
            </a:r>
            <a:r>
              <a:rPr spc="-20" dirty="0"/>
              <a:t> </a:t>
            </a:r>
            <a:r>
              <a:rPr spc="190" dirty="0"/>
              <a:t>A</a:t>
            </a:r>
            <a:r>
              <a:rPr spc="-15" dirty="0"/>
              <a:t> </a:t>
            </a:r>
            <a:r>
              <a:rPr spc="90" dirty="0"/>
              <a:t>SIMPLE</a:t>
            </a:r>
            <a:r>
              <a:rPr spc="-5" dirty="0"/>
              <a:t> </a:t>
            </a:r>
            <a:r>
              <a:rPr spc="125" dirty="0"/>
              <a:t>CRUD</a:t>
            </a:r>
            <a:r>
              <a:rPr spc="-20" dirty="0"/>
              <a:t> </a:t>
            </a:r>
            <a:r>
              <a:rPr dirty="0"/>
              <a:t>APPLICATION</a:t>
            </a:r>
            <a:r>
              <a:rPr spc="-20" dirty="0"/>
              <a:t> </a:t>
            </a:r>
            <a:r>
              <a:rPr spc="-35" dirty="0"/>
              <a:t>[5-</a:t>
            </a:r>
            <a:r>
              <a:rPr spc="-25" dirty="0"/>
              <a:t>5]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1667" y="999045"/>
            <a:ext cx="3333750" cy="3690620"/>
            <a:chOff x="641667" y="999045"/>
            <a:chExt cx="3333750" cy="3690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605" y="1006983"/>
              <a:ext cx="3317748" cy="36743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9605" y="1006983"/>
              <a:ext cx="3317875" cy="3674745"/>
            </a:xfrm>
            <a:custGeom>
              <a:avLst/>
              <a:gdLst/>
              <a:ahLst/>
              <a:cxnLst/>
              <a:rect l="l" t="t" r="r" b="b"/>
              <a:pathLst>
                <a:path w="3317875" h="3674745">
                  <a:moveTo>
                    <a:pt x="0" y="552958"/>
                  </a:moveTo>
                  <a:lnTo>
                    <a:pt x="2029" y="505240"/>
                  </a:lnTo>
                  <a:lnTo>
                    <a:pt x="8008" y="458651"/>
                  </a:lnTo>
                  <a:lnTo>
                    <a:pt x="17769" y="413356"/>
                  </a:lnTo>
                  <a:lnTo>
                    <a:pt x="31147" y="369521"/>
                  </a:lnTo>
                  <a:lnTo>
                    <a:pt x="47976" y="327312"/>
                  </a:lnTo>
                  <a:lnTo>
                    <a:pt x="68090" y="286895"/>
                  </a:lnTo>
                  <a:lnTo>
                    <a:pt x="91323" y="248435"/>
                  </a:lnTo>
                  <a:lnTo>
                    <a:pt x="117509" y="212099"/>
                  </a:lnTo>
                  <a:lnTo>
                    <a:pt x="146481" y="178053"/>
                  </a:lnTo>
                  <a:lnTo>
                    <a:pt x="178075" y="146462"/>
                  </a:lnTo>
                  <a:lnTo>
                    <a:pt x="212123" y="117492"/>
                  </a:lnTo>
                  <a:lnTo>
                    <a:pt x="248461" y="91309"/>
                  </a:lnTo>
                  <a:lnTo>
                    <a:pt x="286921" y="68080"/>
                  </a:lnTo>
                  <a:lnTo>
                    <a:pt x="327339" y="47968"/>
                  </a:lnTo>
                  <a:lnTo>
                    <a:pt x="369547" y="31142"/>
                  </a:lnTo>
                  <a:lnTo>
                    <a:pt x="413380" y="17766"/>
                  </a:lnTo>
                  <a:lnTo>
                    <a:pt x="458672" y="8006"/>
                  </a:lnTo>
                  <a:lnTo>
                    <a:pt x="505258" y="2029"/>
                  </a:lnTo>
                  <a:lnTo>
                    <a:pt x="552970" y="0"/>
                  </a:lnTo>
                  <a:lnTo>
                    <a:pt x="2764790" y="0"/>
                  </a:lnTo>
                  <a:lnTo>
                    <a:pt x="2812507" y="2029"/>
                  </a:lnTo>
                  <a:lnTo>
                    <a:pt x="2859096" y="8006"/>
                  </a:lnTo>
                  <a:lnTo>
                    <a:pt x="2904391" y="17766"/>
                  </a:lnTo>
                  <a:lnTo>
                    <a:pt x="2948226" y="31142"/>
                  </a:lnTo>
                  <a:lnTo>
                    <a:pt x="2990435" y="47968"/>
                  </a:lnTo>
                  <a:lnTo>
                    <a:pt x="3030852" y="68080"/>
                  </a:lnTo>
                  <a:lnTo>
                    <a:pt x="3069312" y="91309"/>
                  </a:lnTo>
                  <a:lnTo>
                    <a:pt x="3105648" y="117492"/>
                  </a:lnTo>
                  <a:lnTo>
                    <a:pt x="3139694" y="146462"/>
                  </a:lnTo>
                  <a:lnTo>
                    <a:pt x="3171285" y="178053"/>
                  </a:lnTo>
                  <a:lnTo>
                    <a:pt x="3200255" y="212099"/>
                  </a:lnTo>
                  <a:lnTo>
                    <a:pt x="3226438" y="248435"/>
                  </a:lnTo>
                  <a:lnTo>
                    <a:pt x="3249667" y="286895"/>
                  </a:lnTo>
                  <a:lnTo>
                    <a:pt x="3269779" y="327312"/>
                  </a:lnTo>
                  <a:lnTo>
                    <a:pt x="3286605" y="369521"/>
                  </a:lnTo>
                  <a:lnTo>
                    <a:pt x="3299981" y="413356"/>
                  </a:lnTo>
                  <a:lnTo>
                    <a:pt x="3309741" y="458651"/>
                  </a:lnTo>
                  <a:lnTo>
                    <a:pt x="3315718" y="505240"/>
                  </a:lnTo>
                  <a:lnTo>
                    <a:pt x="3317748" y="552958"/>
                  </a:lnTo>
                  <a:lnTo>
                    <a:pt x="3317748" y="3121406"/>
                  </a:lnTo>
                  <a:lnTo>
                    <a:pt x="3315718" y="3169123"/>
                  </a:lnTo>
                  <a:lnTo>
                    <a:pt x="3309741" y="3215712"/>
                  </a:lnTo>
                  <a:lnTo>
                    <a:pt x="3299981" y="3261007"/>
                  </a:lnTo>
                  <a:lnTo>
                    <a:pt x="3286605" y="3304842"/>
                  </a:lnTo>
                  <a:lnTo>
                    <a:pt x="3269779" y="3347051"/>
                  </a:lnTo>
                  <a:lnTo>
                    <a:pt x="3249667" y="3387468"/>
                  </a:lnTo>
                  <a:lnTo>
                    <a:pt x="3226438" y="3425928"/>
                  </a:lnTo>
                  <a:lnTo>
                    <a:pt x="3200255" y="3462264"/>
                  </a:lnTo>
                  <a:lnTo>
                    <a:pt x="3171285" y="3496310"/>
                  </a:lnTo>
                  <a:lnTo>
                    <a:pt x="3139694" y="3527901"/>
                  </a:lnTo>
                  <a:lnTo>
                    <a:pt x="3105648" y="3556871"/>
                  </a:lnTo>
                  <a:lnTo>
                    <a:pt x="3069312" y="3583054"/>
                  </a:lnTo>
                  <a:lnTo>
                    <a:pt x="3030852" y="3606283"/>
                  </a:lnTo>
                  <a:lnTo>
                    <a:pt x="2990435" y="3626395"/>
                  </a:lnTo>
                  <a:lnTo>
                    <a:pt x="2948226" y="3643221"/>
                  </a:lnTo>
                  <a:lnTo>
                    <a:pt x="2904391" y="3656597"/>
                  </a:lnTo>
                  <a:lnTo>
                    <a:pt x="2859096" y="3666357"/>
                  </a:lnTo>
                  <a:lnTo>
                    <a:pt x="2812507" y="3672334"/>
                  </a:lnTo>
                  <a:lnTo>
                    <a:pt x="2764790" y="3674364"/>
                  </a:lnTo>
                  <a:lnTo>
                    <a:pt x="552970" y="3674364"/>
                  </a:lnTo>
                  <a:lnTo>
                    <a:pt x="505258" y="3672334"/>
                  </a:lnTo>
                  <a:lnTo>
                    <a:pt x="458672" y="3666357"/>
                  </a:lnTo>
                  <a:lnTo>
                    <a:pt x="413380" y="3656597"/>
                  </a:lnTo>
                  <a:lnTo>
                    <a:pt x="369547" y="3643221"/>
                  </a:lnTo>
                  <a:lnTo>
                    <a:pt x="327339" y="3626395"/>
                  </a:lnTo>
                  <a:lnTo>
                    <a:pt x="286921" y="3606283"/>
                  </a:lnTo>
                  <a:lnTo>
                    <a:pt x="248461" y="3583054"/>
                  </a:lnTo>
                  <a:lnTo>
                    <a:pt x="212123" y="3556871"/>
                  </a:lnTo>
                  <a:lnTo>
                    <a:pt x="178075" y="3527901"/>
                  </a:lnTo>
                  <a:lnTo>
                    <a:pt x="146481" y="3496310"/>
                  </a:lnTo>
                  <a:lnTo>
                    <a:pt x="117509" y="3462264"/>
                  </a:lnTo>
                  <a:lnTo>
                    <a:pt x="91323" y="3425928"/>
                  </a:lnTo>
                  <a:lnTo>
                    <a:pt x="68090" y="3387468"/>
                  </a:lnTo>
                  <a:lnTo>
                    <a:pt x="47976" y="3347051"/>
                  </a:lnTo>
                  <a:lnTo>
                    <a:pt x="31147" y="3304842"/>
                  </a:lnTo>
                  <a:lnTo>
                    <a:pt x="17769" y="3261007"/>
                  </a:lnTo>
                  <a:lnTo>
                    <a:pt x="8008" y="3215712"/>
                  </a:lnTo>
                  <a:lnTo>
                    <a:pt x="2029" y="3169123"/>
                  </a:lnTo>
                  <a:lnTo>
                    <a:pt x="0" y="3121406"/>
                  </a:lnTo>
                  <a:lnTo>
                    <a:pt x="0" y="55295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90269" y="3818890"/>
            <a:ext cx="576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form"&gt;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7123" y="3818890"/>
            <a:ext cx="1864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639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&lt;input </a:t>
            </a:r>
            <a:r>
              <a:rPr sz="1200" dirty="0">
                <a:latin typeface="Courier New"/>
                <a:cs typeface="Courier New"/>
              </a:rPr>
              <a:t>onChange={(event)</a:t>
            </a:r>
            <a:r>
              <a:rPr sz="1200" spc="-13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=&gt;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0269" y="4184650"/>
            <a:ext cx="2600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setName(event.target.value)}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25531" y="999045"/>
            <a:ext cx="3149600" cy="3637279"/>
            <a:chOff x="4125531" y="999045"/>
            <a:chExt cx="3149600" cy="3637279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3469" y="1006983"/>
              <a:ext cx="3133344" cy="36210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33469" y="1006983"/>
              <a:ext cx="3133725" cy="3621404"/>
            </a:xfrm>
            <a:custGeom>
              <a:avLst/>
              <a:gdLst/>
              <a:ahLst/>
              <a:cxnLst/>
              <a:rect l="l" t="t" r="r" b="b"/>
              <a:pathLst>
                <a:path w="3133725" h="3621404">
                  <a:moveTo>
                    <a:pt x="0" y="522224"/>
                  </a:moveTo>
                  <a:lnTo>
                    <a:pt x="2134" y="474690"/>
                  </a:lnTo>
                  <a:lnTo>
                    <a:pt x="8413" y="428353"/>
                  </a:lnTo>
                  <a:lnTo>
                    <a:pt x="18654" y="383395"/>
                  </a:lnTo>
                  <a:lnTo>
                    <a:pt x="32671" y="340002"/>
                  </a:lnTo>
                  <a:lnTo>
                    <a:pt x="50281" y="298358"/>
                  </a:lnTo>
                  <a:lnTo>
                    <a:pt x="71298" y="258647"/>
                  </a:lnTo>
                  <a:lnTo>
                    <a:pt x="95539" y="221053"/>
                  </a:lnTo>
                  <a:lnTo>
                    <a:pt x="122820" y="185761"/>
                  </a:lnTo>
                  <a:lnTo>
                    <a:pt x="152955" y="152955"/>
                  </a:lnTo>
                  <a:lnTo>
                    <a:pt x="185761" y="122820"/>
                  </a:lnTo>
                  <a:lnTo>
                    <a:pt x="221053" y="95539"/>
                  </a:lnTo>
                  <a:lnTo>
                    <a:pt x="258647" y="71298"/>
                  </a:lnTo>
                  <a:lnTo>
                    <a:pt x="298358" y="50281"/>
                  </a:lnTo>
                  <a:lnTo>
                    <a:pt x="340002" y="32671"/>
                  </a:lnTo>
                  <a:lnTo>
                    <a:pt x="383395" y="18654"/>
                  </a:lnTo>
                  <a:lnTo>
                    <a:pt x="428353" y="8413"/>
                  </a:lnTo>
                  <a:lnTo>
                    <a:pt x="474690" y="2134"/>
                  </a:lnTo>
                  <a:lnTo>
                    <a:pt x="522223" y="0"/>
                  </a:lnTo>
                  <a:lnTo>
                    <a:pt x="2611120" y="0"/>
                  </a:lnTo>
                  <a:lnTo>
                    <a:pt x="2658653" y="2134"/>
                  </a:lnTo>
                  <a:lnTo>
                    <a:pt x="2704990" y="8413"/>
                  </a:lnTo>
                  <a:lnTo>
                    <a:pt x="2749948" y="18654"/>
                  </a:lnTo>
                  <a:lnTo>
                    <a:pt x="2793341" y="32671"/>
                  </a:lnTo>
                  <a:lnTo>
                    <a:pt x="2834985" y="50281"/>
                  </a:lnTo>
                  <a:lnTo>
                    <a:pt x="2874696" y="71298"/>
                  </a:lnTo>
                  <a:lnTo>
                    <a:pt x="2912290" y="95539"/>
                  </a:lnTo>
                  <a:lnTo>
                    <a:pt x="2947582" y="122820"/>
                  </a:lnTo>
                  <a:lnTo>
                    <a:pt x="2980388" y="152955"/>
                  </a:lnTo>
                  <a:lnTo>
                    <a:pt x="3010523" y="185761"/>
                  </a:lnTo>
                  <a:lnTo>
                    <a:pt x="3037804" y="221053"/>
                  </a:lnTo>
                  <a:lnTo>
                    <a:pt x="3062045" y="258647"/>
                  </a:lnTo>
                  <a:lnTo>
                    <a:pt x="3083062" y="298358"/>
                  </a:lnTo>
                  <a:lnTo>
                    <a:pt x="3100672" y="340002"/>
                  </a:lnTo>
                  <a:lnTo>
                    <a:pt x="3114689" y="383395"/>
                  </a:lnTo>
                  <a:lnTo>
                    <a:pt x="3124930" y="428353"/>
                  </a:lnTo>
                  <a:lnTo>
                    <a:pt x="3131209" y="474690"/>
                  </a:lnTo>
                  <a:lnTo>
                    <a:pt x="3133344" y="522224"/>
                  </a:lnTo>
                  <a:lnTo>
                    <a:pt x="3133344" y="3098800"/>
                  </a:lnTo>
                  <a:lnTo>
                    <a:pt x="3131209" y="3146333"/>
                  </a:lnTo>
                  <a:lnTo>
                    <a:pt x="3124930" y="3192670"/>
                  </a:lnTo>
                  <a:lnTo>
                    <a:pt x="3114689" y="3237628"/>
                  </a:lnTo>
                  <a:lnTo>
                    <a:pt x="3100672" y="3281021"/>
                  </a:lnTo>
                  <a:lnTo>
                    <a:pt x="3083062" y="3322665"/>
                  </a:lnTo>
                  <a:lnTo>
                    <a:pt x="3062045" y="3362376"/>
                  </a:lnTo>
                  <a:lnTo>
                    <a:pt x="3037804" y="3399970"/>
                  </a:lnTo>
                  <a:lnTo>
                    <a:pt x="3010523" y="3435262"/>
                  </a:lnTo>
                  <a:lnTo>
                    <a:pt x="2980388" y="3468068"/>
                  </a:lnTo>
                  <a:lnTo>
                    <a:pt x="2947582" y="3498203"/>
                  </a:lnTo>
                  <a:lnTo>
                    <a:pt x="2912290" y="3525484"/>
                  </a:lnTo>
                  <a:lnTo>
                    <a:pt x="2874696" y="3549725"/>
                  </a:lnTo>
                  <a:lnTo>
                    <a:pt x="2834985" y="3570742"/>
                  </a:lnTo>
                  <a:lnTo>
                    <a:pt x="2793341" y="3588352"/>
                  </a:lnTo>
                  <a:lnTo>
                    <a:pt x="2749948" y="3602369"/>
                  </a:lnTo>
                  <a:lnTo>
                    <a:pt x="2704990" y="3612610"/>
                  </a:lnTo>
                  <a:lnTo>
                    <a:pt x="2658653" y="3618889"/>
                  </a:lnTo>
                  <a:lnTo>
                    <a:pt x="2611120" y="3621024"/>
                  </a:lnTo>
                  <a:lnTo>
                    <a:pt x="522223" y="3621024"/>
                  </a:lnTo>
                  <a:lnTo>
                    <a:pt x="474690" y="3618889"/>
                  </a:lnTo>
                  <a:lnTo>
                    <a:pt x="428353" y="3612610"/>
                  </a:lnTo>
                  <a:lnTo>
                    <a:pt x="383395" y="3602369"/>
                  </a:lnTo>
                  <a:lnTo>
                    <a:pt x="340002" y="3588352"/>
                  </a:lnTo>
                  <a:lnTo>
                    <a:pt x="298358" y="3570742"/>
                  </a:lnTo>
                  <a:lnTo>
                    <a:pt x="258647" y="3549725"/>
                  </a:lnTo>
                  <a:lnTo>
                    <a:pt x="221053" y="3525484"/>
                  </a:lnTo>
                  <a:lnTo>
                    <a:pt x="185761" y="3498203"/>
                  </a:lnTo>
                  <a:lnTo>
                    <a:pt x="152955" y="3468068"/>
                  </a:lnTo>
                  <a:lnTo>
                    <a:pt x="122820" y="3435262"/>
                  </a:lnTo>
                  <a:lnTo>
                    <a:pt x="95539" y="3399970"/>
                  </a:lnTo>
                  <a:lnTo>
                    <a:pt x="71298" y="3362376"/>
                  </a:lnTo>
                  <a:lnTo>
                    <a:pt x="50281" y="3322665"/>
                  </a:lnTo>
                  <a:lnTo>
                    <a:pt x="32671" y="3281021"/>
                  </a:lnTo>
                  <a:lnTo>
                    <a:pt x="18654" y="3237628"/>
                  </a:lnTo>
                  <a:lnTo>
                    <a:pt x="8413" y="3192670"/>
                  </a:lnTo>
                  <a:lnTo>
                    <a:pt x="2134" y="3146333"/>
                  </a:lnTo>
                  <a:lnTo>
                    <a:pt x="0" y="3098800"/>
                  </a:lnTo>
                  <a:lnTo>
                    <a:pt x="0" y="522224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572605" y="1231646"/>
            <a:ext cx="2089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65244" y="1780285"/>
            <a:ext cx="260096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0" marR="5080" indent="-73723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setPic(event.target.value)} type="text" placeholder="Profile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Pic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20" dirty="0">
                <a:latin typeface="Courier New"/>
                <a:cs typeface="Courier New"/>
              </a:rPr>
              <a:t>Url"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&lt;input</a:t>
            </a:r>
            <a:endParaRPr sz="1200">
              <a:latin typeface="Courier New"/>
              <a:cs typeface="Courier New"/>
            </a:endParaRPr>
          </a:p>
          <a:p>
            <a:pPr marL="12700" marR="5080" indent="7366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onChange={(event)</a:t>
            </a:r>
            <a:r>
              <a:rPr sz="1200" spc="-13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=&gt; </a:t>
            </a:r>
            <a:r>
              <a:rPr sz="1200" spc="-10" dirty="0">
                <a:latin typeface="Courier New"/>
                <a:cs typeface="Courier New"/>
              </a:rPr>
              <a:t>setBio(event.target.value)}</a:t>
            </a:r>
            <a:endParaRPr sz="1200">
              <a:latin typeface="Courier New"/>
              <a:cs typeface="Courier New"/>
            </a:endParaRPr>
          </a:p>
          <a:p>
            <a:pPr marL="749300" marR="280035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type="text" placeholder="Bio"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12700" marR="649605" indent="55245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&lt;button onClick={addUser}&gt;Add user&lt;/button&gt;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33290" y="4340859"/>
            <a:ext cx="1036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8030" algn="l"/>
              </a:tabLst>
            </a:pPr>
            <a:r>
              <a:rPr sz="1200" spc="-10" dirty="0">
                <a:latin typeface="Courier New"/>
                <a:cs typeface="Courier New"/>
              </a:rPr>
              <a:t>&lt;/div&gt;</a:t>
            </a:r>
            <a:r>
              <a:rPr sz="1200" dirty="0">
                <a:latin typeface="Courier New"/>
                <a:cs typeface="Courier New"/>
              </a:rPr>
              <a:t>	</a:t>
            </a:r>
            <a:r>
              <a:rPr sz="1200" spc="-25" dirty="0">
                <a:latin typeface="Courier New"/>
                <a:cs typeface="Courier New"/>
              </a:rPr>
              <a:t>);}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95983" y="4543056"/>
            <a:ext cx="4033520" cy="1790700"/>
            <a:chOff x="1395983" y="4543056"/>
            <a:chExt cx="4033520" cy="179070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5983" y="4543056"/>
              <a:ext cx="4033266" cy="15986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8853" y="4622292"/>
              <a:ext cx="3836670" cy="14493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8434" y="6059043"/>
              <a:ext cx="1444752" cy="2667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718434" y="6059043"/>
              <a:ext cx="1445260" cy="266700"/>
            </a:xfrm>
            <a:custGeom>
              <a:avLst/>
              <a:gdLst/>
              <a:ahLst/>
              <a:cxnLst/>
              <a:rect l="l" t="t" r="r" b="b"/>
              <a:pathLst>
                <a:path w="1445260" h="266700">
                  <a:moveTo>
                    <a:pt x="0" y="44449"/>
                  </a:moveTo>
                  <a:lnTo>
                    <a:pt x="3498" y="27148"/>
                  </a:lnTo>
                  <a:lnTo>
                    <a:pt x="13033" y="13019"/>
                  </a:lnTo>
                  <a:lnTo>
                    <a:pt x="27164" y="3493"/>
                  </a:lnTo>
                  <a:lnTo>
                    <a:pt x="44450" y="0"/>
                  </a:lnTo>
                  <a:lnTo>
                    <a:pt x="1400302" y="0"/>
                  </a:lnTo>
                  <a:lnTo>
                    <a:pt x="1417587" y="3493"/>
                  </a:lnTo>
                  <a:lnTo>
                    <a:pt x="1431718" y="13019"/>
                  </a:lnTo>
                  <a:lnTo>
                    <a:pt x="1441253" y="27148"/>
                  </a:lnTo>
                  <a:lnTo>
                    <a:pt x="1444752" y="44449"/>
                  </a:lnTo>
                  <a:lnTo>
                    <a:pt x="1444752" y="222249"/>
                  </a:lnTo>
                  <a:lnTo>
                    <a:pt x="1441253" y="239551"/>
                  </a:lnTo>
                  <a:lnTo>
                    <a:pt x="1431718" y="253680"/>
                  </a:lnTo>
                  <a:lnTo>
                    <a:pt x="1417587" y="263206"/>
                  </a:lnTo>
                  <a:lnTo>
                    <a:pt x="1400302" y="266699"/>
                  </a:lnTo>
                  <a:lnTo>
                    <a:pt x="44450" y="266699"/>
                  </a:lnTo>
                  <a:lnTo>
                    <a:pt x="27164" y="263206"/>
                  </a:lnTo>
                  <a:lnTo>
                    <a:pt x="13033" y="253680"/>
                  </a:lnTo>
                  <a:lnTo>
                    <a:pt x="3498" y="239551"/>
                  </a:lnTo>
                  <a:lnTo>
                    <a:pt x="0" y="222249"/>
                  </a:lnTo>
                  <a:lnTo>
                    <a:pt x="0" y="4444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132835" y="6045200"/>
            <a:ext cx="6172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latin typeface="Trebuchet MS"/>
                <a:cs typeface="Trebuchet MS"/>
              </a:rPr>
              <a:t>Output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550721" y="976947"/>
            <a:ext cx="3852545" cy="3469004"/>
            <a:chOff x="7550721" y="976947"/>
            <a:chExt cx="3852545" cy="3469004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58658" y="984885"/>
              <a:ext cx="3836670" cy="345262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558658" y="984885"/>
              <a:ext cx="3836670" cy="3453129"/>
            </a:xfrm>
            <a:custGeom>
              <a:avLst/>
              <a:gdLst/>
              <a:ahLst/>
              <a:cxnLst/>
              <a:rect l="l" t="t" r="r" b="b"/>
              <a:pathLst>
                <a:path w="3836670" h="3453129">
                  <a:moveTo>
                    <a:pt x="0" y="575437"/>
                  </a:moveTo>
                  <a:lnTo>
                    <a:pt x="1907" y="528249"/>
                  </a:lnTo>
                  <a:lnTo>
                    <a:pt x="7532" y="482110"/>
                  </a:lnTo>
                  <a:lnTo>
                    <a:pt x="16726" y="437169"/>
                  </a:lnTo>
                  <a:lnTo>
                    <a:pt x="29341" y="393574"/>
                  </a:lnTo>
                  <a:lnTo>
                    <a:pt x="45227" y="351472"/>
                  </a:lnTo>
                  <a:lnTo>
                    <a:pt x="64238" y="311013"/>
                  </a:lnTo>
                  <a:lnTo>
                    <a:pt x="86225" y="272344"/>
                  </a:lnTo>
                  <a:lnTo>
                    <a:pt x="111040" y="235613"/>
                  </a:lnTo>
                  <a:lnTo>
                    <a:pt x="138535" y="200969"/>
                  </a:lnTo>
                  <a:lnTo>
                    <a:pt x="168560" y="168560"/>
                  </a:lnTo>
                  <a:lnTo>
                    <a:pt x="200969" y="138535"/>
                  </a:lnTo>
                  <a:lnTo>
                    <a:pt x="235613" y="111040"/>
                  </a:lnTo>
                  <a:lnTo>
                    <a:pt x="272344" y="86225"/>
                  </a:lnTo>
                  <a:lnTo>
                    <a:pt x="311013" y="64238"/>
                  </a:lnTo>
                  <a:lnTo>
                    <a:pt x="351472" y="45227"/>
                  </a:lnTo>
                  <a:lnTo>
                    <a:pt x="393574" y="29341"/>
                  </a:lnTo>
                  <a:lnTo>
                    <a:pt x="437169" y="16726"/>
                  </a:lnTo>
                  <a:lnTo>
                    <a:pt x="482110" y="7532"/>
                  </a:lnTo>
                  <a:lnTo>
                    <a:pt x="528249" y="1907"/>
                  </a:lnTo>
                  <a:lnTo>
                    <a:pt x="575437" y="0"/>
                  </a:lnTo>
                  <a:lnTo>
                    <a:pt x="3261233" y="0"/>
                  </a:lnTo>
                  <a:lnTo>
                    <a:pt x="3308420" y="1907"/>
                  </a:lnTo>
                  <a:lnTo>
                    <a:pt x="3354559" y="7532"/>
                  </a:lnTo>
                  <a:lnTo>
                    <a:pt x="3399500" y="16726"/>
                  </a:lnTo>
                  <a:lnTo>
                    <a:pt x="3443095" y="29341"/>
                  </a:lnTo>
                  <a:lnTo>
                    <a:pt x="3485197" y="45227"/>
                  </a:lnTo>
                  <a:lnTo>
                    <a:pt x="3525656" y="64238"/>
                  </a:lnTo>
                  <a:lnTo>
                    <a:pt x="3564325" y="86225"/>
                  </a:lnTo>
                  <a:lnTo>
                    <a:pt x="3601056" y="111040"/>
                  </a:lnTo>
                  <a:lnTo>
                    <a:pt x="3635700" y="138535"/>
                  </a:lnTo>
                  <a:lnTo>
                    <a:pt x="3668109" y="168560"/>
                  </a:lnTo>
                  <a:lnTo>
                    <a:pt x="3698134" y="200969"/>
                  </a:lnTo>
                  <a:lnTo>
                    <a:pt x="3725629" y="235613"/>
                  </a:lnTo>
                  <a:lnTo>
                    <a:pt x="3750444" y="272344"/>
                  </a:lnTo>
                  <a:lnTo>
                    <a:pt x="3772431" y="311013"/>
                  </a:lnTo>
                  <a:lnTo>
                    <a:pt x="3791442" y="351472"/>
                  </a:lnTo>
                  <a:lnTo>
                    <a:pt x="3807328" y="393574"/>
                  </a:lnTo>
                  <a:lnTo>
                    <a:pt x="3819943" y="437169"/>
                  </a:lnTo>
                  <a:lnTo>
                    <a:pt x="3829137" y="482110"/>
                  </a:lnTo>
                  <a:lnTo>
                    <a:pt x="3834762" y="528249"/>
                  </a:lnTo>
                  <a:lnTo>
                    <a:pt x="3836670" y="575437"/>
                  </a:lnTo>
                  <a:lnTo>
                    <a:pt x="3836670" y="2877185"/>
                  </a:lnTo>
                  <a:lnTo>
                    <a:pt x="3834762" y="2924372"/>
                  </a:lnTo>
                  <a:lnTo>
                    <a:pt x="3829137" y="2970511"/>
                  </a:lnTo>
                  <a:lnTo>
                    <a:pt x="3819943" y="3015452"/>
                  </a:lnTo>
                  <a:lnTo>
                    <a:pt x="3807328" y="3059047"/>
                  </a:lnTo>
                  <a:lnTo>
                    <a:pt x="3791442" y="3101149"/>
                  </a:lnTo>
                  <a:lnTo>
                    <a:pt x="3772431" y="3141608"/>
                  </a:lnTo>
                  <a:lnTo>
                    <a:pt x="3750444" y="3180277"/>
                  </a:lnTo>
                  <a:lnTo>
                    <a:pt x="3725629" y="3217008"/>
                  </a:lnTo>
                  <a:lnTo>
                    <a:pt x="3698134" y="3251652"/>
                  </a:lnTo>
                  <a:lnTo>
                    <a:pt x="3668109" y="3284061"/>
                  </a:lnTo>
                  <a:lnTo>
                    <a:pt x="3635700" y="3314086"/>
                  </a:lnTo>
                  <a:lnTo>
                    <a:pt x="3601056" y="3341581"/>
                  </a:lnTo>
                  <a:lnTo>
                    <a:pt x="3564325" y="3366396"/>
                  </a:lnTo>
                  <a:lnTo>
                    <a:pt x="3525656" y="3388383"/>
                  </a:lnTo>
                  <a:lnTo>
                    <a:pt x="3485197" y="3407394"/>
                  </a:lnTo>
                  <a:lnTo>
                    <a:pt x="3443095" y="3423280"/>
                  </a:lnTo>
                  <a:lnTo>
                    <a:pt x="3399500" y="3435895"/>
                  </a:lnTo>
                  <a:lnTo>
                    <a:pt x="3354559" y="3445089"/>
                  </a:lnTo>
                  <a:lnTo>
                    <a:pt x="3308420" y="3450714"/>
                  </a:lnTo>
                  <a:lnTo>
                    <a:pt x="3261233" y="3452622"/>
                  </a:lnTo>
                  <a:lnTo>
                    <a:pt x="575437" y="3452622"/>
                  </a:lnTo>
                  <a:lnTo>
                    <a:pt x="528249" y="3450714"/>
                  </a:lnTo>
                  <a:lnTo>
                    <a:pt x="482110" y="3445089"/>
                  </a:lnTo>
                  <a:lnTo>
                    <a:pt x="437169" y="3435895"/>
                  </a:lnTo>
                  <a:lnTo>
                    <a:pt x="393574" y="3423280"/>
                  </a:lnTo>
                  <a:lnTo>
                    <a:pt x="351472" y="3407394"/>
                  </a:lnTo>
                  <a:lnTo>
                    <a:pt x="311013" y="3388383"/>
                  </a:lnTo>
                  <a:lnTo>
                    <a:pt x="272344" y="3366396"/>
                  </a:lnTo>
                  <a:lnTo>
                    <a:pt x="235613" y="3341581"/>
                  </a:lnTo>
                  <a:lnTo>
                    <a:pt x="200969" y="3314086"/>
                  </a:lnTo>
                  <a:lnTo>
                    <a:pt x="168560" y="3284061"/>
                  </a:lnTo>
                  <a:lnTo>
                    <a:pt x="138535" y="3251652"/>
                  </a:lnTo>
                  <a:lnTo>
                    <a:pt x="111040" y="3217008"/>
                  </a:lnTo>
                  <a:lnTo>
                    <a:pt x="86225" y="3180277"/>
                  </a:lnTo>
                  <a:lnTo>
                    <a:pt x="64238" y="3141608"/>
                  </a:lnTo>
                  <a:lnTo>
                    <a:pt x="45227" y="3101149"/>
                  </a:lnTo>
                  <a:lnTo>
                    <a:pt x="29341" y="3059047"/>
                  </a:lnTo>
                  <a:lnTo>
                    <a:pt x="16726" y="3015452"/>
                  </a:lnTo>
                  <a:lnTo>
                    <a:pt x="7532" y="2970511"/>
                  </a:lnTo>
                  <a:lnTo>
                    <a:pt x="1907" y="2924372"/>
                  </a:lnTo>
                  <a:lnTo>
                    <a:pt x="0" y="2877185"/>
                  </a:lnTo>
                  <a:lnTo>
                    <a:pt x="0" y="57543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806435" y="1216914"/>
            <a:ext cx="21405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marR="5080" indent="-3683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addUser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()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 </a:t>
            </a: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newUser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565150" marR="110617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name, </a:t>
            </a:r>
            <a:r>
              <a:rPr sz="1200" spc="-20" dirty="0">
                <a:latin typeface="Courier New"/>
                <a:cs typeface="Courier New"/>
              </a:rPr>
              <a:t>pic, bio,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74481" y="2131314"/>
            <a:ext cx="25088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4515" algn="l"/>
              </a:tabLst>
            </a:pPr>
            <a:r>
              <a:rPr sz="1200" spc="-25" dirty="0">
                <a:latin typeface="Courier New"/>
                <a:cs typeface="Courier New"/>
              </a:rPr>
              <a:t>};</a:t>
            </a:r>
            <a:r>
              <a:rPr sz="1200" dirty="0">
                <a:latin typeface="Courier New"/>
                <a:cs typeface="Courier New"/>
              </a:rPr>
              <a:t>	</a:t>
            </a:r>
            <a:r>
              <a:rPr sz="1200" spc="-10" dirty="0">
                <a:latin typeface="Courier New"/>
                <a:cs typeface="Courier New"/>
              </a:rPr>
              <a:t>console.log(newUser);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06435" y="2314194"/>
            <a:ext cx="333629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ourier New"/>
                <a:cs typeface="Courier New"/>
              </a:rPr>
              <a:t>fetch(`https://640fc234864814e5b63f0 </a:t>
            </a:r>
            <a:r>
              <a:rPr sz="1200" dirty="0">
                <a:latin typeface="Courier New"/>
                <a:cs typeface="Courier New"/>
              </a:rPr>
              <a:t>d2f.mockapi.io/users`,</a:t>
            </a:r>
            <a:r>
              <a:rPr sz="1200" spc="-17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method: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"POST",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body: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JSON.stringify(newUser),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headers: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2700" marR="1198245" indent="73660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"Content-Type": "application/json",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},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}).then(()</a:t>
            </a:r>
            <a:r>
              <a:rPr sz="1200" spc="-75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=&gt;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06435" y="3960367"/>
            <a:ext cx="22326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35810" algn="l"/>
              </a:tabLst>
            </a:pPr>
            <a:r>
              <a:rPr sz="1200" spc="-10" dirty="0">
                <a:latin typeface="Courier New"/>
                <a:cs typeface="Courier New"/>
              </a:rPr>
              <a:t>navigate("/users"));</a:t>
            </a:r>
            <a:r>
              <a:rPr sz="1200" dirty="0">
                <a:latin typeface="Courier New"/>
                <a:cs typeface="Courier New"/>
              </a:rPr>
              <a:t>	</a:t>
            </a:r>
            <a:r>
              <a:rPr sz="1200" spc="-25" dirty="0">
                <a:latin typeface="Courier New"/>
                <a:cs typeface="Courier New"/>
              </a:rPr>
              <a:t>};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846569" y="4235234"/>
            <a:ext cx="4939665" cy="2066925"/>
            <a:chOff x="6846569" y="4235234"/>
            <a:chExt cx="4939665" cy="2066925"/>
          </a:xfrm>
        </p:grpSpPr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6569" y="4235234"/>
              <a:ext cx="4939283" cy="20314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58583" y="4319016"/>
              <a:ext cx="4724400" cy="187299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8026" y="6027039"/>
              <a:ext cx="1445513" cy="2667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598026" y="6027039"/>
              <a:ext cx="1445895" cy="266700"/>
            </a:xfrm>
            <a:custGeom>
              <a:avLst/>
              <a:gdLst/>
              <a:ahLst/>
              <a:cxnLst/>
              <a:rect l="l" t="t" r="r" b="b"/>
              <a:pathLst>
                <a:path w="1445895" h="266700">
                  <a:moveTo>
                    <a:pt x="0" y="44450"/>
                  </a:moveTo>
                  <a:lnTo>
                    <a:pt x="3498" y="27148"/>
                  </a:lnTo>
                  <a:lnTo>
                    <a:pt x="13033" y="13019"/>
                  </a:lnTo>
                  <a:lnTo>
                    <a:pt x="27164" y="3493"/>
                  </a:lnTo>
                  <a:lnTo>
                    <a:pt x="44450" y="0"/>
                  </a:lnTo>
                  <a:lnTo>
                    <a:pt x="1401064" y="0"/>
                  </a:lnTo>
                  <a:lnTo>
                    <a:pt x="1418349" y="3493"/>
                  </a:lnTo>
                  <a:lnTo>
                    <a:pt x="1432480" y="13019"/>
                  </a:lnTo>
                  <a:lnTo>
                    <a:pt x="1442015" y="27148"/>
                  </a:lnTo>
                  <a:lnTo>
                    <a:pt x="1445514" y="44450"/>
                  </a:lnTo>
                  <a:lnTo>
                    <a:pt x="1445514" y="222250"/>
                  </a:lnTo>
                  <a:lnTo>
                    <a:pt x="1442015" y="239551"/>
                  </a:lnTo>
                  <a:lnTo>
                    <a:pt x="1432480" y="253680"/>
                  </a:lnTo>
                  <a:lnTo>
                    <a:pt x="1418349" y="263206"/>
                  </a:lnTo>
                  <a:lnTo>
                    <a:pt x="1401064" y="266700"/>
                  </a:lnTo>
                  <a:lnTo>
                    <a:pt x="44450" y="266700"/>
                  </a:lnTo>
                  <a:lnTo>
                    <a:pt x="27164" y="263206"/>
                  </a:lnTo>
                  <a:lnTo>
                    <a:pt x="13033" y="253680"/>
                  </a:lnTo>
                  <a:lnTo>
                    <a:pt x="3498" y="239551"/>
                  </a:lnTo>
                  <a:lnTo>
                    <a:pt x="0" y="222250"/>
                  </a:lnTo>
                  <a:lnTo>
                    <a:pt x="0" y="4445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013190" y="6013196"/>
            <a:ext cx="6172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latin typeface="Trebuchet MS"/>
                <a:cs typeface="Trebuchet MS"/>
              </a:rPr>
              <a:t>Output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64449" y="794067"/>
            <a:ext cx="1332865" cy="257810"/>
            <a:chOff x="1564449" y="794067"/>
            <a:chExt cx="1332865" cy="257810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2386" y="802005"/>
              <a:ext cx="1316736" cy="24155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572386" y="802005"/>
              <a:ext cx="1316990" cy="241935"/>
            </a:xfrm>
            <a:custGeom>
              <a:avLst/>
              <a:gdLst/>
              <a:ahLst/>
              <a:cxnLst/>
              <a:rect l="l" t="t" r="r" b="b"/>
              <a:pathLst>
                <a:path w="1316989" h="241934">
                  <a:moveTo>
                    <a:pt x="0" y="40259"/>
                  </a:moveTo>
                  <a:lnTo>
                    <a:pt x="3165" y="24592"/>
                  </a:lnTo>
                  <a:lnTo>
                    <a:pt x="11795" y="11795"/>
                  </a:lnTo>
                  <a:lnTo>
                    <a:pt x="24592" y="3165"/>
                  </a:lnTo>
                  <a:lnTo>
                    <a:pt x="40259" y="0"/>
                  </a:lnTo>
                  <a:lnTo>
                    <a:pt x="1276477" y="0"/>
                  </a:lnTo>
                  <a:lnTo>
                    <a:pt x="1292143" y="3165"/>
                  </a:lnTo>
                  <a:lnTo>
                    <a:pt x="1304940" y="11795"/>
                  </a:lnTo>
                  <a:lnTo>
                    <a:pt x="1313570" y="24592"/>
                  </a:lnTo>
                  <a:lnTo>
                    <a:pt x="1316736" y="40259"/>
                  </a:lnTo>
                  <a:lnTo>
                    <a:pt x="1316736" y="201295"/>
                  </a:lnTo>
                  <a:lnTo>
                    <a:pt x="1313570" y="216961"/>
                  </a:lnTo>
                  <a:lnTo>
                    <a:pt x="1304940" y="229758"/>
                  </a:lnTo>
                  <a:lnTo>
                    <a:pt x="1292143" y="238388"/>
                  </a:lnTo>
                  <a:lnTo>
                    <a:pt x="1276477" y="241554"/>
                  </a:lnTo>
                  <a:lnTo>
                    <a:pt x="40259" y="241554"/>
                  </a:lnTo>
                  <a:lnTo>
                    <a:pt x="24592" y="238388"/>
                  </a:lnTo>
                  <a:lnTo>
                    <a:pt x="11795" y="229758"/>
                  </a:lnTo>
                  <a:lnTo>
                    <a:pt x="3165" y="216961"/>
                  </a:lnTo>
                  <a:lnTo>
                    <a:pt x="0" y="201295"/>
                  </a:lnTo>
                  <a:lnTo>
                    <a:pt x="0" y="4025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90269" y="724408"/>
            <a:ext cx="2695575" cy="312039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834390">
              <a:lnSpc>
                <a:spcPct val="100000"/>
              </a:lnSpc>
              <a:spcBef>
                <a:spcPts val="76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12</a:t>
            </a:r>
            <a:endParaRPr sz="1200">
              <a:latin typeface="Trebuchet MS"/>
              <a:cs typeface="Trebuchet MS"/>
            </a:endParaRPr>
          </a:p>
          <a:p>
            <a:pPr marL="196850" marR="191770" indent="-184785">
              <a:lnSpc>
                <a:spcPct val="100000"/>
              </a:lnSpc>
              <a:spcBef>
                <a:spcPts val="660"/>
              </a:spcBef>
            </a:pPr>
            <a:r>
              <a:rPr sz="1200" dirty="0">
                <a:latin typeface="Courier New"/>
                <a:cs typeface="Courier New"/>
              </a:rPr>
              <a:t>export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function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AddUser()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 </a:t>
            </a: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[name,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setName]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useState("");</a:t>
            </a:r>
            <a:endParaRPr sz="1200">
              <a:latin typeface="Courier New"/>
              <a:cs typeface="Courier New"/>
            </a:endParaRPr>
          </a:p>
          <a:p>
            <a:pPr marL="12700" marR="560070" indent="1841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[pic,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setPic]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= </a:t>
            </a:r>
            <a:r>
              <a:rPr sz="1200" spc="-10" dirty="0">
                <a:latin typeface="Courier New"/>
                <a:cs typeface="Courier New"/>
              </a:rPr>
              <a:t>useState("");</a:t>
            </a:r>
            <a:endParaRPr sz="1200">
              <a:latin typeface="Courier New"/>
              <a:cs typeface="Courier New"/>
            </a:endParaRPr>
          </a:p>
          <a:p>
            <a:pPr marL="12700" marR="560070" indent="1841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[bio,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setBio]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= </a:t>
            </a:r>
            <a:r>
              <a:rPr sz="1200" spc="-10" dirty="0">
                <a:latin typeface="Courier New"/>
                <a:cs typeface="Courier New"/>
              </a:rPr>
              <a:t>useState("");</a:t>
            </a:r>
            <a:endParaRPr sz="1200">
              <a:latin typeface="Courier New"/>
              <a:cs typeface="Courier New"/>
            </a:endParaRPr>
          </a:p>
          <a:p>
            <a:pPr marL="380365" marR="375920" indent="-18415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addUser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()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=&gt;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 </a:t>
            </a:r>
            <a:r>
              <a:rPr sz="1200" dirty="0">
                <a:latin typeface="Courier New"/>
                <a:cs typeface="Courier New"/>
              </a:rPr>
              <a:t>const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newUser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spc="-6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565150" marR="1387475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name, pic,bio,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spc="-25" dirty="0">
                <a:latin typeface="Courier New"/>
                <a:cs typeface="Courier New"/>
              </a:rPr>
              <a:t>};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console.log(newUser);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urier New"/>
                <a:cs typeface="Courier New"/>
              </a:rPr>
              <a:t>};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return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(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&lt;div</a:t>
            </a:r>
            <a:r>
              <a:rPr sz="1200" spc="3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className="add-</a:t>
            </a:r>
            <a:r>
              <a:rPr sz="1200" spc="-20" dirty="0">
                <a:latin typeface="Courier New"/>
                <a:cs typeface="Courier New"/>
              </a:rPr>
              <a:t>user-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718867" y="846645"/>
            <a:ext cx="1332865" cy="257810"/>
            <a:chOff x="8718867" y="846645"/>
            <a:chExt cx="1332865" cy="257810"/>
          </a:xfrm>
        </p:grpSpPr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26805" y="854583"/>
              <a:ext cx="1316735" cy="24155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726805" y="854583"/>
              <a:ext cx="1316990" cy="241935"/>
            </a:xfrm>
            <a:custGeom>
              <a:avLst/>
              <a:gdLst/>
              <a:ahLst/>
              <a:cxnLst/>
              <a:rect l="l" t="t" r="r" b="b"/>
              <a:pathLst>
                <a:path w="1316990" h="241934">
                  <a:moveTo>
                    <a:pt x="0" y="40259"/>
                  </a:moveTo>
                  <a:lnTo>
                    <a:pt x="3165" y="24592"/>
                  </a:lnTo>
                  <a:lnTo>
                    <a:pt x="11795" y="11795"/>
                  </a:lnTo>
                  <a:lnTo>
                    <a:pt x="24592" y="3165"/>
                  </a:lnTo>
                  <a:lnTo>
                    <a:pt x="40259" y="0"/>
                  </a:lnTo>
                  <a:lnTo>
                    <a:pt x="1276477" y="0"/>
                  </a:lnTo>
                  <a:lnTo>
                    <a:pt x="1292143" y="3165"/>
                  </a:lnTo>
                  <a:lnTo>
                    <a:pt x="1304940" y="11795"/>
                  </a:lnTo>
                  <a:lnTo>
                    <a:pt x="1313570" y="24592"/>
                  </a:lnTo>
                  <a:lnTo>
                    <a:pt x="1316736" y="40259"/>
                  </a:lnTo>
                  <a:lnTo>
                    <a:pt x="1316736" y="201295"/>
                  </a:lnTo>
                  <a:lnTo>
                    <a:pt x="1313570" y="216961"/>
                  </a:lnTo>
                  <a:lnTo>
                    <a:pt x="1304940" y="229758"/>
                  </a:lnTo>
                  <a:lnTo>
                    <a:pt x="1292143" y="238388"/>
                  </a:lnTo>
                  <a:lnTo>
                    <a:pt x="1276477" y="241554"/>
                  </a:lnTo>
                  <a:lnTo>
                    <a:pt x="40259" y="241554"/>
                  </a:lnTo>
                  <a:lnTo>
                    <a:pt x="24592" y="238388"/>
                  </a:lnTo>
                  <a:lnTo>
                    <a:pt x="11795" y="229758"/>
                  </a:lnTo>
                  <a:lnTo>
                    <a:pt x="3165" y="216961"/>
                  </a:lnTo>
                  <a:lnTo>
                    <a:pt x="0" y="201295"/>
                  </a:lnTo>
                  <a:lnTo>
                    <a:pt x="0" y="4025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867393" y="861059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14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977447" y="848169"/>
            <a:ext cx="1332865" cy="257810"/>
            <a:chOff x="4977447" y="848169"/>
            <a:chExt cx="1332865" cy="257810"/>
          </a:xfrm>
        </p:grpSpPr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85384" y="856107"/>
              <a:ext cx="1316736" cy="24155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985384" y="856107"/>
              <a:ext cx="1316990" cy="241935"/>
            </a:xfrm>
            <a:custGeom>
              <a:avLst/>
              <a:gdLst/>
              <a:ahLst/>
              <a:cxnLst/>
              <a:rect l="l" t="t" r="r" b="b"/>
              <a:pathLst>
                <a:path w="1316989" h="241934">
                  <a:moveTo>
                    <a:pt x="0" y="40259"/>
                  </a:moveTo>
                  <a:lnTo>
                    <a:pt x="3165" y="24592"/>
                  </a:lnTo>
                  <a:lnTo>
                    <a:pt x="11795" y="11795"/>
                  </a:lnTo>
                  <a:lnTo>
                    <a:pt x="24592" y="3165"/>
                  </a:lnTo>
                  <a:lnTo>
                    <a:pt x="40259" y="0"/>
                  </a:lnTo>
                  <a:lnTo>
                    <a:pt x="1276477" y="0"/>
                  </a:lnTo>
                  <a:lnTo>
                    <a:pt x="1292143" y="3165"/>
                  </a:lnTo>
                  <a:lnTo>
                    <a:pt x="1304940" y="11795"/>
                  </a:lnTo>
                  <a:lnTo>
                    <a:pt x="1313570" y="24592"/>
                  </a:lnTo>
                  <a:lnTo>
                    <a:pt x="1316736" y="40259"/>
                  </a:lnTo>
                  <a:lnTo>
                    <a:pt x="1316736" y="201295"/>
                  </a:lnTo>
                  <a:lnTo>
                    <a:pt x="1313570" y="216961"/>
                  </a:lnTo>
                  <a:lnTo>
                    <a:pt x="1304940" y="229758"/>
                  </a:lnTo>
                  <a:lnTo>
                    <a:pt x="1292143" y="238388"/>
                  </a:lnTo>
                  <a:lnTo>
                    <a:pt x="1276477" y="241554"/>
                  </a:lnTo>
                  <a:lnTo>
                    <a:pt x="40259" y="241554"/>
                  </a:lnTo>
                  <a:lnTo>
                    <a:pt x="24592" y="238388"/>
                  </a:lnTo>
                  <a:lnTo>
                    <a:pt x="11795" y="229758"/>
                  </a:lnTo>
                  <a:lnTo>
                    <a:pt x="3165" y="216961"/>
                  </a:lnTo>
                  <a:lnTo>
                    <a:pt x="0" y="201295"/>
                  </a:lnTo>
                  <a:lnTo>
                    <a:pt x="0" y="4025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365244" y="862584"/>
            <a:ext cx="1864360" cy="9436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71120" indent="760730">
              <a:lnSpc>
                <a:spcPct val="100899"/>
              </a:lnSpc>
              <a:spcBef>
                <a:spcPts val="85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13 </a:t>
            </a:r>
            <a:r>
              <a:rPr sz="1200" spc="-10" dirty="0">
                <a:latin typeface="Courier New"/>
                <a:cs typeface="Courier New"/>
              </a:rPr>
              <a:t>type="text" placeholder="Name"</a:t>
            </a:r>
            <a:endParaRPr sz="12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sz="1200" spc="-10" dirty="0">
                <a:latin typeface="Courier New"/>
                <a:cs typeface="Courier New"/>
              </a:rPr>
              <a:t>&lt;input </a:t>
            </a:r>
            <a:r>
              <a:rPr sz="1200" dirty="0">
                <a:latin typeface="Courier New"/>
                <a:cs typeface="Courier New"/>
              </a:rPr>
              <a:t>onChange={(event)</a:t>
            </a:r>
            <a:r>
              <a:rPr sz="1200" spc="-130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=&gt;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>
              <a:lnSpc>
                <a:spcPts val="1365"/>
              </a:lnSpc>
            </a:pPr>
            <a:r>
              <a:rPr spc="-25" dirty="0"/>
              <a:t>9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331291" y="6600190"/>
            <a:ext cx="32296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 </a:t>
            </a:r>
            <a:r>
              <a:rPr sz="1200" spc="-55" dirty="0">
                <a:latin typeface="Trebuchet MS"/>
                <a:cs typeface="Trebuchet MS"/>
              </a:rPr>
              <a:t>Development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ReactJS/Session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9295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CREATING</a:t>
            </a:r>
            <a:r>
              <a:rPr sz="3200" spc="-5" dirty="0"/>
              <a:t> </a:t>
            </a:r>
            <a:r>
              <a:rPr sz="3200" spc="180" dirty="0"/>
              <a:t>MORE</a:t>
            </a:r>
            <a:r>
              <a:rPr sz="3200" dirty="0"/>
              <a:t> </a:t>
            </a:r>
            <a:r>
              <a:rPr sz="3200" spc="95" dirty="0"/>
              <a:t>COMPLEX</a:t>
            </a:r>
            <a:r>
              <a:rPr sz="3200" spc="5" dirty="0"/>
              <a:t> </a:t>
            </a:r>
            <a:r>
              <a:rPr sz="3200" spc="110" dirty="0"/>
              <a:t>CRUD</a:t>
            </a:r>
            <a:r>
              <a:rPr sz="3200" dirty="0"/>
              <a:t> APPLICATION</a:t>
            </a:r>
            <a:r>
              <a:rPr sz="3200" spc="-15" dirty="0"/>
              <a:t> </a:t>
            </a:r>
            <a:r>
              <a:rPr sz="3200" spc="-30" dirty="0"/>
              <a:t>[1-</a:t>
            </a:r>
            <a:r>
              <a:rPr sz="3200" spc="-25" dirty="0"/>
              <a:t>9]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8220519" y="4956111"/>
            <a:ext cx="3534410" cy="1116965"/>
            <a:chOff x="8220519" y="4956111"/>
            <a:chExt cx="3534410" cy="11169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456" y="4964048"/>
              <a:ext cx="3518154" cy="110108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28456" y="4964048"/>
              <a:ext cx="3518535" cy="1101090"/>
            </a:xfrm>
            <a:custGeom>
              <a:avLst/>
              <a:gdLst/>
              <a:ahLst/>
              <a:cxnLst/>
              <a:rect l="l" t="t" r="r" b="b"/>
              <a:pathLst>
                <a:path w="3518534" h="1101089">
                  <a:moveTo>
                    <a:pt x="0" y="458723"/>
                  </a:moveTo>
                  <a:lnTo>
                    <a:pt x="550545" y="0"/>
                  </a:lnTo>
                  <a:lnTo>
                    <a:pt x="550545" y="183514"/>
                  </a:lnTo>
                  <a:lnTo>
                    <a:pt x="1759077" y="183514"/>
                  </a:lnTo>
                  <a:lnTo>
                    <a:pt x="1801872" y="187124"/>
                  </a:lnTo>
                  <a:lnTo>
                    <a:pt x="1836832" y="196961"/>
                  </a:lnTo>
                  <a:lnTo>
                    <a:pt x="1860411" y="211536"/>
                  </a:lnTo>
                  <a:lnTo>
                    <a:pt x="1869058" y="229361"/>
                  </a:lnTo>
                  <a:lnTo>
                    <a:pt x="1860411" y="247261"/>
                  </a:lnTo>
                  <a:lnTo>
                    <a:pt x="1836832" y="261873"/>
                  </a:lnTo>
                  <a:lnTo>
                    <a:pt x="1801872" y="271724"/>
                  </a:lnTo>
                  <a:lnTo>
                    <a:pt x="1759077" y="275335"/>
                  </a:lnTo>
                  <a:lnTo>
                    <a:pt x="1716281" y="278927"/>
                  </a:lnTo>
                  <a:lnTo>
                    <a:pt x="1681321" y="288734"/>
                  </a:lnTo>
                  <a:lnTo>
                    <a:pt x="1657742" y="303303"/>
                  </a:lnTo>
                  <a:lnTo>
                    <a:pt x="1649095" y="321182"/>
                  </a:lnTo>
                  <a:lnTo>
                    <a:pt x="1657742" y="339008"/>
                  </a:lnTo>
                  <a:lnTo>
                    <a:pt x="1681321" y="353583"/>
                  </a:lnTo>
                  <a:lnTo>
                    <a:pt x="1716281" y="363420"/>
                  </a:lnTo>
                  <a:lnTo>
                    <a:pt x="1759077" y="367029"/>
                  </a:lnTo>
                  <a:lnTo>
                    <a:pt x="2967609" y="367029"/>
                  </a:lnTo>
                  <a:lnTo>
                    <a:pt x="2967609" y="183514"/>
                  </a:lnTo>
                  <a:lnTo>
                    <a:pt x="3518154" y="642302"/>
                  </a:lnTo>
                  <a:lnTo>
                    <a:pt x="2967609" y="1101089"/>
                  </a:lnTo>
                  <a:lnTo>
                    <a:pt x="2967609" y="917575"/>
                  </a:lnTo>
                  <a:lnTo>
                    <a:pt x="1759077" y="917575"/>
                  </a:lnTo>
                  <a:lnTo>
                    <a:pt x="1716281" y="913970"/>
                  </a:lnTo>
                  <a:lnTo>
                    <a:pt x="1681321" y="904138"/>
                  </a:lnTo>
                  <a:lnTo>
                    <a:pt x="1657742" y="889553"/>
                  </a:lnTo>
                  <a:lnTo>
                    <a:pt x="1649095" y="871689"/>
                  </a:lnTo>
                  <a:lnTo>
                    <a:pt x="1649095" y="734059"/>
                  </a:lnTo>
                  <a:lnTo>
                    <a:pt x="550545" y="734059"/>
                  </a:lnTo>
                  <a:lnTo>
                    <a:pt x="550545" y="917575"/>
                  </a:lnTo>
                  <a:lnTo>
                    <a:pt x="0" y="458723"/>
                  </a:lnTo>
                  <a:close/>
                </a:path>
                <a:path w="3518534" h="1101089">
                  <a:moveTo>
                    <a:pt x="1869058" y="229361"/>
                  </a:moveTo>
                  <a:lnTo>
                    <a:pt x="1869058" y="367029"/>
                  </a:lnTo>
                </a:path>
                <a:path w="3518534" h="1101089">
                  <a:moveTo>
                    <a:pt x="1649095" y="321182"/>
                  </a:moveTo>
                  <a:lnTo>
                    <a:pt x="1649095" y="734059"/>
                  </a:lnTo>
                </a:path>
              </a:pathLst>
            </a:custGeom>
            <a:ln w="15875">
              <a:solidFill>
                <a:srgbClr val="9B4B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790685" y="5271008"/>
            <a:ext cx="7569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ourier New"/>
                <a:cs typeface="Courier New"/>
              </a:rPr>
              <a:t>formik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70793" y="5430011"/>
            <a:ext cx="39116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Courier New"/>
                <a:cs typeface="Courier New"/>
              </a:rPr>
              <a:t>yup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4957" y="1309941"/>
            <a:ext cx="4061460" cy="4653915"/>
            <a:chOff x="294957" y="1309941"/>
            <a:chExt cx="4061460" cy="46539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895" y="1317878"/>
              <a:ext cx="4045458" cy="46375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02895" y="1317878"/>
              <a:ext cx="4045585" cy="4638040"/>
            </a:xfrm>
            <a:custGeom>
              <a:avLst/>
              <a:gdLst/>
              <a:ahLst/>
              <a:cxnLst/>
              <a:rect l="l" t="t" r="r" b="b"/>
              <a:pathLst>
                <a:path w="4045585" h="4638040">
                  <a:moveTo>
                    <a:pt x="0" y="674243"/>
                  </a:moveTo>
                  <a:lnTo>
                    <a:pt x="1692" y="626092"/>
                  </a:lnTo>
                  <a:lnTo>
                    <a:pt x="6695" y="578855"/>
                  </a:lnTo>
                  <a:lnTo>
                    <a:pt x="14894" y="532646"/>
                  </a:lnTo>
                  <a:lnTo>
                    <a:pt x="26174" y="487578"/>
                  </a:lnTo>
                  <a:lnTo>
                    <a:pt x="40422" y="443767"/>
                  </a:lnTo>
                  <a:lnTo>
                    <a:pt x="57523" y="401325"/>
                  </a:lnTo>
                  <a:lnTo>
                    <a:pt x="77364" y="360368"/>
                  </a:lnTo>
                  <a:lnTo>
                    <a:pt x="99829" y="321009"/>
                  </a:lnTo>
                  <a:lnTo>
                    <a:pt x="124806" y="283362"/>
                  </a:lnTo>
                  <a:lnTo>
                    <a:pt x="152180" y="247541"/>
                  </a:lnTo>
                  <a:lnTo>
                    <a:pt x="181837" y="213661"/>
                  </a:lnTo>
                  <a:lnTo>
                    <a:pt x="213663" y="181836"/>
                  </a:lnTo>
                  <a:lnTo>
                    <a:pt x="247543" y="152179"/>
                  </a:lnTo>
                  <a:lnTo>
                    <a:pt x="283364" y="124806"/>
                  </a:lnTo>
                  <a:lnTo>
                    <a:pt x="321012" y="99829"/>
                  </a:lnTo>
                  <a:lnTo>
                    <a:pt x="360372" y="77363"/>
                  </a:lnTo>
                  <a:lnTo>
                    <a:pt x="401330" y="57523"/>
                  </a:lnTo>
                  <a:lnTo>
                    <a:pt x="443773" y="40422"/>
                  </a:lnTo>
                  <a:lnTo>
                    <a:pt x="487586" y="26174"/>
                  </a:lnTo>
                  <a:lnTo>
                    <a:pt x="532654" y="14894"/>
                  </a:lnTo>
                  <a:lnTo>
                    <a:pt x="578865" y="6695"/>
                  </a:lnTo>
                  <a:lnTo>
                    <a:pt x="626103" y="1692"/>
                  </a:lnTo>
                  <a:lnTo>
                    <a:pt x="674255" y="0"/>
                  </a:lnTo>
                  <a:lnTo>
                    <a:pt x="3371215" y="0"/>
                  </a:lnTo>
                  <a:lnTo>
                    <a:pt x="3419365" y="1692"/>
                  </a:lnTo>
                  <a:lnTo>
                    <a:pt x="3466602" y="6695"/>
                  </a:lnTo>
                  <a:lnTo>
                    <a:pt x="3512811" y="14894"/>
                  </a:lnTo>
                  <a:lnTo>
                    <a:pt x="3557879" y="26174"/>
                  </a:lnTo>
                  <a:lnTo>
                    <a:pt x="3601690" y="40422"/>
                  </a:lnTo>
                  <a:lnTo>
                    <a:pt x="3644132" y="57523"/>
                  </a:lnTo>
                  <a:lnTo>
                    <a:pt x="3685089" y="77363"/>
                  </a:lnTo>
                  <a:lnTo>
                    <a:pt x="3724448" y="99829"/>
                  </a:lnTo>
                  <a:lnTo>
                    <a:pt x="3762095" y="124806"/>
                  </a:lnTo>
                  <a:lnTo>
                    <a:pt x="3797916" y="152179"/>
                  </a:lnTo>
                  <a:lnTo>
                    <a:pt x="3831796" y="181836"/>
                  </a:lnTo>
                  <a:lnTo>
                    <a:pt x="3863621" y="213661"/>
                  </a:lnTo>
                  <a:lnTo>
                    <a:pt x="3893278" y="247541"/>
                  </a:lnTo>
                  <a:lnTo>
                    <a:pt x="3920651" y="283362"/>
                  </a:lnTo>
                  <a:lnTo>
                    <a:pt x="3945628" y="321009"/>
                  </a:lnTo>
                  <a:lnTo>
                    <a:pt x="3968094" y="360368"/>
                  </a:lnTo>
                  <a:lnTo>
                    <a:pt x="3987934" y="401325"/>
                  </a:lnTo>
                  <a:lnTo>
                    <a:pt x="4005035" y="443767"/>
                  </a:lnTo>
                  <a:lnTo>
                    <a:pt x="4019283" y="487578"/>
                  </a:lnTo>
                  <a:lnTo>
                    <a:pt x="4030563" y="532646"/>
                  </a:lnTo>
                  <a:lnTo>
                    <a:pt x="4038762" y="578855"/>
                  </a:lnTo>
                  <a:lnTo>
                    <a:pt x="4043765" y="626092"/>
                  </a:lnTo>
                  <a:lnTo>
                    <a:pt x="4045458" y="674243"/>
                  </a:lnTo>
                  <a:lnTo>
                    <a:pt x="4045458" y="3963289"/>
                  </a:lnTo>
                  <a:lnTo>
                    <a:pt x="4043765" y="4011439"/>
                  </a:lnTo>
                  <a:lnTo>
                    <a:pt x="4038762" y="4058676"/>
                  </a:lnTo>
                  <a:lnTo>
                    <a:pt x="4030563" y="4104885"/>
                  </a:lnTo>
                  <a:lnTo>
                    <a:pt x="4019283" y="4149953"/>
                  </a:lnTo>
                  <a:lnTo>
                    <a:pt x="4005035" y="4193764"/>
                  </a:lnTo>
                  <a:lnTo>
                    <a:pt x="3987934" y="4236206"/>
                  </a:lnTo>
                  <a:lnTo>
                    <a:pt x="3968094" y="4277163"/>
                  </a:lnTo>
                  <a:lnTo>
                    <a:pt x="3945628" y="4316522"/>
                  </a:lnTo>
                  <a:lnTo>
                    <a:pt x="3920651" y="4354169"/>
                  </a:lnTo>
                  <a:lnTo>
                    <a:pt x="3893278" y="4389990"/>
                  </a:lnTo>
                  <a:lnTo>
                    <a:pt x="3863621" y="4423870"/>
                  </a:lnTo>
                  <a:lnTo>
                    <a:pt x="3831796" y="4455695"/>
                  </a:lnTo>
                  <a:lnTo>
                    <a:pt x="3797916" y="4485352"/>
                  </a:lnTo>
                  <a:lnTo>
                    <a:pt x="3762095" y="4512725"/>
                  </a:lnTo>
                  <a:lnTo>
                    <a:pt x="3724448" y="4537702"/>
                  </a:lnTo>
                  <a:lnTo>
                    <a:pt x="3685089" y="4560168"/>
                  </a:lnTo>
                  <a:lnTo>
                    <a:pt x="3644132" y="4580008"/>
                  </a:lnTo>
                  <a:lnTo>
                    <a:pt x="3601690" y="4597109"/>
                  </a:lnTo>
                  <a:lnTo>
                    <a:pt x="3557879" y="4611357"/>
                  </a:lnTo>
                  <a:lnTo>
                    <a:pt x="3512811" y="4622637"/>
                  </a:lnTo>
                  <a:lnTo>
                    <a:pt x="3466602" y="4630836"/>
                  </a:lnTo>
                  <a:lnTo>
                    <a:pt x="3419365" y="4635839"/>
                  </a:lnTo>
                  <a:lnTo>
                    <a:pt x="3371215" y="4637532"/>
                  </a:lnTo>
                  <a:lnTo>
                    <a:pt x="674255" y="4637532"/>
                  </a:lnTo>
                  <a:lnTo>
                    <a:pt x="626103" y="4635839"/>
                  </a:lnTo>
                  <a:lnTo>
                    <a:pt x="578865" y="4630836"/>
                  </a:lnTo>
                  <a:lnTo>
                    <a:pt x="532654" y="4622637"/>
                  </a:lnTo>
                  <a:lnTo>
                    <a:pt x="487586" y="4611357"/>
                  </a:lnTo>
                  <a:lnTo>
                    <a:pt x="443773" y="4597109"/>
                  </a:lnTo>
                  <a:lnTo>
                    <a:pt x="401330" y="4580008"/>
                  </a:lnTo>
                  <a:lnTo>
                    <a:pt x="360372" y="4560168"/>
                  </a:lnTo>
                  <a:lnTo>
                    <a:pt x="321012" y="4537702"/>
                  </a:lnTo>
                  <a:lnTo>
                    <a:pt x="283364" y="4512725"/>
                  </a:lnTo>
                  <a:lnTo>
                    <a:pt x="247543" y="4485352"/>
                  </a:lnTo>
                  <a:lnTo>
                    <a:pt x="213663" y="4455695"/>
                  </a:lnTo>
                  <a:lnTo>
                    <a:pt x="181837" y="4423870"/>
                  </a:lnTo>
                  <a:lnTo>
                    <a:pt x="152180" y="4389990"/>
                  </a:lnTo>
                  <a:lnTo>
                    <a:pt x="124806" y="4354169"/>
                  </a:lnTo>
                  <a:lnTo>
                    <a:pt x="99829" y="4316522"/>
                  </a:lnTo>
                  <a:lnTo>
                    <a:pt x="77364" y="4277163"/>
                  </a:lnTo>
                  <a:lnTo>
                    <a:pt x="57523" y="4236206"/>
                  </a:lnTo>
                  <a:lnTo>
                    <a:pt x="40422" y="4193764"/>
                  </a:lnTo>
                  <a:lnTo>
                    <a:pt x="26174" y="4149953"/>
                  </a:lnTo>
                  <a:lnTo>
                    <a:pt x="14894" y="4104885"/>
                  </a:lnTo>
                  <a:lnTo>
                    <a:pt x="6695" y="4058676"/>
                  </a:lnTo>
                  <a:lnTo>
                    <a:pt x="1692" y="4011439"/>
                  </a:lnTo>
                  <a:lnTo>
                    <a:pt x="0" y="3963289"/>
                  </a:lnTo>
                  <a:lnTo>
                    <a:pt x="0" y="674243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12622" y="1552447"/>
            <a:ext cx="2921000" cy="398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3045" algn="just">
              <a:lnSpc>
                <a:spcPct val="100099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import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useFormik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}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from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"formik"; </a:t>
            </a:r>
            <a:r>
              <a:rPr sz="1000" dirty="0">
                <a:latin typeface="Courier New"/>
                <a:cs typeface="Courier New"/>
              </a:rPr>
              <a:t>import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useNavigate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}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from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"react- router-dom";</a:t>
            </a:r>
            <a:endParaRPr sz="1000">
              <a:latin typeface="Courier New"/>
              <a:cs typeface="Courier New"/>
            </a:endParaRPr>
          </a:p>
          <a:p>
            <a:pPr marL="165100" marR="767080" indent="-152400" algn="just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export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AddUser()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formik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useFormik({</a:t>
            </a:r>
            <a:endParaRPr sz="1000">
              <a:latin typeface="Courier New"/>
              <a:cs typeface="Courier New"/>
            </a:endParaRPr>
          </a:p>
          <a:p>
            <a:pPr marL="469900" marR="1376045" indent="-152400" algn="just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initialValues: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name:</a:t>
            </a:r>
            <a:r>
              <a:rPr sz="1000" spc="-25" dirty="0">
                <a:latin typeface="Courier New"/>
                <a:cs typeface="Courier New"/>
              </a:rPr>
              <a:t> "",</a:t>
            </a:r>
            <a:endParaRPr sz="1000">
              <a:latin typeface="Courier New"/>
              <a:cs typeface="Courier New"/>
            </a:endParaRPr>
          </a:p>
          <a:p>
            <a:pPr marL="469900" algn="just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pic: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"",</a:t>
            </a:r>
            <a:endParaRPr sz="1000">
              <a:latin typeface="Courier New"/>
              <a:cs typeface="Courier New"/>
            </a:endParaRPr>
          </a:p>
          <a:p>
            <a:pPr marL="469900" algn="just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bio: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"",</a:t>
            </a:r>
            <a:endParaRPr sz="1000">
              <a:latin typeface="Courier New"/>
              <a:cs typeface="Courier New"/>
            </a:endParaRPr>
          </a:p>
          <a:p>
            <a:pPr marL="317500" algn="just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},</a:t>
            </a:r>
            <a:r>
              <a:rPr sz="1000" spc="-5" dirty="0">
                <a:latin typeface="Courier New"/>
                <a:cs typeface="Courier New"/>
              </a:rPr>
              <a:t>  </a:t>
            </a:r>
            <a:r>
              <a:rPr sz="1000" spc="-25" dirty="0">
                <a:latin typeface="Courier New"/>
                <a:cs typeface="Courier New"/>
              </a:rPr>
              <a:t>});</a:t>
            </a:r>
            <a:endParaRPr sz="1000">
              <a:latin typeface="Courier New"/>
              <a:cs typeface="Courier New"/>
            </a:endParaRPr>
          </a:p>
          <a:p>
            <a:pPr marL="165100" marR="386715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navigate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useNavigate(); </a:t>
            </a: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addUser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()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{}; </a:t>
            </a: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ts val="1195"/>
              </a:lnSpc>
            </a:pPr>
            <a:r>
              <a:rPr sz="1000" dirty="0">
                <a:latin typeface="Courier New"/>
                <a:cs typeface="Courier New"/>
              </a:rPr>
              <a:t>&lt;div</a:t>
            </a:r>
            <a:r>
              <a:rPr sz="1000" spc="8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className="add-user-form"&gt;</a:t>
            </a:r>
            <a:endParaRPr sz="1000">
              <a:latin typeface="Courier New"/>
              <a:cs typeface="Courier New"/>
            </a:endParaRPr>
          </a:p>
          <a:p>
            <a:pPr marL="12700" marR="614680" indent="457200">
              <a:lnSpc>
                <a:spcPts val="1200"/>
              </a:lnSpc>
              <a:spcBef>
                <a:spcPts val="35"/>
              </a:spcBef>
            </a:pPr>
            <a:r>
              <a:rPr sz="1000" spc="-10" dirty="0">
                <a:latin typeface="Courier New"/>
                <a:cs typeface="Courier New"/>
              </a:rPr>
              <a:t>&lt;input onChange={formik.handleChange}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70"/>
              </a:lnSpc>
            </a:pPr>
            <a:r>
              <a:rPr sz="1000" dirty="0">
                <a:latin typeface="Courier New"/>
                <a:cs typeface="Courier New"/>
              </a:rPr>
              <a:t>type="text"</a:t>
            </a:r>
            <a:r>
              <a:rPr sz="1000" spc="-7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placeholder="Name"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&lt;input</a:t>
            </a:r>
            <a:endParaRPr sz="1000">
              <a:latin typeface="Courier New"/>
              <a:cs typeface="Courier New"/>
            </a:endParaRPr>
          </a:p>
          <a:p>
            <a:pPr marL="622300" marR="508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onChange={formik.handleChange} type="text" </a:t>
            </a:r>
            <a:r>
              <a:rPr sz="1000" dirty="0">
                <a:latin typeface="Courier New"/>
                <a:cs typeface="Courier New"/>
              </a:rPr>
              <a:t>placeholder="Profile</a:t>
            </a:r>
            <a:r>
              <a:rPr sz="1000" spc="-6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Pic</a:t>
            </a:r>
            <a:r>
              <a:rPr sz="1000" spc="-55" dirty="0">
                <a:latin typeface="Courier New"/>
                <a:cs typeface="Courier New"/>
              </a:rPr>
              <a:t> </a:t>
            </a:r>
            <a:r>
              <a:rPr sz="1000" spc="-20" dirty="0">
                <a:latin typeface="Courier New"/>
                <a:cs typeface="Courier New"/>
              </a:rPr>
              <a:t>Url"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ts val="1195"/>
              </a:lnSpc>
            </a:pP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12700" marR="614680" indent="457200">
              <a:lnSpc>
                <a:spcPts val="1200"/>
              </a:lnSpc>
              <a:spcBef>
                <a:spcPts val="35"/>
              </a:spcBef>
            </a:pPr>
            <a:r>
              <a:rPr sz="1000" spc="-10" dirty="0">
                <a:latin typeface="Courier New"/>
                <a:cs typeface="Courier New"/>
              </a:rPr>
              <a:t>&lt;input onChange={formik.handleChange}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65"/>
              </a:lnSpc>
            </a:pPr>
            <a:r>
              <a:rPr sz="1000" dirty="0">
                <a:latin typeface="Courier New"/>
                <a:cs typeface="Courier New"/>
              </a:rPr>
              <a:t>type="text"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placeholder="Bio"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ts val="1195"/>
              </a:lnSpc>
            </a:pPr>
            <a:r>
              <a:rPr sz="1000" dirty="0">
                <a:latin typeface="Courier New"/>
                <a:cs typeface="Courier New"/>
              </a:rPr>
              <a:t>&lt;button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onClick={addUser}&gt;Add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325937" y="1326705"/>
            <a:ext cx="3954779" cy="4653915"/>
            <a:chOff x="4325937" y="1326705"/>
            <a:chExt cx="3954779" cy="465391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3875" y="1334642"/>
              <a:ext cx="3938778" cy="463753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333875" y="1334642"/>
              <a:ext cx="3938904" cy="4638040"/>
            </a:xfrm>
            <a:custGeom>
              <a:avLst/>
              <a:gdLst/>
              <a:ahLst/>
              <a:cxnLst/>
              <a:rect l="l" t="t" r="r" b="b"/>
              <a:pathLst>
                <a:path w="3938904" h="4638040">
                  <a:moveTo>
                    <a:pt x="0" y="656463"/>
                  </a:moveTo>
                  <a:lnTo>
                    <a:pt x="1800" y="607466"/>
                  </a:lnTo>
                  <a:lnTo>
                    <a:pt x="7117" y="559448"/>
                  </a:lnTo>
                  <a:lnTo>
                    <a:pt x="15823" y="512536"/>
                  </a:lnTo>
                  <a:lnTo>
                    <a:pt x="27791" y="466856"/>
                  </a:lnTo>
                  <a:lnTo>
                    <a:pt x="42895" y="422536"/>
                  </a:lnTo>
                  <a:lnTo>
                    <a:pt x="61008" y="379701"/>
                  </a:lnTo>
                  <a:lnTo>
                    <a:pt x="82002" y="338480"/>
                  </a:lnTo>
                  <a:lnTo>
                    <a:pt x="105752" y="298998"/>
                  </a:lnTo>
                  <a:lnTo>
                    <a:pt x="132130" y="261383"/>
                  </a:lnTo>
                  <a:lnTo>
                    <a:pt x="161008" y="225762"/>
                  </a:lnTo>
                  <a:lnTo>
                    <a:pt x="192262" y="192262"/>
                  </a:lnTo>
                  <a:lnTo>
                    <a:pt x="225762" y="161008"/>
                  </a:lnTo>
                  <a:lnTo>
                    <a:pt x="261383" y="132130"/>
                  </a:lnTo>
                  <a:lnTo>
                    <a:pt x="298998" y="105752"/>
                  </a:lnTo>
                  <a:lnTo>
                    <a:pt x="338480" y="82002"/>
                  </a:lnTo>
                  <a:lnTo>
                    <a:pt x="379701" y="61008"/>
                  </a:lnTo>
                  <a:lnTo>
                    <a:pt x="422536" y="42895"/>
                  </a:lnTo>
                  <a:lnTo>
                    <a:pt x="466856" y="27791"/>
                  </a:lnTo>
                  <a:lnTo>
                    <a:pt x="512536" y="15823"/>
                  </a:lnTo>
                  <a:lnTo>
                    <a:pt x="559448" y="7117"/>
                  </a:lnTo>
                  <a:lnTo>
                    <a:pt x="607466" y="1800"/>
                  </a:lnTo>
                  <a:lnTo>
                    <a:pt x="656463" y="0"/>
                  </a:lnTo>
                  <a:lnTo>
                    <a:pt x="3282315" y="0"/>
                  </a:lnTo>
                  <a:lnTo>
                    <a:pt x="3331311" y="1800"/>
                  </a:lnTo>
                  <a:lnTo>
                    <a:pt x="3379329" y="7117"/>
                  </a:lnTo>
                  <a:lnTo>
                    <a:pt x="3426241" y="15823"/>
                  </a:lnTo>
                  <a:lnTo>
                    <a:pt x="3471921" y="27791"/>
                  </a:lnTo>
                  <a:lnTo>
                    <a:pt x="3516241" y="42895"/>
                  </a:lnTo>
                  <a:lnTo>
                    <a:pt x="3559076" y="61008"/>
                  </a:lnTo>
                  <a:lnTo>
                    <a:pt x="3600297" y="82002"/>
                  </a:lnTo>
                  <a:lnTo>
                    <a:pt x="3639779" y="105752"/>
                  </a:lnTo>
                  <a:lnTo>
                    <a:pt x="3677394" y="132130"/>
                  </a:lnTo>
                  <a:lnTo>
                    <a:pt x="3713015" y="161008"/>
                  </a:lnTo>
                  <a:lnTo>
                    <a:pt x="3746515" y="192262"/>
                  </a:lnTo>
                  <a:lnTo>
                    <a:pt x="3777769" y="225762"/>
                  </a:lnTo>
                  <a:lnTo>
                    <a:pt x="3806647" y="261383"/>
                  </a:lnTo>
                  <a:lnTo>
                    <a:pt x="3833025" y="298998"/>
                  </a:lnTo>
                  <a:lnTo>
                    <a:pt x="3856775" y="338480"/>
                  </a:lnTo>
                  <a:lnTo>
                    <a:pt x="3877769" y="379701"/>
                  </a:lnTo>
                  <a:lnTo>
                    <a:pt x="3895882" y="422536"/>
                  </a:lnTo>
                  <a:lnTo>
                    <a:pt x="3910986" y="466856"/>
                  </a:lnTo>
                  <a:lnTo>
                    <a:pt x="3922954" y="512536"/>
                  </a:lnTo>
                  <a:lnTo>
                    <a:pt x="3931660" y="559448"/>
                  </a:lnTo>
                  <a:lnTo>
                    <a:pt x="3936977" y="607466"/>
                  </a:lnTo>
                  <a:lnTo>
                    <a:pt x="3938778" y="656463"/>
                  </a:lnTo>
                  <a:lnTo>
                    <a:pt x="3938778" y="3981068"/>
                  </a:lnTo>
                  <a:lnTo>
                    <a:pt x="3936977" y="4030060"/>
                  </a:lnTo>
                  <a:lnTo>
                    <a:pt x="3931660" y="4078074"/>
                  </a:lnTo>
                  <a:lnTo>
                    <a:pt x="3922954" y="4124983"/>
                  </a:lnTo>
                  <a:lnTo>
                    <a:pt x="3910986" y="4170661"/>
                  </a:lnTo>
                  <a:lnTo>
                    <a:pt x="3895882" y="4214980"/>
                  </a:lnTo>
                  <a:lnTo>
                    <a:pt x="3877769" y="4257813"/>
                  </a:lnTo>
                  <a:lnTo>
                    <a:pt x="3856775" y="4299034"/>
                  </a:lnTo>
                  <a:lnTo>
                    <a:pt x="3833025" y="4338516"/>
                  </a:lnTo>
                  <a:lnTo>
                    <a:pt x="3806647" y="4376131"/>
                  </a:lnTo>
                  <a:lnTo>
                    <a:pt x="3777769" y="4411753"/>
                  </a:lnTo>
                  <a:lnTo>
                    <a:pt x="3746515" y="4445255"/>
                  </a:lnTo>
                  <a:lnTo>
                    <a:pt x="3713015" y="4476510"/>
                  </a:lnTo>
                  <a:lnTo>
                    <a:pt x="3677394" y="4505390"/>
                  </a:lnTo>
                  <a:lnTo>
                    <a:pt x="3639779" y="4531769"/>
                  </a:lnTo>
                  <a:lnTo>
                    <a:pt x="3600297" y="4555521"/>
                  </a:lnTo>
                  <a:lnTo>
                    <a:pt x="3559076" y="4576517"/>
                  </a:lnTo>
                  <a:lnTo>
                    <a:pt x="3516241" y="4594631"/>
                  </a:lnTo>
                  <a:lnTo>
                    <a:pt x="3471921" y="4609737"/>
                  </a:lnTo>
                  <a:lnTo>
                    <a:pt x="3426241" y="4621707"/>
                  </a:lnTo>
                  <a:lnTo>
                    <a:pt x="3379329" y="4630414"/>
                  </a:lnTo>
                  <a:lnTo>
                    <a:pt x="3331311" y="4635731"/>
                  </a:lnTo>
                  <a:lnTo>
                    <a:pt x="3282315" y="4637532"/>
                  </a:lnTo>
                  <a:lnTo>
                    <a:pt x="656463" y="4637532"/>
                  </a:lnTo>
                  <a:lnTo>
                    <a:pt x="607466" y="4635731"/>
                  </a:lnTo>
                  <a:lnTo>
                    <a:pt x="559448" y="4630414"/>
                  </a:lnTo>
                  <a:lnTo>
                    <a:pt x="512536" y="4621707"/>
                  </a:lnTo>
                  <a:lnTo>
                    <a:pt x="466856" y="4609737"/>
                  </a:lnTo>
                  <a:lnTo>
                    <a:pt x="422536" y="4594631"/>
                  </a:lnTo>
                  <a:lnTo>
                    <a:pt x="379701" y="4576517"/>
                  </a:lnTo>
                  <a:lnTo>
                    <a:pt x="338480" y="4555521"/>
                  </a:lnTo>
                  <a:lnTo>
                    <a:pt x="298998" y="4531769"/>
                  </a:lnTo>
                  <a:lnTo>
                    <a:pt x="261383" y="4505390"/>
                  </a:lnTo>
                  <a:lnTo>
                    <a:pt x="225762" y="4476510"/>
                  </a:lnTo>
                  <a:lnTo>
                    <a:pt x="192262" y="4445255"/>
                  </a:lnTo>
                  <a:lnTo>
                    <a:pt x="161008" y="4411753"/>
                  </a:lnTo>
                  <a:lnTo>
                    <a:pt x="132130" y="4376131"/>
                  </a:lnTo>
                  <a:lnTo>
                    <a:pt x="105752" y="4338516"/>
                  </a:lnTo>
                  <a:lnTo>
                    <a:pt x="82002" y="4299034"/>
                  </a:lnTo>
                  <a:lnTo>
                    <a:pt x="61008" y="4257813"/>
                  </a:lnTo>
                  <a:lnTo>
                    <a:pt x="42895" y="4214980"/>
                  </a:lnTo>
                  <a:lnTo>
                    <a:pt x="27791" y="4170661"/>
                  </a:lnTo>
                  <a:lnTo>
                    <a:pt x="15823" y="4124983"/>
                  </a:lnTo>
                  <a:lnTo>
                    <a:pt x="7117" y="4078074"/>
                  </a:lnTo>
                  <a:lnTo>
                    <a:pt x="1800" y="4030060"/>
                  </a:lnTo>
                  <a:lnTo>
                    <a:pt x="0" y="3981068"/>
                  </a:lnTo>
                  <a:lnTo>
                    <a:pt x="0" y="656463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938776" y="1643887"/>
            <a:ext cx="2540000" cy="246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995044" indent="-1524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initialValues: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name:</a:t>
            </a:r>
            <a:r>
              <a:rPr sz="1000" spc="-25" dirty="0">
                <a:latin typeface="Courier New"/>
                <a:cs typeface="Courier New"/>
              </a:rPr>
              <a:t> "",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pic: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"",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bio: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"",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},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onSubmit: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(values)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Courier New"/>
                <a:cs typeface="Courier New"/>
              </a:rPr>
              <a:t>console.log(values);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},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});</a:t>
            </a:r>
            <a:endParaRPr sz="1000">
              <a:latin typeface="Courier New"/>
              <a:cs typeface="Courier New"/>
            </a:endParaRPr>
          </a:p>
          <a:p>
            <a:pPr marL="165100" marR="508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navigate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useNavigate(); </a:t>
            </a: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addUser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()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{}; </a:t>
            </a: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12700" marR="233679" indent="3048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&lt;form onSubmit={formik.handleSubmit} className="add-user-form"&gt;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&lt;input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name="name“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type="text"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14976" y="4082541"/>
            <a:ext cx="25400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6065" algn="l"/>
                <a:tab pos="2374265" algn="l"/>
              </a:tabLst>
            </a:pPr>
            <a:r>
              <a:rPr sz="1000" spc="-10" dirty="0">
                <a:latin typeface="Courier New"/>
                <a:cs typeface="Courier New"/>
              </a:rPr>
              <a:t>placeholder="Name“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10" dirty="0">
                <a:latin typeface="Courier New"/>
                <a:cs typeface="Courier New"/>
              </a:rPr>
              <a:t>required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38776" y="4234941"/>
            <a:ext cx="284543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&lt;input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onChange={formik.handleChange}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name="pic“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type="text"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placeholder="Profile</a:t>
            </a:r>
            <a:r>
              <a:rPr sz="1000" spc="-6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Pic</a:t>
            </a:r>
            <a:r>
              <a:rPr sz="1000" spc="-55" dirty="0">
                <a:latin typeface="Courier New"/>
                <a:cs typeface="Courier New"/>
              </a:rPr>
              <a:t> </a:t>
            </a:r>
            <a:r>
              <a:rPr sz="1000" spc="-20" dirty="0">
                <a:latin typeface="Courier New"/>
                <a:cs typeface="Courier New"/>
              </a:rPr>
              <a:t>Url"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&lt;inputonChange={formik.handleChange}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name="bio“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type="text"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placeholder="Bio"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95976" y="5301488"/>
            <a:ext cx="1778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95976" y="5454396"/>
            <a:ext cx="19304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&lt;button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type="submit"&gt;Add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38776" y="5606796"/>
            <a:ext cx="23114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3665" algn="l"/>
                <a:tab pos="2069464" algn="l"/>
              </a:tabLst>
            </a:pPr>
            <a:r>
              <a:rPr sz="1000" spc="-10" dirty="0">
                <a:latin typeface="Courier New"/>
                <a:cs typeface="Courier New"/>
              </a:rPr>
              <a:t>user&lt;/button&gt;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10" dirty="0">
                <a:latin typeface="Courier New"/>
                <a:cs typeface="Courier New"/>
              </a:rPr>
              <a:t>&lt;/form&gt;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25" dirty="0">
                <a:latin typeface="Courier New"/>
                <a:cs typeface="Courier New"/>
              </a:rPr>
              <a:t>);}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30237" y="963231"/>
            <a:ext cx="11264900" cy="4757420"/>
            <a:chOff x="630237" y="963231"/>
            <a:chExt cx="11264900" cy="475742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6007" y="1426463"/>
              <a:ext cx="3012948" cy="204342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10728" y="3340608"/>
              <a:ext cx="3784346" cy="151498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450466" y="4413122"/>
              <a:ext cx="2676525" cy="457200"/>
            </a:xfrm>
            <a:custGeom>
              <a:avLst/>
              <a:gdLst/>
              <a:ahLst/>
              <a:cxnLst/>
              <a:rect l="l" t="t" r="r" b="b"/>
              <a:pathLst>
                <a:path w="2676525" h="457200">
                  <a:moveTo>
                    <a:pt x="2599944" y="0"/>
                  </a:moveTo>
                  <a:lnTo>
                    <a:pt x="76200" y="0"/>
                  </a:lnTo>
                  <a:lnTo>
                    <a:pt x="46559" y="5994"/>
                  </a:lnTo>
                  <a:lnTo>
                    <a:pt x="22336" y="22336"/>
                  </a:lnTo>
                  <a:lnTo>
                    <a:pt x="5994" y="46559"/>
                  </a:lnTo>
                  <a:lnTo>
                    <a:pt x="0" y="76200"/>
                  </a:lnTo>
                  <a:lnTo>
                    <a:pt x="0" y="381000"/>
                  </a:lnTo>
                  <a:lnTo>
                    <a:pt x="5994" y="410640"/>
                  </a:lnTo>
                  <a:lnTo>
                    <a:pt x="22336" y="434863"/>
                  </a:lnTo>
                  <a:lnTo>
                    <a:pt x="46559" y="451205"/>
                  </a:lnTo>
                  <a:lnTo>
                    <a:pt x="76200" y="457200"/>
                  </a:lnTo>
                  <a:lnTo>
                    <a:pt x="2599944" y="457200"/>
                  </a:lnTo>
                  <a:lnTo>
                    <a:pt x="2629584" y="451205"/>
                  </a:lnTo>
                  <a:lnTo>
                    <a:pt x="2653807" y="434863"/>
                  </a:lnTo>
                  <a:lnTo>
                    <a:pt x="2670149" y="410640"/>
                  </a:lnTo>
                  <a:lnTo>
                    <a:pt x="2676144" y="381000"/>
                  </a:lnTo>
                  <a:lnTo>
                    <a:pt x="2676144" y="76200"/>
                  </a:lnTo>
                  <a:lnTo>
                    <a:pt x="2670149" y="46559"/>
                  </a:lnTo>
                  <a:lnTo>
                    <a:pt x="2653807" y="22336"/>
                  </a:lnTo>
                  <a:lnTo>
                    <a:pt x="2629584" y="5994"/>
                  </a:lnTo>
                  <a:lnTo>
                    <a:pt x="2599944" y="0"/>
                  </a:lnTo>
                  <a:close/>
                </a:path>
              </a:pathLst>
            </a:custGeom>
            <a:solidFill>
              <a:srgbClr val="F7EBD9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50466" y="4413122"/>
              <a:ext cx="2676525" cy="457200"/>
            </a:xfrm>
            <a:custGeom>
              <a:avLst/>
              <a:gdLst/>
              <a:ahLst/>
              <a:cxnLst/>
              <a:rect l="l" t="t" r="r" b="b"/>
              <a:pathLst>
                <a:path w="2676525" h="457200">
                  <a:moveTo>
                    <a:pt x="0" y="76200"/>
                  </a:moveTo>
                  <a:lnTo>
                    <a:pt x="5994" y="46559"/>
                  </a:lnTo>
                  <a:lnTo>
                    <a:pt x="22336" y="22336"/>
                  </a:lnTo>
                  <a:lnTo>
                    <a:pt x="46559" y="5994"/>
                  </a:lnTo>
                  <a:lnTo>
                    <a:pt x="76200" y="0"/>
                  </a:lnTo>
                  <a:lnTo>
                    <a:pt x="2599944" y="0"/>
                  </a:lnTo>
                  <a:lnTo>
                    <a:pt x="2629584" y="5994"/>
                  </a:lnTo>
                  <a:lnTo>
                    <a:pt x="2653807" y="22336"/>
                  </a:lnTo>
                  <a:lnTo>
                    <a:pt x="2670149" y="46559"/>
                  </a:lnTo>
                  <a:lnTo>
                    <a:pt x="2676144" y="76200"/>
                  </a:lnTo>
                  <a:lnTo>
                    <a:pt x="2676144" y="381000"/>
                  </a:lnTo>
                  <a:lnTo>
                    <a:pt x="2670149" y="410640"/>
                  </a:lnTo>
                  <a:lnTo>
                    <a:pt x="2653807" y="434863"/>
                  </a:lnTo>
                  <a:lnTo>
                    <a:pt x="2629584" y="451205"/>
                  </a:lnTo>
                  <a:lnTo>
                    <a:pt x="2599944" y="457200"/>
                  </a:lnTo>
                  <a:lnTo>
                    <a:pt x="76200" y="457200"/>
                  </a:lnTo>
                  <a:lnTo>
                    <a:pt x="46559" y="451205"/>
                  </a:lnTo>
                  <a:lnTo>
                    <a:pt x="22336" y="434863"/>
                  </a:lnTo>
                  <a:lnTo>
                    <a:pt x="5994" y="410640"/>
                  </a:lnTo>
                  <a:lnTo>
                    <a:pt x="0" y="381000"/>
                  </a:lnTo>
                  <a:lnTo>
                    <a:pt x="0" y="7620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53609" y="5435727"/>
              <a:ext cx="1838325" cy="276860"/>
            </a:xfrm>
            <a:custGeom>
              <a:avLst/>
              <a:gdLst/>
              <a:ahLst/>
              <a:cxnLst/>
              <a:rect l="l" t="t" r="r" b="b"/>
              <a:pathLst>
                <a:path w="1838325" h="276860">
                  <a:moveTo>
                    <a:pt x="1791843" y="0"/>
                  </a:moveTo>
                  <a:lnTo>
                    <a:pt x="46101" y="0"/>
                  </a:lnTo>
                  <a:lnTo>
                    <a:pt x="28182" y="3631"/>
                  </a:lnTo>
                  <a:lnTo>
                    <a:pt x="13525" y="13525"/>
                  </a:lnTo>
                  <a:lnTo>
                    <a:pt x="3631" y="28182"/>
                  </a:lnTo>
                  <a:lnTo>
                    <a:pt x="0" y="46101"/>
                  </a:lnTo>
                  <a:lnTo>
                    <a:pt x="0" y="230505"/>
                  </a:lnTo>
                  <a:lnTo>
                    <a:pt x="3631" y="248450"/>
                  </a:lnTo>
                  <a:lnTo>
                    <a:pt x="13525" y="263104"/>
                  </a:lnTo>
                  <a:lnTo>
                    <a:pt x="28182" y="272983"/>
                  </a:lnTo>
                  <a:lnTo>
                    <a:pt x="46101" y="276606"/>
                  </a:lnTo>
                  <a:lnTo>
                    <a:pt x="1791843" y="276606"/>
                  </a:lnTo>
                  <a:lnTo>
                    <a:pt x="1809761" y="272983"/>
                  </a:lnTo>
                  <a:lnTo>
                    <a:pt x="1824418" y="263104"/>
                  </a:lnTo>
                  <a:lnTo>
                    <a:pt x="1834312" y="248450"/>
                  </a:lnTo>
                  <a:lnTo>
                    <a:pt x="1837944" y="230505"/>
                  </a:lnTo>
                  <a:lnTo>
                    <a:pt x="1837944" y="46101"/>
                  </a:lnTo>
                  <a:lnTo>
                    <a:pt x="1834312" y="28182"/>
                  </a:lnTo>
                  <a:lnTo>
                    <a:pt x="1824418" y="13525"/>
                  </a:lnTo>
                  <a:lnTo>
                    <a:pt x="1809761" y="3631"/>
                  </a:lnTo>
                  <a:lnTo>
                    <a:pt x="1791843" y="0"/>
                  </a:lnTo>
                  <a:close/>
                </a:path>
              </a:pathLst>
            </a:custGeom>
            <a:solidFill>
              <a:srgbClr val="F7EBD9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53609" y="5435727"/>
              <a:ext cx="1838325" cy="276860"/>
            </a:xfrm>
            <a:custGeom>
              <a:avLst/>
              <a:gdLst/>
              <a:ahLst/>
              <a:cxnLst/>
              <a:rect l="l" t="t" r="r" b="b"/>
              <a:pathLst>
                <a:path w="1838325" h="276860">
                  <a:moveTo>
                    <a:pt x="0" y="46101"/>
                  </a:moveTo>
                  <a:lnTo>
                    <a:pt x="3631" y="28182"/>
                  </a:lnTo>
                  <a:lnTo>
                    <a:pt x="13525" y="13525"/>
                  </a:lnTo>
                  <a:lnTo>
                    <a:pt x="28182" y="3631"/>
                  </a:lnTo>
                  <a:lnTo>
                    <a:pt x="46101" y="0"/>
                  </a:lnTo>
                  <a:lnTo>
                    <a:pt x="1791843" y="0"/>
                  </a:lnTo>
                  <a:lnTo>
                    <a:pt x="1809761" y="3631"/>
                  </a:lnTo>
                  <a:lnTo>
                    <a:pt x="1824418" y="13525"/>
                  </a:lnTo>
                  <a:lnTo>
                    <a:pt x="1834312" y="28182"/>
                  </a:lnTo>
                  <a:lnTo>
                    <a:pt x="1837944" y="46101"/>
                  </a:lnTo>
                  <a:lnTo>
                    <a:pt x="1837944" y="230505"/>
                  </a:lnTo>
                  <a:lnTo>
                    <a:pt x="1834312" y="248450"/>
                  </a:lnTo>
                  <a:lnTo>
                    <a:pt x="1824418" y="263104"/>
                  </a:lnTo>
                  <a:lnTo>
                    <a:pt x="1809761" y="272983"/>
                  </a:lnTo>
                  <a:lnTo>
                    <a:pt x="1791843" y="276606"/>
                  </a:lnTo>
                  <a:lnTo>
                    <a:pt x="46101" y="276606"/>
                  </a:lnTo>
                  <a:lnTo>
                    <a:pt x="28182" y="272983"/>
                  </a:lnTo>
                  <a:lnTo>
                    <a:pt x="13525" y="263104"/>
                  </a:lnTo>
                  <a:lnTo>
                    <a:pt x="3631" y="248450"/>
                  </a:lnTo>
                  <a:lnTo>
                    <a:pt x="0" y="230505"/>
                  </a:lnTo>
                  <a:lnTo>
                    <a:pt x="0" y="4610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04257" y="1684401"/>
              <a:ext cx="1438910" cy="603250"/>
            </a:xfrm>
            <a:custGeom>
              <a:avLst/>
              <a:gdLst/>
              <a:ahLst/>
              <a:cxnLst/>
              <a:rect l="l" t="t" r="r" b="b"/>
              <a:pathLst>
                <a:path w="1438909" h="603250">
                  <a:moveTo>
                    <a:pt x="1338199" y="0"/>
                  </a:moveTo>
                  <a:lnTo>
                    <a:pt x="100457" y="0"/>
                  </a:lnTo>
                  <a:lnTo>
                    <a:pt x="61346" y="7891"/>
                  </a:lnTo>
                  <a:lnTo>
                    <a:pt x="29416" y="29416"/>
                  </a:lnTo>
                  <a:lnTo>
                    <a:pt x="7891" y="61346"/>
                  </a:lnTo>
                  <a:lnTo>
                    <a:pt x="0" y="100457"/>
                  </a:lnTo>
                  <a:lnTo>
                    <a:pt x="0" y="502285"/>
                  </a:lnTo>
                  <a:lnTo>
                    <a:pt x="7891" y="541395"/>
                  </a:lnTo>
                  <a:lnTo>
                    <a:pt x="29416" y="573325"/>
                  </a:lnTo>
                  <a:lnTo>
                    <a:pt x="61346" y="594850"/>
                  </a:lnTo>
                  <a:lnTo>
                    <a:pt x="100457" y="602742"/>
                  </a:lnTo>
                  <a:lnTo>
                    <a:pt x="1338199" y="602742"/>
                  </a:lnTo>
                  <a:lnTo>
                    <a:pt x="1377309" y="594850"/>
                  </a:lnTo>
                  <a:lnTo>
                    <a:pt x="1409239" y="573325"/>
                  </a:lnTo>
                  <a:lnTo>
                    <a:pt x="1430764" y="541395"/>
                  </a:lnTo>
                  <a:lnTo>
                    <a:pt x="1438656" y="502285"/>
                  </a:lnTo>
                  <a:lnTo>
                    <a:pt x="1438656" y="100457"/>
                  </a:lnTo>
                  <a:lnTo>
                    <a:pt x="1430764" y="61346"/>
                  </a:lnTo>
                  <a:lnTo>
                    <a:pt x="1409239" y="29416"/>
                  </a:lnTo>
                  <a:lnTo>
                    <a:pt x="1377309" y="7891"/>
                  </a:lnTo>
                  <a:lnTo>
                    <a:pt x="1338199" y="0"/>
                  </a:lnTo>
                  <a:close/>
                </a:path>
              </a:pathLst>
            </a:custGeom>
            <a:solidFill>
              <a:srgbClr val="F7EBD9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04257" y="1684401"/>
              <a:ext cx="1438910" cy="603250"/>
            </a:xfrm>
            <a:custGeom>
              <a:avLst/>
              <a:gdLst/>
              <a:ahLst/>
              <a:cxnLst/>
              <a:rect l="l" t="t" r="r" b="b"/>
              <a:pathLst>
                <a:path w="1438909" h="603250">
                  <a:moveTo>
                    <a:pt x="0" y="100457"/>
                  </a:moveTo>
                  <a:lnTo>
                    <a:pt x="7891" y="61346"/>
                  </a:lnTo>
                  <a:lnTo>
                    <a:pt x="29416" y="29416"/>
                  </a:lnTo>
                  <a:lnTo>
                    <a:pt x="61346" y="7891"/>
                  </a:lnTo>
                  <a:lnTo>
                    <a:pt x="100457" y="0"/>
                  </a:lnTo>
                  <a:lnTo>
                    <a:pt x="1338199" y="0"/>
                  </a:lnTo>
                  <a:lnTo>
                    <a:pt x="1377309" y="7891"/>
                  </a:lnTo>
                  <a:lnTo>
                    <a:pt x="1409239" y="29416"/>
                  </a:lnTo>
                  <a:lnTo>
                    <a:pt x="1430764" y="61346"/>
                  </a:lnTo>
                  <a:lnTo>
                    <a:pt x="1438656" y="100457"/>
                  </a:lnTo>
                  <a:lnTo>
                    <a:pt x="1438656" y="502285"/>
                  </a:lnTo>
                  <a:lnTo>
                    <a:pt x="1430764" y="541395"/>
                  </a:lnTo>
                  <a:lnTo>
                    <a:pt x="1409239" y="573325"/>
                  </a:lnTo>
                  <a:lnTo>
                    <a:pt x="1377309" y="594850"/>
                  </a:lnTo>
                  <a:lnTo>
                    <a:pt x="1338199" y="602742"/>
                  </a:lnTo>
                  <a:lnTo>
                    <a:pt x="100457" y="602742"/>
                  </a:lnTo>
                  <a:lnTo>
                    <a:pt x="61346" y="594850"/>
                  </a:lnTo>
                  <a:lnTo>
                    <a:pt x="29416" y="573325"/>
                  </a:lnTo>
                  <a:lnTo>
                    <a:pt x="7891" y="541395"/>
                  </a:lnTo>
                  <a:lnTo>
                    <a:pt x="0" y="502285"/>
                  </a:lnTo>
                  <a:lnTo>
                    <a:pt x="0" y="100457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8175" y="971169"/>
              <a:ext cx="3695700" cy="47243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38175" y="971169"/>
              <a:ext cx="3695700" cy="472440"/>
            </a:xfrm>
            <a:custGeom>
              <a:avLst/>
              <a:gdLst/>
              <a:ahLst/>
              <a:cxnLst/>
              <a:rect l="l" t="t" r="r" b="b"/>
              <a:pathLst>
                <a:path w="3695700" h="472440">
                  <a:moveTo>
                    <a:pt x="0" y="78739"/>
                  </a:moveTo>
                  <a:lnTo>
                    <a:pt x="6188" y="48113"/>
                  </a:lnTo>
                  <a:lnTo>
                    <a:pt x="23063" y="23082"/>
                  </a:lnTo>
                  <a:lnTo>
                    <a:pt x="48091" y="6195"/>
                  </a:lnTo>
                  <a:lnTo>
                    <a:pt x="78740" y="0"/>
                  </a:lnTo>
                  <a:lnTo>
                    <a:pt x="3616960" y="0"/>
                  </a:lnTo>
                  <a:lnTo>
                    <a:pt x="3647586" y="6195"/>
                  </a:lnTo>
                  <a:lnTo>
                    <a:pt x="3672617" y="23082"/>
                  </a:lnTo>
                  <a:lnTo>
                    <a:pt x="3689504" y="48113"/>
                  </a:lnTo>
                  <a:lnTo>
                    <a:pt x="3695700" y="78739"/>
                  </a:lnTo>
                  <a:lnTo>
                    <a:pt x="3695700" y="393699"/>
                  </a:lnTo>
                  <a:lnTo>
                    <a:pt x="3689504" y="424326"/>
                  </a:lnTo>
                  <a:lnTo>
                    <a:pt x="3672617" y="449357"/>
                  </a:lnTo>
                  <a:lnTo>
                    <a:pt x="3647586" y="466244"/>
                  </a:lnTo>
                  <a:lnTo>
                    <a:pt x="3616960" y="472439"/>
                  </a:lnTo>
                  <a:lnTo>
                    <a:pt x="78740" y="472439"/>
                  </a:lnTo>
                  <a:lnTo>
                    <a:pt x="48091" y="466244"/>
                  </a:lnTo>
                  <a:lnTo>
                    <a:pt x="23063" y="449357"/>
                  </a:lnTo>
                  <a:lnTo>
                    <a:pt x="6188" y="424326"/>
                  </a:lnTo>
                  <a:lnTo>
                    <a:pt x="0" y="393699"/>
                  </a:lnTo>
                  <a:lnTo>
                    <a:pt x="0" y="7873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61822" y="981538"/>
            <a:ext cx="6236335" cy="68834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600" spc="-55" dirty="0">
                <a:latin typeface="Arial"/>
                <a:cs typeface="Arial"/>
              </a:rPr>
              <a:t>Integrating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Courier New"/>
                <a:cs typeface="Courier New"/>
              </a:rPr>
              <a:t>Formic</a:t>
            </a:r>
            <a:r>
              <a:rPr sz="1600" spc="-120" dirty="0">
                <a:latin typeface="Courier New"/>
                <a:cs typeface="Courier New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Add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140" dirty="0">
                <a:latin typeface="Arial"/>
                <a:cs typeface="Arial"/>
              </a:rPr>
              <a:t>User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Form</a:t>
            </a:r>
            <a:endParaRPr sz="1600">
              <a:latin typeface="Arial"/>
              <a:cs typeface="Arial"/>
            </a:endParaRPr>
          </a:p>
          <a:p>
            <a:pPr marL="4241800" marR="5080" indent="-152400">
              <a:lnSpc>
                <a:spcPct val="100000"/>
              </a:lnSpc>
              <a:spcBef>
                <a:spcPts val="345"/>
              </a:spcBef>
            </a:pPr>
            <a:r>
              <a:rPr sz="1000" dirty="0">
                <a:latin typeface="Courier New"/>
                <a:cs typeface="Courier New"/>
              </a:rPr>
              <a:t>export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AddUser()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formik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useFormik({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463865" y="5859081"/>
            <a:ext cx="1332865" cy="257810"/>
            <a:chOff x="1463865" y="5859081"/>
            <a:chExt cx="1332865" cy="257810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1802" y="5867019"/>
              <a:ext cx="1316736" cy="24155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471802" y="5867019"/>
              <a:ext cx="1316990" cy="241935"/>
            </a:xfrm>
            <a:custGeom>
              <a:avLst/>
              <a:gdLst/>
              <a:ahLst/>
              <a:cxnLst/>
              <a:rect l="l" t="t" r="r" b="b"/>
              <a:pathLst>
                <a:path w="1316989" h="241935">
                  <a:moveTo>
                    <a:pt x="0" y="40258"/>
                  </a:moveTo>
                  <a:lnTo>
                    <a:pt x="3165" y="24587"/>
                  </a:lnTo>
                  <a:lnTo>
                    <a:pt x="11795" y="11790"/>
                  </a:lnTo>
                  <a:lnTo>
                    <a:pt x="24592" y="3163"/>
                  </a:lnTo>
                  <a:lnTo>
                    <a:pt x="40259" y="0"/>
                  </a:lnTo>
                  <a:lnTo>
                    <a:pt x="1276477" y="0"/>
                  </a:lnTo>
                  <a:lnTo>
                    <a:pt x="1292143" y="3163"/>
                  </a:lnTo>
                  <a:lnTo>
                    <a:pt x="1304940" y="11790"/>
                  </a:lnTo>
                  <a:lnTo>
                    <a:pt x="1313570" y="24587"/>
                  </a:lnTo>
                  <a:lnTo>
                    <a:pt x="1316736" y="40258"/>
                  </a:lnTo>
                  <a:lnTo>
                    <a:pt x="1316736" y="201294"/>
                  </a:lnTo>
                  <a:lnTo>
                    <a:pt x="1313570" y="216966"/>
                  </a:lnTo>
                  <a:lnTo>
                    <a:pt x="1304940" y="229763"/>
                  </a:lnTo>
                  <a:lnTo>
                    <a:pt x="1292143" y="238390"/>
                  </a:lnTo>
                  <a:lnTo>
                    <a:pt x="1276477" y="241553"/>
                  </a:lnTo>
                  <a:lnTo>
                    <a:pt x="40259" y="241553"/>
                  </a:lnTo>
                  <a:lnTo>
                    <a:pt x="24592" y="238390"/>
                  </a:lnTo>
                  <a:lnTo>
                    <a:pt x="11795" y="229763"/>
                  </a:lnTo>
                  <a:lnTo>
                    <a:pt x="3165" y="216966"/>
                  </a:lnTo>
                  <a:lnTo>
                    <a:pt x="0" y="201294"/>
                  </a:lnTo>
                  <a:lnTo>
                    <a:pt x="0" y="4025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12622" y="5515609"/>
            <a:ext cx="215900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07465" algn="l"/>
                <a:tab pos="1917064" algn="l"/>
              </a:tabLst>
            </a:pPr>
            <a:r>
              <a:rPr sz="1000" spc="-10" dirty="0">
                <a:latin typeface="Courier New"/>
                <a:cs typeface="Courier New"/>
              </a:rPr>
              <a:t>user&lt;/button&gt;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10" dirty="0">
                <a:latin typeface="Courier New"/>
                <a:cs typeface="Courier New"/>
              </a:rPr>
              <a:t>&lt;/div&gt;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25" dirty="0">
                <a:latin typeface="Courier New"/>
                <a:cs typeface="Courier New"/>
              </a:rPr>
              <a:t>);}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endParaRPr sz="1000">
              <a:latin typeface="Courier New"/>
              <a:cs typeface="Courier New"/>
            </a:endParaRPr>
          </a:p>
          <a:p>
            <a:pPr marL="711835">
              <a:lnSpc>
                <a:spcPct val="100000"/>
              </a:lnSpc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15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506275" y="5862891"/>
            <a:ext cx="1332865" cy="257175"/>
            <a:chOff x="5506275" y="5862891"/>
            <a:chExt cx="1332865" cy="257175"/>
          </a:xfrm>
        </p:grpSpPr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14213" y="5870828"/>
              <a:ext cx="1316736" cy="24079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514213" y="5870828"/>
              <a:ext cx="1316990" cy="241300"/>
            </a:xfrm>
            <a:custGeom>
              <a:avLst/>
              <a:gdLst/>
              <a:ahLst/>
              <a:cxnLst/>
              <a:rect l="l" t="t" r="r" b="b"/>
              <a:pathLst>
                <a:path w="1316990" h="241300">
                  <a:moveTo>
                    <a:pt x="0" y="40132"/>
                  </a:moveTo>
                  <a:lnTo>
                    <a:pt x="3145" y="24511"/>
                  </a:lnTo>
                  <a:lnTo>
                    <a:pt x="11731" y="11755"/>
                  </a:lnTo>
                  <a:lnTo>
                    <a:pt x="24485" y="3154"/>
                  </a:lnTo>
                  <a:lnTo>
                    <a:pt x="40132" y="0"/>
                  </a:lnTo>
                  <a:lnTo>
                    <a:pt x="1276604" y="0"/>
                  </a:lnTo>
                  <a:lnTo>
                    <a:pt x="1292250" y="3154"/>
                  </a:lnTo>
                  <a:lnTo>
                    <a:pt x="1305004" y="11755"/>
                  </a:lnTo>
                  <a:lnTo>
                    <a:pt x="1313590" y="24511"/>
                  </a:lnTo>
                  <a:lnTo>
                    <a:pt x="1316736" y="40132"/>
                  </a:lnTo>
                  <a:lnTo>
                    <a:pt x="1316736" y="200660"/>
                  </a:lnTo>
                  <a:lnTo>
                    <a:pt x="1313590" y="216280"/>
                  </a:lnTo>
                  <a:lnTo>
                    <a:pt x="1305004" y="229036"/>
                  </a:lnTo>
                  <a:lnTo>
                    <a:pt x="1292250" y="237637"/>
                  </a:lnTo>
                  <a:lnTo>
                    <a:pt x="1276604" y="240792"/>
                  </a:lnTo>
                  <a:lnTo>
                    <a:pt x="40132" y="240792"/>
                  </a:lnTo>
                  <a:lnTo>
                    <a:pt x="24485" y="237637"/>
                  </a:lnTo>
                  <a:lnTo>
                    <a:pt x="11731" y="229036"/>
                  </a:lnTo>
                  <a:lnTo>
                    <a:pt x="3145" y="216280"/>
                  </a:lnTo>
                  <a:lnTo>
                    <a:pt x="0" y="200660"/>
                  </a:lnTo>
                  <a:lnTo>
                    <a:pt x="0" y="4013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654802" y="5877305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16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>
              <a:lnSpc>
                <a:spcPts val="1365"/>
              </a:lnSpc>
            </a:pPr>
            <a:r>
              <a:rPr spc="-25" dirty="0"/>
              <a:t>10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331291" y="6600190"/>
            <a:ext cx="32296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 </a:t>
            </a:r>
            <a:r>
              <a:rPr sz="1200" spc="-55" dirty="0">
                <a:latin typeface="Trebuchet MS"/>
                <a:cs typeface="Trebuchet MS"/>
              </a:rPr>
              <a:t>Development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ReactJS/Session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9295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CREATING</a:t>
            </a:r>
            <a:r>
              <a:rPr sz="3200" spc="-5" dirty="0"/>
              <a:t> </a:t>
            </a:r>
            <a:r>
              <a:rPr sz="3200" spc="180" dirty="0"/>
              <a:t>MORE</a:t>
            </a:r>
            <a:r>
              <a:rPr sz="3200" dirty="0"/>
              <a:t> </a:t>
            </a:r>
            <a:r>
              <a:rPr sz="3200" spc="95" dirty="0"/>
              <a:t>COMPLEX</a:t>
            </a:r>
            <a:r>
              <a:rPr sz="3200" spc="5" dirty="0"/>
              <a:t> </a:t>
            </a:r>
            <a:r>
              <a:rPr sz="3200" spc="110" dirty="0"/>
              <a:t>CRUD</a:t>
            </a:r>
            <a:r>
              <a:rPr sz="3200" dirty="0"/>
              <a:t> APPLICATION</a:t>
            </a:r>
            <a:r>
              <a:rPr sz="3200" spc="-15" dirty="0"/>
              <a:t> </a:t>
            </a:r>
            <a:r>
              <a:rPr sz="3200" spc="-30" dirty="0"/>
              <a:t>[2-</a:t>
            </a:r>
            <a:r>
              <a:rPr sz="3200" spc="-25" dirty="0"/>
              <a:t>9]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892365" y="1356423"/>
            <a:ext cx="4812665" cy="4653915"/>
            <a:chOff x="892365" y="1356423"/>
            <a:chExt cx="4812665" cy="46539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0302" y="1364361"/>
              <a:ext cx="4796790" cy="46375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0302" y="1364361"/>
              <a:ext cx="4796790" cy="4638040"/>
            </a:xfrm>
            <a:custGeom>
              <a:avLst/>
              <a:gdLst/>
              <a:ahLst/>
              <a:cxnLst/>
              <a:rect l="l" t="t" r="r" b="b"/>
              <a:pathLst>
                <a:path w="4796790" h="4638040">
                  <a:moveTo>
                    <a:pt x="0" y="772922"/>
                  </a:moveTo>
                  <a:lnTo>
                    <a:pt x="1520" y="724043"/>
                  </a:lnTo>
                  <a:lnTo>
                    <a:pt x="6022" y="675973"/>
                  </a:lnTo>
                  <a:lnTo>
                    <a:pt x="13414" y="628800"/>
                  </a:lnTo>
                  <a:lnTo>
                    <a:pt x="23605" y="582617"/>
                  </a:lnTo>
                  <a:lnTo>
                    <a:pt x="36506" y="537512"/>
                  </a:lnTo>
                  <a:lnTo>
                    <a:pt x="52026" y="493577"/>
                  </a:lnTo>
                  <a:lnTo>
                    <a:pt x="70074" y="450902"/>
                  </a:lnTo>
                  <a:lnTo>
                    <a:pt x="90560" y="409578"/>
                  </a:lnTo>
                  <a:lnTo>
                    <a:pt x="113392" y="369696"/>
                  </a:lnTo>
                  <a:lnTo>
                    <a:pt x="138482" y="331346"/>
                  </a:lnTo>
                  <a:lnTo>
                    <a:pt x="165737" y="294618"/>
                  </a:lnTo>
                  <a:lnTo>
                    <a:pt x="195068" y="259604"/>
                  </a:lnTo>
                  <a:lnTo>
                    <a:pt x="226383" y="226393"/>
                  </a:lnTo>
                  <a:lnTo>
                    <a:pt x="259593" y="195076"/>
                  </a:lnTo>
                  <a:lnTo>
                    <a:pt x="294607" y="165745"/>
                  </a:lnTo>
                  <a:lnTo>
                    <a:pt x="331335" y="138488"/>
                  </a:lnTo>
                  <a:lnTo>
                    <a:pt x="369685" y="113398"/>
                  </a:lnTo>
                  <a:lnTo>
                    <a:pt x="409567" y="90565"/>
                  </a:lnTo>
                  <a:lnTo>
                    <a:pt x="450891" y="70078"/>
                  </a:lnTo>
                  <a:lnTo>
                    <a:pt x="493566" y="52029"/>
                  </a:lnTo>
                  <a:lnTo>
                    <a:pt x="537502" y="36509"/>
                  </a:lnTo>
                  <a:lnTo>
                    <a:pt x="582608" y="23607"/>
                  </a:lnTo>
                  <a:lnTo>
                    <a:pt x="628794" y="13414"/>
                  </a:lnTo>
                  <a:lnTo>
                    <a:pt x="675968" y="6022"/>
                  </a:lnTo>
                  <a:lnTo>
                    <a:pt x="724041" y="1520"/>
                  </a:lnTo>
                  <a:lnTo>
                    <a:pt x="772922" y="0"/>
                  </a:lnTo>
                  <a:lnTo>
                    <a:pt x="4023867" y="0"/>
                  </a:lnTo>
                  <a:lnTo>
                    <a:pt x="4072746" y="1520"/>
                  </a:lnTo>
                  <a:lnTo>
                    <a:pt x="4120816" y="6022"/>
                  </a:lnTo>
                  <a:lnTo>
                    <a:pt x="4167989" y="13414"/>
                  </a:lnTo>
                  <a:lnTo>
                    <a:pt x="4214172" y="23607"/>
                  </a:lnTo>
                  <a:lnTo>
                    <a:pt x="4259277" y="36509"/>
                  </a:lnTo>
                  <a:lnTo>
                    <a:pt x="4303212" y="52029"/>
                  </a:lnTo>
                  <a:lnTo>
                    <a:pt x="4345887" y="70078"/>
                  </a:lnTo>
                  <a:lnTo>
                    <a:pt x="4387211" y="90565"/>
                  </a:lnTo>
                  <a:lnTo>
                    <a:pt x="4427093" y="113398"/>
                  </a:lnTo>
                  <a:lnTo>
                    <a:pt x="4465443" y="138488"/>
                  </a:lnTo>
                  <a:lnTo>
                    <a:pt x="4502171" y="165745"/>
                  </a:lnTo>
                  <a:lnTo>
                    <a:pt x="4537185" y="195076"/>
                  </a:lnTo>
                  <a:lnTo>
                    <a:pt x="4570396" y="226393"/>
                  </a:lnTo>
                  <a:lnTo>
                    <a:pt x="4601713" y="259604"/>
                  </a:lnTo>
                  <a:lnTo>
                    <a:pt x="4631044" y="294618"/>
                  </a:lnTo>
                  <a:lnTo>
                    <a:pt x="4658301" y="331346"/>
                  </a:lnTo>
                  <a:lnTo>
                    <a:pt x="4683391" y="369696"/>
                  </a:lnTo>
                  <a:lnTo>
                    <a:pt x="4706224" y="409578"/>
                  </a:lnTo>
                  <a:lnTo>
                    <a:pt x="4726711" y="450902"/>
                  </a:lnTo>
                  <a:lnTo>
                    <a:pt x="4744760" y="493577"/>
                  </a:lnTo>
                  <a:lnTo>
                    <a:pt x="4760280" y="537512"/>
                  </a:lnTo>
                  <a:lnTo>
                    <a:pt x="4773182" y="582617"/>
                  </a:lnTo>
                  <a:lnTo>
                    <a:pt x="4783375" y="628800"/>
                  </a:lnTo>
                  <a:lnTo>
                    <a:pt x="4790767" y="675973"/>
                  </a:lnTo>
                  <a:lnTo>
                    <a:pt x="4795269" y="724043"/>
                  </a:lnTo>
                  <a:lnTo>
                    <a:pt x="4796790" y="772922"/>
                  </a:lnTo>
                  <a:lnTo>
                    <a:pt x="4796790" y="3864610"/>
                  </a:lnTo>
                  <a:lnTo>
                    <a:pt x="4795269" y="3913489"/>
                  </a:lnTo>
                  <a:lnTo>
                    <a:pt x="4790767" y="3961561"/>
                  </a:lnTo>
                  <a:lnTo>
                    <a:pt x="4783375" y="4008734"/>
                  </a:lnTo>
                  <a:lnTo>
                    <a:pt x="4773182" y="4054919"/>
                  </a:lnTo>
                  <a:lnTo>
                    <a:pt x="4760280" y="4100024"/>
                  </a:lnTo>
                  <a:lnTo>
                    <a:pt x="4744760" y="4143959"/>
                  </a:lnTo>
                  <a:lnTo>
                    <a:pt x="4726711" y="4186634"/>
                  </a:lnTo>
                  <a:lnTo>
                    <a:pt x="4706224" y="4227958"/>
                  </a:lnTo>
                  <a:lnTo>
                    <a:pt x="4683391" y="4267840"/>
                  </a:lnTo>
                  <a:lnTo>
                    <a:pt x="4658301" y="4306191"/>
                  </a:lnTo>
                  <a:lnTo>
                    <a:pt x="4631044" y="4342918"/>
                  </a:lnTo>
                  <a:lnTo>
                    <a:pt x="4601713" y="4377932"/>
                  </a:lnTo>
                  <a:lnTo>
                    <a:pt x="4570396" y="4411143"/>
                  </a:lnTo>
                  <a:lnTo>
                    <a:pt x="4537185" y="4442459"/>
                  </a:lnTo>
                  <a:lnTo>
                    <a:pt x="4502171" y="4471790"/>
                  </a:lnTo>
                  <a:lnTo>
                    <a:pt x="4465443" y="4499046"/>
                  </a:lnTo>
                  <a:lnTo>
                    <a:pt x="4427093" y="4524136"/>
                  </a:lnTo>
                  <a:lnTo>
                    <a:pt x="4387211" y="4546969"/>
                  </a:lnTo>
                  <a:lnTo>
                    <a:pt x="4345887" y="4567455"/>
                  </a:lnTo>
                  <a:lnTo>
                    <a:pt x="4303212" y="4585503"/>
                  </a:lnTo>
                  <a:lnTo>
                    <a:pt x="4259277" y="4601024"/>
                  </a:lnTo>
                  <a:lnTo>
                    <a:pt x="4214172" y="4613925"/>
                  </a:lnTo>
                  <a:lnTo>
                    <a:pt x="4167989" y="4624117"/>
                  </a:lnTo>
                  <a:lnTo>
                    <a:pt x="4120816" y="4631509"/>
                  </a:lnTo>
                  <a:lnTo>
                    <a:pt x="4072746" y="4636011"/>
                  </a:lnTo>
                  <a:lnTo>
                    <a:pt x="4023867" y="4637532"/>
                  </a:lnTo>
                  <a:lnTo>
                    <a:pt x="772922" y="4637532"/>
                  </a:lnTo>
                  <a:lnTo>
                    <a:pt x="724041" y="4636011"/>
                  </a:lnTo>
                  <a:lnTo>
                    <a:pt x="675968" y="4631509"/>
                  </a:lnTo>
                  <a:lnTo>
                    <a:pt x="628794" y="4624117"/>
                  </a:lnTo>
                  <a:lnTo>
                    <a:pt x="582608" y="4613925"/>
                  </a:lnTo>
                  <a:lnTo>
                    <a:pt x="537502" y="4601024"/>
                  </a:lnTo>
                  <a:lnTo>
                    <a:pt x="493566" y="4585503"/>
                  </a:lnTo>
                  <a:lnTo>
                    <a:pt x="450891" y="4567455"/>
                  </a:lnTo>
                  <a:lnTo>
                    <a:pt x="409567" y="4546969"/>
                  </a:lnTo>
                  <a:lnTo>
                    <a:pt x="369685" y="4524136"/>
                  </a:lnTo>
                  <a:lnTo>
                    <a:pt x="331335" y="4499046"/>
                  </a:lnTo>
                  <a:lnTo>
                    <a:pt x="294607" y="4471790"/>
                  </a:lnTo>
                  <a:lnTo>
                    <a:pt x="259593" y="4442459"/>
                  </a:lnTo>
                  <a:lnTo>
                    <a:pt x="226383" y="4411143"/>
                  </a:lnTo>
                  <a:lnTo>
                    <a:pt x="195068" y="4377932"/>
                  </a:lnTo>
                  <a:lnTo>
                    <a:pt x="165737" y="4342918"/>
                  </a:lnTo>
                  <a:lnTo>
                    <a:pt x="138482" y="4306191"/>
                  </a:lnTo>
                  <a:lnTo>
                    <a:pt x="113392" y="4267840"/>
                  </a:lnTo>
                  <a:lnTo>
                    <a:pt x="90560" y="4227958"/>
                  </a:lnTo>
                  <a:lnTo>
                    <a:pt x="70074" y="4186634"/>
                  </a:lnTo>
                  <a:lnTo>
                    <a:pt x="52026" y="4143959"/>
                  </a:lnTo>
                  <a:lnTo>
                    <a:pt x="36506" y="4100024"/>
                  </a:lnTo>
                  <a:lnTo>
                    <a:pt x="23605" y="4054919"/>
                  </a:lnTo>
                  <a:lnTo>
                    <a:pt x="13414" y="4008734"/>
                  </a:lnTo>
                  <a:lnTo>
                    <a:pt x="6022" y="3961561"/>
                  </a:lnTo>
                  <a:lnTo>
                    <a:pt x="1520" y="3913489"/>
                  </a:lnTo>
                  <a:lnTo>
                    <a:pt x="0" y="3864610"/>
                  </a:lnTo>
                  <a:lnTo>
                    <a:pt x="0" y="77292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38986" y="1597405"/>
            <a:ext cx="3683000" cy="414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4328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import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object,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string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}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from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"yup"; </a:t>
            </a: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userValidationSchema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object({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name: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string().required(),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pic: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string().url().required(),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bio: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string().min(10).required(),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});</a:t>
            </a:r>
            <a:endParaRPr sz="1000">
              <a:latin typeface="Courier New"/>
              <a:cs typeface="Courier New"/>
            </a:endParaRPr>
          </a:p>
          <a:p>
            <a:pPr marL="165100" marR="1529080" indent="-1524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export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AddUser()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formik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useFormik({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initialValues: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name:</a:t>
            </a:r>
            <a:r>
              <a:rPr sz="1000" spc="-25" dirty="0">
                <a:latin typeface="Courier New"/>
                <a:cs typeface="Courier New"/>
              </a:rPr>
              <a:t> "",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ourier New"/>
                <a:cs typeface="Courier New"/>
              </a:rPr>
              <a:t>pic: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"",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bio: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"",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},</a:t>
            </a:r>
            <a:endParaRPr sz="1000">
              <a:latin typeface="Courier New"/>
              <a:cs typeface="Courier New"/>
            </a:endParaRPr>
          </a:p>
          <a:p>
            <a:pPr marL="469900" marR="1604645" indent="-1524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onSubmit: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(values)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spc="-10" dirty="0">
                <a:latin typeface="Courier New"/>
                <a:cs typeface="Courier New"/>
              </a:rPr>
              <a:t>console.log(values);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},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validationSchema:</a:t>
            </a:r>
            <a:r>
              <a:rPr sz="1000" spc="-8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userValidationSchema,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});</a:t>
            </a:r>
            <a:endParaRPr sz="1000">
              <a:latin typeface="Courier New"/>
              <a:cs typeface="Courier New"/>
            </a:endParaRPr>
          </a:p>
          <a:p>
            <a:pPr marL="165100" marR="114808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navigate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useNavigate(); </a:t>
            </a: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addUser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()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{}; </a:t>
            </a: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12700" marR="614680" indent="3048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&lt;form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onSubmit={formik.handleSubmit} className="add-user-form"&gt;</a:t>
            </a:r>
            <a:endParaRPr sz="1000">
              <a:latin typeface="Courier New"/>
              <a:cs typeface="Courier New"/>
            </a:endParaRPr>
          </a:p>
          <a:p>
            <a:pPr marL="593090">
              <a:lnSpc>
                <a:spcPct val="100000"/>
              </a:lnSpc>
            </a:pPr>
            <a:r>
              <a:rPr sz="1000" spc="-50" dirty="0">
                <a:latin typeface="Courier New"/>
                <a:cs typeface="Courier New"/>
              </a:rPr>
              <a:t>…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&lt;p&gt;Errors&lt;/p&gt;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&lt;pre&gt;{JSON.stringify(formik.errors)}&lt;/pre&gt;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697865" algn="l"/>
              </a:tabLst>
            </a:pPr>
            <a:r>
              <a:rPr sz="1000" spc="-10" dirty="0">
                <a:latin typeface="Courier New"/>
                <a:cs typeface="Courier New"/>
              </a:rPr>
              <a:t>&lt;/form&gt;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25" dirty="0">
                <a:latin typeface="Courier New"/>
                <a:cs typeface="Courier New"/>
              </a:rPr>
              <a:t>);}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42529" y="955611"/>
            <a:ext cx="3711575" cy="3343275"/>
            <a:chOff x="1442529" y="955611"/>
            <a:chExt cx="3711575" cy="3343275"/>
          </a:xfrm>
        </p:grpSpPr>
        <p:sp>
          <p:nvSpPr>
            <p:cNvPr id="8" name="object 8"/>
            <p:cNvSpPr/>
            <p:nvPr/>
          </p:nvSpPr>
          <p:spPr>
            <a:xfrm>
              <a:off x="1740788" y="4037456"/>
              <a:ext cx="1480820" cy="253365"/>
            </a:xfrm>
            <a:custGeom>
              <a:avLst/>
              <a:gdLst/>
              <a:ahLst/>
              <a:cxnLst/>
              <a:rect l="l" t="t" r="r" b="b"/>
              <a:pathLst>
                <a:path w="1480820" h="253364">
                  <a:moveTo>
                    <a:pt x="1438402" y="0"/>
                  </a:moveTo>
                  <a:lnTo>
                    <a:pt x="42164" y="0"/>
                  </a:lnTo>
                  <a:lnTo>
                    <a:pt x="25771" y="3319"/>
                  </a:lnTo>
                  <a:lnTo>
                    <a:pt x="12366" y="12366"/>
                  </a:lnTo>
                  <a:lnTo>
                    <a:pt x="3319" y="25771"/>
                  </a:lnTo>
                  <a:lnTo>
                    <a:pt x="0" y="42164"/>
                  </a:lnTo>
                  <a:lnTo>
                    <a:pt x="0" y="210820"/>
                  </a:lnTo>
                  <a:lnTo>
                    <a:pt x="3319" y="227212"/>
                  </a:lnTo>
                  <a:lnTo>
                    <a:pt x="12366" y="240617"/>
                  </a:lnTo>
                  <a:lnTo>
                    <a:pt x="25771" y="249664"/>
                  </a:lnTo>
                  <a:lnTo>
                    <a:pt x="42164" y="252984"/>
                  </a:lnTo>
                  <a:lnTo>
                    <a:pt x="1438402" y="252984"/>
                  </a:lnTo>
                  <a:lnTo>
                    <a:pt x="1454794" y="249664"/>
                  </a:lnTo>
                  <a:lnTo>
                    <a:pt x="1468199" y="240617"/>
                  </a:lnTo>
                  <a:lnTo>
                    <a:pt x="1477246" y="227212"/>
                  </a:lnTo>
                  <a:lnTo>
                    <a:pt x="1480566" y="210820"/>
                  </a:lnTo>
                  <a:lnTo>
                    <a:pt x="1480566" y="42164"/>
                  </a:lnTo>
                  <a:lnTo>
                    <a:pt x="1477246" y="25771"/>
                  </a:lnTo>
                  <a:lnTo>
                    <a:pt x="1468199" y="12366"/>
                  </a:lnTo>
                  <a:lnTo>
                    <a:pt x="1454794" y="3319"/>
                  </a:lnTo>
                  <a:lnTo>
                    <a:pt x="1438402" y="0"/>
                  </a:lnTo>
                  <a:close/>
                </a:path>
              </a:pathLst>
            </a:custGeom>
            <a:solidFill>
              <a:srgbClr val="D4ECFB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40788" y="4037456"/>
              <a:ext cx="1480820" cy="253365"/>
            </a:xfrm>
            <a:custGeom>
              <a:avLst/>
              <a:gdLst/>
              <a:ahLst/>
              <a:cxnLst/>
              <a:rect l="l" t="t" r="r" b="b"/>
              <a:pathLst>
                <a:path w="1480820" h="253364">
                  <a:moveTo>
                    <a:pt x="0" y="42164"/>
                  </a:moveTo>
                  <a:lnTo>
                    <a:pt x="3319" y="25771"/>
                  </a:lnTo>
                  <a:lnTo>
                    <a:pt x="12366" y="12366"/>
                  </a:lnTo>
                  <a:lnTo>
                    <a:pt x="25771" y="3319"/>
                  </a:lnTo>
                  <a:lnTo>
                    <a:pt x="42164" y="0"/>
                  </a:lnTo>
                  <a:lnTo>
                    <a:pt x="1438402" y="0"/>
                  </a:lnTo>
                  <a:lnTo>
                    <a:pt x="1454794" y="3319"/>
                  </a:lnTo>
                  <a:lnTo>
                    <a:pt x="1468199" y="12366"/>
                  </a:lnTo>
                  <a:lnTo>
                    <a:pt x="1477246" y="25771"/>
                  </a:lnTo>
                  <a:lnTo>
                    <a:pt x="1480566" y="42164"/>
                  </a:lnTo>
                  <a:lnTo>
                    <a:pt x="1480566" y="210820"/>
                  </a:lnTo>
                  <a:lnTo>
                    <a:pt x="1477246" y="227212"/>
                  </a:lnTo>
                  <a:lnTo>
                    <a:pt x="1468199" y="240617"/>
                  </a:lnTo>
                  <a:lnTo>
                    <a:pt x="1454794" y="249664"/>
                  </a:lnTo>
                  <a:lnTo>
                    <a:pt x="1438402" y="252984"/>
                  </a:lnTo>
                  <a:lnTo>
                    <a:pt x="42164" y="252984"/>
                  </a:lnTo>
                  <a:lnTo>
                    <a:pt x="25771" y="249664"/>
                  </a:lnTo>
                  <a:lnTo>
                    <a:pt x="12366" y="240617"/>
                  </a:lnTo>
                  <a:lnTo>
                    <a:pt x="3319" y="227212"/>
                  </a:lnTo>
                  <a:lnTo>
                    <a:pt x="0" y="210820"/>
                  </a:lnTo>
                  <a:lnTo>
                    <a:pt x="0" y="42164"/>
                  </a:lnTo>
                  <a:close/>
                </a:path>
              </a:pathLst>
            </a:custGeom>
            <a:ln w="158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466" y="963549"/>
              <a:ext cx="3695700" cy="3474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50466" y="963549"/>
              <a:ext cx="3695700" cy="347980"/>
            </a:xfrm>
            <a:custGeom>
              <a:avLst/>
              <a:gdLst/>
              <a:ahLst/>
              <a:cxnLst/>
              <a:rect l="l" t="t" r="r" b="b"/>
              <a:pathLst>
                <a:path w="3695700" h="347980">
                  <a:moveTo>
                    <a:pt x="0" y="57912"/>
                  </a:moveTo>
                  <a:lnTo>
                    <a:pt x="4548" y="35361"/>
                  </a:lnTo>
                  <a:lnTo>
                    <a:pt x="16954" y="16954"/>
                  </a:lnTo>
                  <a:lnTo>
                    <a:pt x="35361" y="4548"/>
                  </a:lnTo>
                  <a:lnTo>
                    <a:pt x="57912" y="0"/>
                  </a:lnTo>
                  <a:lnTo>
                    <a:pt x="3637788" y="0"/>
                  </a:lnTo>
                  <a:lnTo>
                    <a:pt x="3660338" y="4548"/>
                  </a:lnTo>
                  <a:lnTo>
                    <a:pt x="3678745" y="16954"/>
                  </a:lnTo>
                  <a:lnTo>
                    <a:pt x="3691151" y="35361"/>
                  </a:lnTo>
                  <a:lnTo>
                    <a:pt x="3695700" y="57912"/>
                  </a:lnTo>
                  <a:lnTo>
                    <a:pt x="3695700" y="289560"/>
                  </a:lnTo>
                  <a:lnTo>
                    <a:pt x="3691151" y="312110"/>
                  </a:lnTo>
                  <a:lnTo>
                    <a:pt x="3678745" y="330517"/>
                  </a:lnTo>
                  <a:lnTo>
                    <a:pt x="3660338" y="342923"/>
                  </a:lnTo>
                  <a:lnTo>
                    <a:pt x="3637788" y="347472"/>
                  </a:lnTo>
                  <a:lnTo>
                    <a:pt x="57912" y="347472"/>
                  </a:lnTo>
                  <a:lnTo>
                    <a:pt x="35361" y="342923"/>
                  </a:lnTo>
                  <a:lnTo>
                    <a:pt x="16954" y="330517"/>
                  </a:lnTo>
                  <a:lnTo>
                    <a:pt x="4548" y="312110"/>
                  </a:lnTo>
                  <a:lnTo>
                    <a:pt x="0" y="289560"/>
                  </a:lnTo>
                  <a:lnTo>
                    <a:pt x="0" y="5791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66881" y="989330"/>
            <a:ext cx="366331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Validating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Form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Data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Before</a:t>
            </a:r>
            <a:r>
              <a:rPr sz="1600" spc="-5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Submission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175247" y="1334261"/>
            <a:ext cx="4872355" cy="4684395"/>
            <a:chOff x="6175247" y="1334261"/>
            <a:chExt cx="4872355" cy="468439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5247" y="1334261"/>
              <a:ext cx="4872228" cy="25420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6499" y="1422653"/>
              <a:ext cx="4658867" cy="23743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5247" y="3711740"/>
              <a:ext cx="4872228" cy="223189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6499" y="3797058"/>
              <a:ext cx="4658867" cy="205613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80528" y="5725286"/>
              <a:ext cx="2081783" cy="28498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280528" y="5725286"/>
              <a:ext cx="2082164" cy="285115"/>
            </a:xfrm>
            <a:custGeom>
              <a:avLst/>
              <a:gdLst/>
              <a:ahLst/>
              <a:cxnLst/>
              <a:rect l="l" t="t" r="r" b="b"/>
              <a:pathLst>
                <a:path w="2082165" h="285114">
                  <a:moveTo>
                    <a:pt x="0" y="47497"/>
                  </a:moveTo>
                  <a:lnTo>
                    <a:pt x="3724" y="29007"/>
                  </a:lnTo>
                  <a:lnTo>
                    <a:pt x="13890" y="13909"/>
                  </a:lnTo>
                  <a:lnTo>
                    <a:pt x="28985" y="3731"/>
                  </a:lnTo>
                  <a:lnTo>
                    <a:pt x="47498" y="0"/>
                  </a:lnTo>
                  <a:lnTo>
                    <a:pt x="2034286" y="0"/>
                  </a:lnTo>
                  <a:lnTo>
                    <a:pt x="2052798" y="3731"/>
                  </a:lnTo>
                  <a:lnTo>
                    <a:pt x="2067893" y="13909"/>
                  </a:lnTo>
                  <a:lnTo>
                    <a:pt x="2078059" y="29007"/>
                  </a:lnTo>
                  <a:lnTo>
                    <a:pt x="2081783" y="47497"/>
                  </a:lnTo>
                  <a:lnTo>
                    <a:pt x="2081783" y="237489"/>
                  </a:lnTo>
                  <a:lnTo>
                    <a:pt x="2078059" y="255975"/>
                  </a:lnTo>
                  <a:lnTo>
                    <a:pt x="2067893" y="271073"/>
                  </a:lnTo>
                  <a:lnTo>
                    <a:pt x="2052798" y="281254"/>
                  </a:lnTo>
                  <a:lnTo>
                    <a:pt x="2034286" y="284987"/>
                  </a:lnTo>
                  <a:lnTo>
                    <a:pt x="47498" y="284987"/>
                  </a:lnTo>
                  <a:lnTo>
                    <a:pt x="28985" y="281254"/>
                  </a:lnTo>
                  <a:lnTo>
                    <a:pt x="13890" y="271073"/>
                  </a:lnTo>
                  <a:lnTo>
                    <a:pt x="3724" y="255975"/>
                  </a:lnTo>
                  <a:lnTo>
                    <a:pt x="0" y="237489"/>
                  </a:lnTo>
                  <a:lnTo>
                    <a:pt x="0" y="47497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333307" y="5380545"/>
            <a:ext cx="2336165" cy="758190"/>
            <a:chOff x="2333307" y="5380545"/>
            <a:chExt cx="2336165" cy="758190"/>
          </a:xfrm>
        </p:grpSpPr>
        <p:sp>
          <p:nvSpPr>
            <p:cNvPr id="21" name="object 21"/>
            <p:cNvSpPr/>
            <p:nvPr/>
          </p:nvSpPr>
          <p:spPr>
            <a:xfrm>
              <a:off x="2341245" y="5388483"/>
              <a:ext cx="2320290" cy="241300"/>
            </a:xfrm>
            <a:custGeom>
              <a:avLst/>
              <a:gdLst/>
              <a:ahLst/>
              <a:cxnLst/>
              <a:rect l="l" t="t" r="r" b="b"/>
              <a:pathLst>
                <a:path w="2320290" h="241300">
                  <a:moveTo>
                    <a:pt x="2280158" y="0"/>
                  </a:moveTo>
                  <a:lnTo>
                    <a:pt x="40132" y="0"/>
                  </a:lnTo>
                  <a:lnTo>
                    <a:pt x="24485" y="3145"/>
                  </a:lnTo>
                  <a:lnTo>
                    <a:pt x="11731" y="11731"/>
                  </a:lnTo>
                  <a:lnTo>
                    <a:pt x="3145" y="24485"/>
                  </a:lnTo>
                  <a:lnTo>
                    <a:pt x="0" y="40131"/>
                  </a:lnTo>
                  <a:lnTo>
                    <a:pt x="0" y="200659"/>
                  </a:lnTo>
                  <a:lnTo>
                    <a:pt x="3145" y="216280"/>
                  </a:lnTo>
                  <a:lnTo>
                    <a:pt x="11731" y="229036"/>
                  </a:lnTo>
                  <a:lnTo>
                    <a:pt x="24485" y="237637"/>
                  </a:lnTo>
                  <a:lnTo>
                    <a:pt x="40132" y="240791"/>
                  </a:lnTo>
                  <a:lnTo>
                    <a:pt x="2280158" y="240791"/>
                  </a:lnTo>
                  <a:lnTo>
                    <a:pt x="2295804" y="237637"/>
                  </a:lnTo>
                  <a:lnTo>
                    <a:pt x="2308558" y="229036"/>
                  </a:lnTo>
                  <a:lnTo>
                    <a:pt x="2317144" y="216280"/>
                  </a:lnTo>
                  <a:lnTo>
                    <a:pt x="2320290" y="200659"/>
                  </a:lnTo>
                  <a:lnTo>
                    <a:pt x="2320290" y="40131"/>
                  </a:lnTo>
                  <a:lnTo>
                    <a:pt x="2317144" y="24485"/>
                  </a:lnTo>
                  <a:lnTo>
                    <a:pt x="2308558" y="11731"/>
                  </a:lnTo>
                  <a:lnTo>
                    <a:pt x="2295804" y="3145"/>
                  </a:lnTo>
                  <a:lnTo>
                    <a:pt x="2280158" y="0"/>
                  </a:lnTo>
                  <a:close/>
                </a:path>
              </a:pathLst>
            </a:custGeom>
            <a:solidFill>
              <a:srgbClr val="D4ECFB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41245" y="5388483"/>
              <a:ext cx="2320290" cy="241300"/>
            </a:xfrm>
            <a:custGeom>
              <a:avLst/>
              <a:gdLst/>
              <a:ahLst/>
              <a:cxnLst/>
              <a:rect l="l" t="t" r="r" b="b"/>
              <a:pathLst>
                <a:path w="2320290" h="241300">
                  <a:moveTo>
                    <a:pt x="0" y="40131"/>
                  </a:moveTo>
                  <a:lnTo>
                    <a:pt x="3145" y="24485"/>
                  </a:lnTo>
                  <a:lnTo>
                    <a:pt x="11731" y="11731"/>
                  </a:lnTo>
                  <a:lnTo>
                    <a:pt x="24485" y="3145"/>
                  </a:lnTo>
                  <a:lnTo>
                    <a:pt x="40132" y="0"/>
                  </a:lnTo>
                  <a:lnTo>
                    <a:pt x="2280158" y="0"/>
                  </a:lnTo>
                  <a:lnTo>
                    <a:pt x="2295804" y="3145"/>
                  </a:lnTo>
                  <a:lnTo>
                    <a:pt x="2308558" y="11731"/>
                  </a:lnTo>
                  <a:lnTo>
                    <a:pt x="2317144" y="24485"/>
                  </a:lnTo>
                  <a:lnTo>
                    <a:pt x="2320290" y="40131"/>
                  </a:lnTo>
                  <a:lnTo>
                    <a:pt x="2320290" y="200659"/>
                  </a:lnTo>
                  <a:lnTo>
                    <a:pt x="2317144" y="216280"/>
                  </a:lnTo>
                  <a:lnTo>
                    <a:pt x="2308558" y="229036"/>
                  </a:lnTo>
                  <a:lnTo>
                    <a:pt x="2295804" y="237637"/>
                  </a:lnTo>
                  <a:lnTo>
                    <a:pt x="2280158" y="240791"/>
                  </a:lnTo>
                  <a:lnTo>
                    <a:pt x="40132" y="240791"/>
                  </a:lnTo>
                  <a:lnTo>
                    <a:pt x="24485" y="237637"/>
                  </a:lnTo>
                  <a:lnTo>
                    <a:pt x="11731" y="229036"/>
                  </a:lnTo>
                  <a:lnTo>
                    <a:pt x="3145" y="216280"/>
                  </a:lnTo>
                  <a:lnTo>
                    <a:pt x="0" y="200659"/>
                  </a:lnTo>
                  <a:lnTo>
                    <a:pt x="0" y="40131"/>
                  </a:lnTo>
                  <a:close/>
                </a:path>
              </a:pathLst>
            </a:custGeom>
            <a:ln w="158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1453" y="5889879"/>
              <a:ext cx="1316736" cy="24079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81453" y="5889879"/>
              <a:ext cx="1316990" cy="241300"/>
            </a:xfrm>
            <a:custGeom>
              <a:avLst/>
              <a:gdLst/>
              <a:ahLst/>
              <a:cxnLst/>
              <a:rect l="l" t="t" r="r" b="b"/>
              <a:pathLst>
                <a:path w="1316989" h="241300">
                  <a:moveTo>
                    <a:pt x="0" y="40132"/>
                  </a:moveTo>
                  <a:lnTo>
                    <a:pt x="3145" y="24511"/>
                  </a:lnTo>
                  <a:lnTo>
                    <a:pt x="11731" y="11755"/>
                  </a:lnTo>
                  <a:lnTo>
                    <a:pt x="24485" y="3154"/>
                  </a:lnTo>
                  <a:lnTo>
                    <a:pt x="40132" y="0"/>
                  </a:lnTo>
                  <a:lnTo>
                    <a:pt x="1276604" y="0"/>
                  </a:lnTo>
                  <a:lnTo>
                    <a:pt x="1292250" y="3154"/>
                  </a:lnTo>
                  <a:lnTo>
                    <a:pt x="1305004" y="11755"/>
                  </a:lnTo>
                  <a:lnTo>
                    <a:pt x="1313590" y="24511"/>
                  </a:lnTo>
                  <a:lnTo>
                    <a:pt x="1316736" y="40132"/>
                  </a:lnTo>
                  <a:lnTo>
                    <a:pt x="1316736" y="200660"/>
                  </a:lnTo>
                  <a:lnTo>
                    <a:pt x="1313590" y="216280"/>
                  </a:lnTo>
                  <a:lnTo>
                    <a:pt x="1305004" y="229036"/>
                  </a:lnTo>
                  <a:lnTo>
                    <a:pt x="1292250" y="237637"/>
                  </a:lnTo>
                  <a:lnTo>
                    <a:pt x="1276604" y="240792"/>
                  </a:lnTo>
                  <a:lnTo>
                    <a:pt x="40132" y="240792"/>
                  </a:lnTo>
                  <a:lnTo>
                    <a:pt x="24485" y="237637"/>
                  </a:lnTo>
                  <a:lnTo>
                    <a:pt x="11731" y="229036"/>
                  </a:lnTo>
                  <a:lnTo>
                    <a:pt x="3145" y="216280"/>
                  </a:lnTo>
                  <a:lnTo>
                    <a:pt x="0" y="200660"/>
                  </a:lnTo>
                  <a:lnTo>
                    <a:pt x="0" y="4013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379207" y="5720588"/>
            <a:ext cx="188531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latin typeface="Trebuchet MS"/>
                <a:cs typeface="Trebuchet MS"/>
              </a:rPr>
              <a:t>Output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Without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Errors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>
              <a:lnSpc>
                <a:spcPts val="1365"/>
              </a:lnSpc>
            </a:pPr>
            <a:r>
              <a:rPr spc="-25" dirty="0"/>
              <a:t>11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331291" y="6600190"/>
            <a:ext cx="32296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 </a:t>
            </a:r>
            <a:r>
              <a:rPr sz="1200" spc="-55" dirty="0">
                <a:latin typeface="Trebuchet MS"/>
                <a:cs typeface="Trebuchet MS"/>
              </a:rPr>
              <a:t>Development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ReactJS/Session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21533" y="5896355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17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9295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CREATING</a:t>
            </a:r>
            <a:r>
              <a:rPr sz="3200" spc="-5" dirty="0"/>
              <a:t> </a:t>
            </a:r>
            <a:r>
              <a:rPr sz="3200" spc="180" dirty="0"/>
              <a:t>MORE</a:t>
            </a:r>
            <a:r>
              <a:rPr sz="3200" dirty="0"/>
              <a:t> </a:t>
            </a:r>
            <a:r>
              <a:rPr sz="3200" spc="95" dirty="0"/>
              <a:t>COMPLEX</a:t>
            </a:r>
            <a:r>
              <a:rPr sz="3200" spc="5" dirty="0"/>
              <a:t> </a:t>
            </a:r>
            <a:r>
              <a:rPr sz="3200" spc="110" dirty="0"/>
              <a:t>CRUD</a:t>
            </a:r>
            <a:r>
              <a:rPr sz="3200" dirty="0"/>
              <a:t> APPLICATION</a:t>
            </a:r>
            <a:r>
              <a:rPr sz="3200" spc="-15" dirty="0"/>
              <a:t> </a:t>
            </a:r>
            <a:r>
              <a:rPr sz="3200" spc="-30" dirty="0"/>
              <a:t>[3-</a:t>
            </a:r>
            <a:r>
              <a:rPr sz="3200" spc="-25" dirty="0"/>
              <a:t>9]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7854759" y="1499679"/>
            <a:ext cx="3711575" cy="4652645"/>
            <a:chOff x="7854759" y="1499679"/>
            <a:chExt cx="3711575" cy="46526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2696" y="1507616"/>
              <a:ext cx="3695700" cy="463677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62696" y="1507616"/>
              <a:ext cx="3695700" cy="4636770"/>
            </a:xfrm>
            <a:custGeom>
              <a:avLst/>
              <a:gdLst/>
              <a:ahLst/>
              <a:cxnLst/>
              <a:rect l="l" t="t" r="r" b="b"/>
              <a:pathLst>
                <a:path w="3695700" h="4636770">
                  <a:moveTo>
                    <a:pt x="0" y="615950"/>
                  </a:moveTo>
                  <a:lnTo>
                    <a:pt x="1852" y="567806"/>
                  </a:lnTo>
                  <a:lnTo>
                    <a:pt x="7320" y="520678"/>
                  </a:lnTo>
                  <a:lnTo>
                    <a:pt x="16264" y="474701"/>
                  </a:lnTo>
                  <a:lnTo>
                    <a:pt x="28550" y="430012"/>
                  </a:lnTo>
                  <a:lnTo>
                    <a:pt x="44039" y="386749"/>
                  </a:lnTo>
                  <a:lnTo>
                    <a:pt x="62596" y="345047"/>
                  </a:lnTo>
                  <a:lnTo>
                    <a:pt x="84083" y="305044"/>
                  </a:lnTo>
                  <a:lnTo>
                    <a:pt x="108363" y="266877"/>
                  </a:lnTo>
                  <a:lnTo>
                    <a:pt x="135300" y="230682"/>
                  </a:lnTo>
                  <a:lnTo>
                    <a:pt x="164757" y="196596"/>
                  </a:lnTo>
                  <a:lnTo>
                    <a:pt x="196596" y="164757"/>
                  </a:lnTo>
                  <a:lnTo>
                    <a:pt x="230682" y="135300"/>
                  </a:lnTo>
                  <a:lnTo>
                    <a:pt x="266877" y="108363"/>
                  </a:lnTo>
                  <a:lnTo>
                    <a:pt x="305044" y="84083"/>
                  </a:lnTo>
                  <a:lnTo>
                    <a:pt x="345047" y="62596"/>
                  </a:lnTo>
                  <a:lnTo>
                    <a:pt x="386749" y="44039"/>
                  </a:lnTo>
                  <a:lnTo>
                    <a:pt x="430012" y="28550"/>
                  </a:lnTo>
                  <a:lnTo>
                    <a:pt x="474701" y="16264"/>
                  </a:lnTo>
                  <a:lnTo>
                    <a:pt x="520678" y="7320"/>
                  </a:lnTo>
                  <a:lnTo>
                    <a:pt x="567806" y="1852"/>
                  </a:lnTo>
                  <a:lnTo>
                    <a:pt x="615950" y="0"/>
                  </a:lnTo>
                  <a:lnTo>
                    <a:pt x="3079750" y="0"/>
                  </a:lnTo>
                  <a:lnTo>
                    <a:pt x="3127893" y="1852"/>
                  </a:lnTo>
                  <a:lnTo>
                    <a:pt x="3175021" y="7320"/>
                  </a:lnTo>
                  <a:lnTo>
                    <a:pt x="3220998" y="16264"/>
                  </a:lnTo>
                  <a:lnTo>
                    <a:pt x="3265687" y="28550"/>
                  </a:lnTo>
                  <a:lnTo>
                    <a:pt x="3308950" y="44039"/>
                  </a:lnTo>
                  <a:lnTo>
                    <a:pt x="3350652" y="62596"/>
                  </a:lnTo>
                  <a:lnTo>
                    <a:pt x="3390655" y="84083"/>
                  </a:lnTo>
                  <a:lnTo>
                    <a:pt x="3428822" y="108363"/>
                  </a:lnTo>
                  <a:lnTo>
                    <a:pt x="3465017" y="135300"/>
                  </a:lnTo>
                  <a:lnTo>
                    <a:pt x="3499103" y="164757"/>
                  </a:lnTo>
                  <a:lnTo>
                    <a:pt x="3530942" y="196596"/>
                  </a:lnTo>
                  <a:lnTo>
                    <a:pt x="3560399" y="230682"/>
                  </a:lnTo>
                  <a:lnTo>
                    <a:pt x="3587336" y="266877"/>
                  </a:lnTo>
                  <a:lnTo>
                    <a:pt x="3611616" y="305044"/>
                  </a:lnTo>
                  <a:lnTo>
                    <a:pt x="3633103" y="345047"/>
                  </a:lnTo>
                  <a:lnTo>
                    <a:pt x="3651660" y="386749"/>
                  </a:lnTo>
                  <a:lnTo>
                    <a:pt x="3667149" y="430012"/>
                  </a:lnTo>
                  <a:lnTo>
                    <a:pt x="3679435" y="474701"/>
                  </a:lnTo>
                  <a:lnTo>
                    <a:pt x="3688379" y="520678"/>
                  </a:lnTo>
                  <a:lnTo>
                    <a:pt x="3693847" y="567806"/>
                  </a:lnTo>
                  <a:lnTo>
                    <a:pt x="3695700" y="615950"/>
                  </a:lnTo>
                  <a:lnTo>
                    <a:pt x="3695700" y="4020820"/>
                  </a:lnTo>
                  <a:lnTo>
                    <a:pt x="3693847" y="4068954"/>
                  </a:lnTo>
                  <a:lnTo>
                    <a:pt x="3688379" y="4116076"/>
                  </a:lnTo>
                  <a:lnTo>
                    <a:pt x="3679435" y="4162048"/>
                  </a:lnTo>
                  <a:lnTo>
                    <a:pt x="3667149" y="4206733"/>
                  </a:lnTo>
                  <a:lnTo>
                    <a:pt x="3651660" y="4249994"/>
                  </a:lnTo>
                  <a:lnTo>
                    <a:pt x="3633103" y="4291694"/>
                  </a:lnTo>
                  <a:lnTo>
                    <a:pt x="3611616" y="4331697"/>
                  </a:lnTo>
                  <a:lnTo>
                    <a:pt x="3587336" y="4369864"/>
                  </a:lnTo>
                  <a:lnTo>
                    <a:pt x="3560399" y="4406060"/>
                  </a:lnTo>
                  <a:lnTo>
                    <a:pt x="3530942" y="4440148"/>
                  </a:lnTo>
                  <a:lnTo>
                    <a:pt x="3499103" y="4471990"/>
                  </a:lnTo>
                  <a:lnTo>
                    <a:pt x="3465017" y="4501449"/>
                  </a:lnTo>
                  <a:lnTo>
                    <a:pt x="3428822" y="4528389"/>
                  </a:lnTo>
                  <a:lnTo>
                    <a:pt x="3390655" y="4552672"/>
                  </a:lnTo>
                  <a:lnTo>
                    <a:pt x="3350652" y="4574162"/>
                  </a:lnTo>
                  <a:lnTo>
                    <a:pt x="3308950" y="4592721"/>
                  </a:lnTo>
                  <a:lnTo>
                    <a:pt x="3265687" y="4608213"/>
                  </a:lnTo>
                  <a:lnTo>
                    <a:pt x="3220998" y="4620501"/>
                  </a:lnTo>
                  <a:lnTo>
                    <a:pt x="3175021" y="4629448"/>
                  </a:lnTo>
                  <a:lnTo>
                    <a:pt x="3127893" y="4634916"/>
                  </a:lnTo>
                  <a:lnTo>
                    <a:pt x="3079750" y="4636770"/>
                  </a:lnTo>
                  <a:lnTo>
                    <a:pt x="615950" y="4636770"/>
                  </a:lnTo>
                  <a:lnTo>
                    <a:pt x="567806" y="4634916"/>
                  </a:lnTo>
                  <a:lnTo>
                    <a:pt x="520678" y="4629448"/>
                  </a:lnTo>
                  <a:lnTo>
                    <a:pt x="474701" y="4620501"/>
                  </a:lnTo>
                  <a:lnTo>
                    <a:pt x="430012" y="4608213"/>
                  </a:lnTo>
                  <a:lnTo>
                    <a:pt x="386749" y="4592721"/>
                  </a:lnTo>
                  <a:lnTo>
                    <a:pt x="345047" y="4574162"/>
                  </a:lnTo>
                  <a:lnTo>
                    <a:pt x="305044" y="4552672"/>
                  </a:lnTo>
                  <a:lnTo>
                    <a:pt x="266877" y="4528389"/>
                  </a:lnTo>
                  <a:lnTo>
                    <a:pt x="230682" y="4501449"/>
                  </a:lnTo>
                  <a:lnTo>
                    <a:pt x="196596" y="4471990"/>
                  </a:lnTo>
                  <a:lnTo>
                    <a:pt x="164757" y="4440148"/>
                  </a:lnTo>
                  <a:lnTo>
                    <a:pt x="135300" y="4406060"/>
                  </a:lnTo>
                  <a:lnTo>
                    <a:pt x="108363" y="4369864"/>
                  </a:lnTo>
                  <a:lnTo>
                    <a:pt x="84083" y="4331697"/>
                  </a:lnTo>
                  <a:lnTo>
                    <a:pt x="62596" y="4291694"/>
                  </a:lnTo>
                  <a:lnTo>
                    <a:pt x="44039" y="4249994"/>
                  </a:lnTo>
                  <a:lnTo>
                    <a:pt x="28550" y="4206733"/>
                  </a:lnTo>
                  <a:lnTo>
                    <a:pt x="16264" y="4162048"/>
                  </a:lnTo>
                  <a:lnTo>
                    <a:pt x="7320" y="4116076"/>
                  </a:lnTo>
                  <a:lnTo>
                    <a:pt x="1852" y="4068954"/>
                  </a:lnTo>
                  <a:lnTo>
                    <a:pt x="0" y="4020820"/>
                  </a:lnTo>
                  <a:lnTo>
                    <a:pt x="0" y="61595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55914" y="1511808"/>
            <a:ext cx="4826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&lt;input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55914" y="1816607"/>
            <a:ext cx="261683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" marR="309880" indent="-276225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onChange={formik.handleChange} onBlur={formik.handleBlur}</a:t>
            </a:r>
            <a:endParaRPr sz="1000">
              <a:latin typeface="Courier New"/>
              <a:cs typeface="Courier New"/>
            </a:endParaRPr>
          </a:p>
          <a:p>
            <a:pPr marL="622300" marR="114808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name="pic" type="text"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placeholder="Profile</a:t>
            </a:r>
            <a:r>
              <a:rPr sz="1000" spc="-10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Pic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20" dirty="0">
                <a:latin typeface="Courier New"/>
                <a:cs typeface="Courier New"/>
              </a:rPr>
              <a:t>Url"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12700" marR="462280" indent="4572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{formik.touched.pic</a:t>
            </a:r>
            <a:r>
              <a:rPr sz="1000" spc="-9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&amp;&amp; </a:t>
            </a:r>
            <a:r>
              <a:rPr sz="1000" dirty="0">
                <a:latin typeface="Courier New"/>
                <a:cs typeface="Courier New"/>
              </a:rPr>
              <a:t>formik.errors.pic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?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&lt;p&gt;{formik.errors.pic}&lt;/p&gt;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)</a:t>
            </a:r>
            <a:r>
              <a:rPr sz="1000" spc="-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:</a:t>
            </a:r>
            <a:r>
              <a:rPr sz="1000" spc="-5" dirty="0">
                <a:latin typeface="Courier New"/>
                <a:cs typeface="Courier New"/>
              </a:rPr>
              <a:t> </a:t>
            </a:r>
            <a:r>
              <a:rPr sz="1000" spc="-20" dirty="0">
                <a:latin typeface="Courier New"/>
                <a:cs typeface="Courier New"/>
              </a:rPr>
              <a:t>null}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Courier New"/>
                <a:cs typeface="Courier New"/>
              </a:rPr>
              <a:t>&lt;input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5914" y="3798061"/>
            <a:ext cx="2616835" cy="215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" marR="309880" indent="-276225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onChange={formik.handleChange} onBlur={formik.handleBlur}</a:t>
            </a:r>
            <a:endParaRPr sz="1000">
              <a:latin typeface="Courier New"/>
              <a:cs typeface="Courier New"/>
            </a:endParaRPr>
          </a:p>
          <a:p>
            <a:pPr marL="622300" marR="69088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name="bio" type="text" placeholder="Bio"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12700" marR="462280" indent="4572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{formik.touched.bio</a:t>
            </a:r>
            <a:r>
              <a:rPr sz="1000" spc="-9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&amp;&amp; </a:t>
            </a:r>
            <a:r>
              <a:rPr sz="1000" dirty="0">
                <a:latin typeface="Courier New"/>
                <a:cs typeface="Courier New"/>
              </a:rPr>
              <a:t>formik.errors.bio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?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&lt;p&gt;{formik.errors.bio}&lt;/p&gt;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)</a:t>
            </a:r>
            <a:r>
              <a:rPr sz="1000" spc="-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:</a:t>
            </a:r>
            <a:r>
              <a:rPr sz="1000" spc="-5" dirty="0">
                <a:latin typeface="Courier New"/>
                <a:cs typeface="Courier New"/>
              </a:rPr>
              <a:t> </a:t>
            </a:r>
            <a:r>
              <a:rPr sz="1000" spc="-20" dirty="0">
                <a:latin typeface="Courier New"/>
                <a:cs typeface="Courier New"/>
              </a:rPr>
              <a:t>null}</a:t>
            </a:r>
            <a:endParaRPr sz="1000">
              <a:latin typeface="Courier New"/>
              <a:cs typeface="Courier New"/>
            </a:endParaRPr>
          </a:p>
          <a:p>
            <a:pPr marL="12700" marR="233679" indent="4572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&lt;button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type="submit"&gt;Add user&lt;/button&gt;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&lt;/form&gt;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55914" y="5931915"/>
            <a:ext cx="102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01909" y="854265"/>
            <a:ext cx="3150235" cy="488315"/>
            <a:chOff x="4101909" y="854265"/>
            <a:chExt cx="3150235" cy="48831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9846" y="862202"/>
              <a:ext cx="3134105" cy="4724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09846" y="862202"/>
              <a:ext cx="3134360" cy="472440"/>
            </a:xfrm>
            <a:custGeom>
              <a:avLst/>
              <a:gdLst/>
              <a:ahLst/>
              <a:cxnLst/>
              <a:rect l="l" t="t" r="r" b="b"/>
              <a:pathLst>
                <a:path w="3134359" h="472440">
                  <a:moveTo>
                    <a:pt x="0" y="78739"/>
                  </a:moveTo>
                  <a:lnTo>
                    <a:pt x="6195" y="48113"/>
                  </a:lnTo>
                  <a:lnTo>
                    <a:pt x="23082" y="23082"/>
                  </a:lnTo>
                  <a:lnTo>
                    <a:pt x="48113" y="6195"/>
                  </a:lnTo>
                  <a:lnTo>
                    <a:pt x="78740" y="0"/>
                  </a:lnTo>
                  <a:lnTo>
                    <a:pt x="3055366" y="0"/>
                  </a:lnTo>
                  <a:lnTo>
                    <a:pt x="3085992" y="6195"/>
                  </a:lnTo>
                  <a:lnTo>
                    <a:pt x="3111023" y="23082"/>
                  </a:lnTo>
                  <a:lnTo>
                    <a:pt x="3127910" y="48113"/>
                  </a:lnTo>
                  <a:lnTo>
                    <a:pt x="3134106" y="78739"/>
                  </a:lnTo>
                  <a:lnTo>
                    <a:pt x="3134106" y="393699"/>
                  </a:lnTo>
                  <a:lnTo>
                    <a:pt x="3127910" y="424326"/>
                  </a:lnTo>
                  <a:lnTo>
                    <a:pt x="3111023" y="449357"/>
                  </a:lnTo>
                  <a:lnTo>
                    <a:pt x="3085992" y="466244"/>
                  </a:lnTo>
                  <a:lnTo>
                    <a:pt x="3055366" y="472439"/>
                  </a:lnTo>
                  <a:lnTo>
                    <a:pt x="78740" y="472439"/>
                  </a:lnTo>
                  <a:lnTo>
                    <a:pt x="48113" y="466244"/>
                  </a:lnTo>
                  <a:lnTo>
                    <a:pt x="23082" y="449357"/>
                  </a:lnTo>
                  <a:lnTo>
                    <a:pt x="6195" y="424326"/>
                  </a:lnTo>
                  <a:lnTo>
                    <a:pt x="0" y="393699"/>
                  </a:lnTo>
                  <a:lnTo>
                    <a:pt x="0" y="7873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408170" y="828802"/>
            <a:ext cx="25380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2350" marR="5080" indent="-100965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latin typeface="Trebuchet MS"/>
                <a:cs typeface="Trebuchet MS"/>
              </a:rPr>
              <a:t>Handling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Errors</a:t>
            </a:r>
            <a:r>
              <a:rPr sz="1600" spc="-65" dirty="0">
                <a:latin typeface="Trebuchet MS"/>
                <a:cs typeface="Trebuchet MS"/>
              </a:rPr>
              <a:t> and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Displaying </a:t>
            </a:r>
            <a:r>
              <a:rPr sz="1600" spc="-10" dirty="0">
                <a:latin typeface="Trebuchet MS"/>
                <a:cs typeface="Trebuchet MS"/>
              </a:rPr>
              <a:t>Errors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942651" y="1499679"/>
            <a:ext cx="3711575" cy="4652645"/>
            <a:chOff x="3942651" y="1499679"/>
            <a:chExt cx="3711575" cy="465264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0589" y="1507616"/>
              <a:ext cx="3695699" cy="463677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950589" y="1507616"/>
              <a:ext cx="3695700" cy="4636770"/>
            </a:xfrm>
            <a:custGeom>
              <a:avLst/>
              <a:gdLst/>
              <a:ahLst/>
              <a:cxnLst/>
              <a:rect l="l" t="t" r="r" b="b"/>
              <a:pathLst>
                <a:path w="3695700" h="4636770">
                  <a:moveTo>
                    <a:pt x="0" y="615950"/>
                  </a:moveTo>
                  <a:lnTo>
                    <a:pt x="1852" y="567806"/>
                  </a:lnTo>
                  <a:lnTo>
                    <a:pt x="7320" y="520678"/>
                  </a:lnTo>
                  <a:lnTo>
                    <a:pt x="16264" y="474701"/>
                  </a:lnTo>
                  <a:lnTo>
                    <a:pt x="28550" y="430012"/>
                  </a:lnTo>
                  <a:lnTo>
                    <a:pt x="44039" y="386749"/>
                  </a:lnTo>
                  <a:lnTo>
                    <a:pt x="62596" y="345047"/>
                  </a:lnTo>
                  <a:lnTo>
                    <a:pt x="84083" y="305044"/>
                  </a:lnTo>
                  <a:lnTo>
                    <a:pt x="108363" y="266877"/>
                  </a:lnTo>
                  <a:lnTo>
                    <a:pt x="135300" y="230682"/>
                  </a:lnTo>
                  <a:lnTo>
                    <a:pt x="164757" y="196596"/>
                  </a:lnTo>
                  <a:lnTo>
                    <a:pt x="196596" y="164757"/>
                  </a:lnTo>
                  <a:lnTo>
                    <a:pt x="230682" y="135300"/>
                  </a:lnTo>
                  <a:lnTo>
                    <a:pt x="266877" y="108363"/>
                  </a:lnTo>
                  <a:lnTo>
                    <a:pt x="305044" y="84083"/>
                  </a:lnTo>
                  <a:lnTo>
                    <a:pt x="345047" y="62596"/>
                  </a:lnTo>
                  <a:lnTo>
                    <a:pt x="386749" y="44039"/>
                  </a:lnTo>
                  <a:lnTo>
                    <a:pt x="430012" y="28550"/>
                  </a:lnTo>
                  <a:lnTo>
                    <a:pt x="474701" y="16264"/>
                  </a:lnTo>
                  <a:lnTo>
                    <a:pt x="520678" y="7320"/>
                  </a:lnTo>
                  <a:lnTo>
                    <a:pt x="567806" y="1852"/>
                  </a:lnTo>
                  <a:lnTo>
                    <a:pt x="615950" y="0"/>
                  </a:lnTo>
                  <a:lnTo>
                    <a:pt x="3079750" y="0"/>
                  </a:lnTo>
                  <a:lnTo>
                    <a:pt x="3127893" y="1852"/>
                  </a:lnTo>
                  <a:lnTo>
                    <a:pt x="3175021" y="7320"/>
                  </a:lnTo>
                  <a:lnTo>
                    <a:pt x="3220998" y="16264"/>
                  </a:lnTo>
                  <a:lnTo>
                    <a:pt x="3265687" y="28550"/>
                  </a:lnTo>
                  <a:lnTo>
                    <a:pt x="3308950" y="44039"/>
                  </a:lnTo>
                  <a:lnTo>
                    <a:pt x="3350652" y="62596"/>
                  </a:lnTo>
                  <a:lnTo>
                    <a:pt x="3390655" y="84083"/>
                  </a:lnTo>
                  <a:lnTo>
                    <a:pt x="3428822" y="108363"/>
                  </a:lnTo>
                  <a:lnTo>
                    <a:pt x="3465017" y="135300"/>
                  </a:lnTo>
                  <a:lnTo>
                    <a:pt x="3499103" y="164757"/>
                  </a:lnTo>
                  <a:lnTo>
                    <a:pt x="3530942" y="196596"/>
                  </a:lnTo>
                  <a:lnTo>
                    <a:pt x="3560399" y="230682"/>
                  </a:lnTo>
                  <a:lnTo>
                    <a:pt x="3587336" y="266877"/>
                  </a:lnTo>
                  <a:lnTo>
                    <a:pt x="3611616" y="305044"/>
                  </a:lnTo>
                  <a:lnTo>
                    <a:pt x="3633103" y="345047"/>
                  </a:lnTo>
                  <a:lnTo>
                    <a:pt x="3651660" y="386749"/>
                  </a:lnTo>
                  <a:lnTo>
                    <a:pt x="3667149" y="430012"/>
                  </a:lnTo>
                  <a:lnTo>
                    <a:pt x="3679435" y="474701"/>
                  </a:lnTo>
                  <a:lnTo>
                    <a:pt x="3688379" y="520678"/>
                  </a:lnTo>
                  <a:lnTo>
                    <a:pt x="3693847" y="567806"/>
                  </a:lnTo>
                  <a:lnTo>
                    <a:pt x="3695700" y="615950"/>
                  </a:lnTo>
                  <a:lnTo>
                    <a:pt x="3695700" y="4020820"/>
                  </a:lnTo>
                  <a:lnTo>
                    <a:pt x="3693847" y="4068954"/>
                  </a:lnTo>
                  <a:lnTo>
                    <a:pt x="3688379" y="4116076"/>
                  </a:lnTo>
                  <a:lnTo>
                    <a:pt x="3679435" y="4162048"/>
                  </a:lnTo>
                  <a:lnTo>
                    <a:pt x="3667149" y="4206733"/>
                  </a:lnTo>
                  <a:lnTo>
                    <a:pt x="3651660" y="4249994"/>
                  </a:lnTo>
                  <a:lnTo>
                    <a:pt x="3633103" y="4291694"/>
                  </a:lnTo>
                  <a:lnTo>
                    <a:pt x="3611616" y="4331697"/>
                  </a:lnTo>
                  <a:lnTo>
                    <a:pt x="3587336" y="4369864"/>
                  </a:lnTo>
                  <a:lnTo>
                    <a:pt x="3560399" y="4406060"/>
                  </a:lnTo>
                  <a:lnTo>
                    <a:pt x="3530942" y="4440148"/>
                  </a:lnTo>
                  <a:lnTo>
                    <a:pt x="3499103" y="4471990"/>
                  </a:lnTo>
                  <a:lnTo>
                    <a:pt x="3465017" y="4501449"/>
                  </a:lnTo>
                  <a:lnTo>
                    <a:pt x="3428822" y="4528389"/>
                  </a:lnTo>
                  <a:lnTo>
                    <a:pt x="3390655" y="4552672"/>
                  </a:lnTo>
                  <a:lnTo>
                    <a:pt x="3350652" y="4574162"/>
                  </a:lnTo>
                  <a:lnTo>
                    <a:pt x="3308950" y="4592721"/>
                  </a:lnTo>
                  <a:lnTo>
                    <a:pt x="3265687" y="4608213"/>
                  </a:lnTo>
                  <a:lnTo>
                    <a:pt x="3220998" y="4620501"/>
                  </a:lnTo>
                  <a:lnTo>
                    <a:pt x="3175021" y="4629448"/>
                  </a:lnTo>
                  <a:lnTo>
                    <a:pt x="3127893" y="4634916"/>
                  </a:lnTo>
                  <a:lnTo>
                    <a:pt x="3079750" y="4636770"/>
                  </a:lnTo>
                  <a:lnTo>
                    <a:pt x="615950" y="4636770"/>
                  </a:lnTo>
                  <a:lnTo>
                    <a:pt x="567806" y="4634916"/>
                  </a:lnTo>
                  <a:lnTo>
                    <a:pt x="520678" y="4629448"/>
                  </a:lnTo>
                  <a:lnTo>
                    <a:pt x="474701" y="4620501"/>
                  </a:lnTo>
                  <a:lnTo>
                    <a:pt x="430012" y="4608213"/>
                  </a:lnTo>
                  <a:lnTo>
                    <a:pt x="386749" y="4592721"/>
                  </a:lnTo>
                  <a:lnTo>
                    <a:pt x="345047" y="4574162"/>
                  </a:lnTo>
                  <a:lnTo>
                    <a:pt x="305044" y="4552672"/>
                  </a:lnTo>
                  <a:lnTo>
                    <a:pt x="266877" y="4528389"/>
                  </a:lnTo>
                  <a:lnTo>
                    <a:pt x="230682" y="4501449"/>
                  </a:lnTo>
                  <a:lnTo>
                    <a:pt x="196596" y="4471990"/>
                  </a:lnTo>
                  <a:lnTo>
                    <a:pt x="164757" y="4440148"/>
                  </a:lnTo>
                  <a:lnTo>
                    <a:pt x="135300" y="4406060"/>
                  </a:lnTo>
                  <a:lnTo>
                    <a:pt x="108363" y="4369864"/>
                  </a:lnTo>
                  <a:lnTo>
                    <a:pt x="84083" y="4331697"/>
                  </a:lnTo>
                  <a:lnTo>
                    <a:pt x="62596" y="4291694"/>
                  </a:lnTo>
                  <a:lnTo>
                    <a:pt x="44039" y="4249994"/>
                  </a:lnTo>
                  <a:lnTo>
                    <a:pt x="28550" y="4206733"/>
                  </a:lnTo>
                  <a:lnTo>
                    <a:pt x="16264" y="4162048"/>
                  </a:lnTo>
                  <a:lnTo>
                    <a:pt x="7320" y="4116076"/>
                  </a:lnTo>
                  <a:lnTo>
                    <a:pt x="1852" y="4068954"/>
                  </a:lnTo>
                  <a:lnTo>
                    <a:pt x="0" y="4020820"/>
                  </a:lnTo>
                  <a:lnTo>
                    <a:pt x="0" y="61595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543297" y="1511808"/>
            <a:ext cx="2540000" cy="292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386080" indent="-1524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export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AddUser()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formik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useFormik({</a:t>
            </a:r>
            <a:endParaRPr sz="1000">
              <a:latin typeface="Courier New"/>
              <a:cs typeface="Courier New"/>
            </a:endParaRPr>
          </a:p>
          <a:p>
            <a:pPr marL="469900" marR="995044" indent="-1524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initialValues: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name:</a:t>
            </a:r>
            <a:r>
              <a:rPr sz="1000" spc="-25" dirty="0">
                <a:latin typeface="Courier New"/>
                <a:cs typeface="Courier New"/>
              </a:rPr>
              <a:t> "",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pic: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"",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bio: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"",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},</a:t>
            </a:r>
            <a:endParaRPr sz="1000">
              <a:latin typeface="Courier New"/>
              <a:cs typeface="Courier New"/>
            </a:endParaRPr>
          </a:p>
          <a:p>
            <a:pPr marL="469900" marR="461645" indent="-1524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onSubmit: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(values)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spc="-10" dirty="0">
                <a:latin typeface="Courier New"/>
                <a:cs typeface="Courier New"/>
              </a:rPr>
              <a:t>console.log(values);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},</a:t>
            </a:r>
            <a:endParaRPr sz="1000">
              <a:latin typeface="Courier New"/>
              <a:cs typeface="Courier New"/>
            </a:endParaRPr>
          </a:p>
          <a:p>
            <a:pPr marL="12700" marR="919480" indent="3048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validationSchema: userValidationSchema,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});</a:t>
            </a:r>
            <a:endParaRPr sz="1000">
              <a:latin typeface="Courier New"/>
              <a:cs typeface="Courier New"/>
            </a:endParaRPr>
          </a:p>
          <a:p>
            <a:pPr marL="165100" marR="508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navigate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useNavigate(); </a:t>
            </a: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addUser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()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{}; </a:t>
            </a: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12700" marR="81280" indent="3048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&lt;form onSubmit={formik.handleSubmit} className="add-user-form"&gt;&lt;input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43297" y="4407661"/>
            <a:ext cx="23114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onChange={formik.handleChange}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19141" y="4560061"/>
            <a:ext cx="20066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075" marR="5080" indent="-33401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onBlur={formik.handleBlur} name="name"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43297" y="4864861"/>
            <a:ext cx="269240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300" marR="69088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type="text" placeholder="Name" required</a:t>
            </a:r>
            <a:endParaRPr sz="1000">
              <a:latin typeface="Courier New"/>
              <a:cs typeface="Courier New"/>
            </a:endParaRPr>
          </a:p>
          <a:p>
            <a:pPr marL="12700" marR="158115" indent="457200">
              <a:lnSpc>
                <a:spcPct val="100000"/>
              </a:lnSpc>
              <a:tabLst>
                <a:tab pos="774065" algn="l"/>
              </a:tabLst>
            </a:pPr>
            <a:r>
              <a:rPr sz="1000" spc="-25" dirty="0">
                <a:latin typeface="Courier New"/>
                <a:cs typeface="Courier New"/>
              </a:rPr>
              <a:t>/&gt;</a:t>
            </a:r>
            <a:r>
              <a:rPr sz="1000" dirty="0">
                <a:latin typeface="Courier New"/>
                <a:cs typeface="Courier New"/>
              </a:rPr>
              <a:t>	{formik.touched.name</a:t>
            </a:r>
            <a:r>
              <a:rPr sz="1000" spc="-10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&amp;&amp; </a:t>
            </a:r>
            <a:r>
              <a:rPr sz="1000" dirty="0">
                <a:latin typeface="Courier New"/>
                <a:cs typeface="Courier New"/>
              </a:rPr>
              <a:t>formik.errors.name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?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&lt;p&gt;{formik.errors.name}&lt;/p&gt;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)</a:t>
            </a:r>
            <a:r>
              <a:rPr sz="1000" spc="-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:</a:t>
            </a:r>
            <a:r>
              <a:rPr sz="1000" spc="-5" dirty="0">
                <a:latin typeface="Courier New"/>
                <a:cs typeface="Courier New"/>
              </a:rPr>
              <a:t> </a:t>
            </a:r>
            <a:r>
              <a:rPr sz="1000" spc="-20" dirty="0">
                <a:latin typeface="Courier New"/>
                <a:cs typeface="Courier New"/>
              </a:rPr>
              <a:t>null}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68224" y="1751838"/>
            <a:ext cx="3328670" cy="2371090"/>
            <a:chOff x="268224" y="1751838"/>
            <a:chExt cx="3328670" cy="237109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224" y="1751838"/>
              <a:ext cx="3328416" cy="237058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236" y="1838706"/>
              <a:ext cx="3145536" cy="2205990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359854" y="4377880"/>
            <a:ext cx="3076575" cy="1323975"/>
            <a:chOff x="359854" y="4377880"/>
            <a:chExt cx="3076575" cy="1323975"/>
          </a:xfrm>
        </p:grpSpPr>
        <p:sp>
          <p:nvSpPr>
            <p:cNvPr id="25" name="object 25"/>
            <p:cNvSpPr/>
            <p:nvPr/>
          </p:nvSpPr>
          <p:spPr>
            <a:xfrm>
              <a:off x="364616" y="4382642"/>
              <a:ext cx="3067050" cy="1314450"/>
            </a:xfrm>
            <a:custGeom>
              <a:avLst/>
              <a:gdLst/>
              <a:ahLst/>
              <a:cxnLst/>
              <a:rect l="l" t="t" r="r" b="b"/>
              <a:pathLst>
                <a:path w="3067050" h="1314450">
                  <a:moveTo>
                    <a:pt x="2847975" y="0"/>
                  </a:moveTo>
                  <a:lnTo>
                    <a:pt x="219075" y="0"/>
                  </a:lnTo>
                  <a:lnTo>
                    <a:pt x="168842" y="5783"/>
                  </a:lnTo>
                  <a:lnTo>
                    <a:pt x="122730" y="22260"/>
                  </a:lnTo>
                  <a:lnTo>
                    <a:pt x="82054" y="48115"/>
                  </a:lnTo>
                  <a:lnTo>
                    <a:pt x="48127" y="82038"/>
                  </a:lnTo>
                  <a:lnTo>
                    <a:pt x="22266" y="122714"/>
                  </a:lnTo>
                  <a:lnTo>
                    <a:pt x="5785" y="168830"/>
                  </a:lnTo>
                  <a:lnTo>
                    <a:pt x="0" y="219074"/>
                  </a:lnTo>
                  <a:lnTo>
                    <a:pt x="0" y="1095374"/>
                  </a:lnTo>
                  <a:lnTo>
                    <a:pt x="5785" y="1145607"/>
                  </a:lnTo>
                  <a:lnTo>
                    <a:pt x="22266" y="1191719"/>
                  </a:lnTo>
                  <a:lnTo>
                    <a:pt x="48127" y="1232395"/>
                  </a:lnTo>
                  <a:lnTo>
                    <a:pt x="82054" y="1266322"/>
                  </a:lnTo>
                  <a:lnTo>
                    <a:pt x="122730" y="1292183"/>
                  </a:lnTo>
                  <a:lnTo>
                    <a:pt x="168842" y="1308664"/>
                  </a:lnTo>
                  <a:lnTo>
                    <a:pt x="219075" y="1314449"/>
                  </a:lnTo>
                  <a:lnTo>
                    <a:pt x="2847975" y="1314449"/>
                  </a:lnTo>
                  <a:lnTo>
                    <a:pt x="2898219" y="1308664"/>
                  </a:lnTo>
                  <a:lnTo>
                    <a:pt x="2944335" y="1292183"/>
                  </a:lnTo>
                  <a:lnTo>
                    <a:pt x="2985011" y="1266322"/>
                  </a:lnTo>
                  <a:lnTo>
                    <a:pt x="3018934" y="1232395"/>
                  </a:lnTo>
                  <a:lnTo>
                    <a:pt x="3044789" y="1191719"/>
                  </a:lnTo>
                  <a:lnTo>
                    <a:pt x="3061266" y="1145607"/>
                  </a:lnTo>
                  <a:lnTo>
                    <a:pt x="3067050" y="1095374"/>
                  </a:lnTo>
                  <a:lnTo>
                    <a:pt x="3067050" y="219074"/>
                  </a:lnTo>
                  <a:lnTo>
                    <a:pt x="3061266" y="168830"/>
                  </a:lnTo>
                  <a:lnTo>
                    <a:pt x="3044789" y="122714"/>
                  </a:lnTo>
                  <a:lnTo>
                    <a:pt x="3018934" y="82038"/>
                  </a:lnTo>
                  <a:lnTo>
                    <a:pt x="2985011" y="48115"/>
                  </a:lnTo>
                  <a:lnTo>
                    <a:pt x="2944335" y="22260"/>
                  </a:lnTo>
                  <a:lnTo>
                    <a:pt x="2898219" y="5783"/>
                  </a:lnTo>
                  <a:lnTo>
                    <a:pt x="2847975" y="0"/>
                  </a:lnTo>
                  <a:close/>
                </a:path>
              </a:pathLst>
            </a:custGeom>
            <a:solidFill>
              <a:srgbClr val="CCE2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4616" y="4382642"/>
              <a:ext cx="3067050" cy="1314450"/>
            </a:xfrm>
            <a:custGeom>
              <a:avLst/>
              <a:gdLst/>
              <a:ahLst/>
              <a:cxnLst/>
              <a:rect l="l" t="t" r="r" b="b"/>
              <a:pathLst>
                <a:path w="3067050" h="1314450">
                  <a:moveTo>
                    <a:pt x="0" y="219074"/>
                  </a:moveTo>
                  <a:lnTo>
                    <a:pt x="5785" y="168830"/>
                  </a:lnTo>
                  <a:lnTo>
                    <a:pt x="22266" y="122714"/>
                  </a:lnTo>
                  <a:lnTo>
                    <a:pt x="48127" y="82038"/>
                  </a:lnTo>
                  <a:lnTo>
                    <a:pt x="82054" y="48115"/>
                  </a:lnTo>
                  <a:lnTo>
                    <a:pt x="122730" y="22260"/>
                  </a:lnTo>
                  <a:lnTo>
                    <a:pt x="168842" y="5783"/>
                  </a:lnTo>
                  <a:lnTo>
                    <a:pt x="219075" y="0"/>
                  </a:lnTo>
                  <a:lnTo>
                    <a:pt x="2847975" y="0"/>
                  </a:lnTo>
                  <a:lnTo>
                    <a:pt x="2898219" y="5783"/>
                  </a:lnTo>
                  <a:lnTo>
                    <a:pt x="2944335" y="22260"/>
                  </a:lnTo>
                  <a:lnTo>
                    <a:pt x="2985011" y="48115"/>
                  </a:lnTo>
                  <a:lnTo>
                    <a:pt x="3018934" y="82038"/>
                  </a:lnTo>
                  <a:lnTo>
                    <a:pt x="3044789" y="122714"/>
                  </a:lnTo>
                  <a:lnTo>
                    <a:pt x="3061266" y="168830"/>
                  </a:lnTo>
                  <a:lnTo>
                    <a:pt x="3067050" y="219074"/>
                  </a:lnTo>
                  <a:lnTo>
                    <a:pt x="3067050" y="1095374"/>
                  </a:lnTo>
                  <a:lnTo>
                    <a:pt x="3061266" y="1145607"/>
                  </a:lnTo>
                  <a:lnTo>
                    <a:pt x="3044789" y="1191719"/>
                  </a:lnTo>
                  <a:lnTo>
                    <a:pt x="3018934" y="1232395"/>
                  </a:lnTo>
                  <a:lnTo>
                    <a:pt x="2985011" y="1266322"/>
                  </a:lnTo>
                  <a:lnTo>
                    <a:pt x="2944335" y="1292183"/>
                  </a:lnTo>
                  <a:lnTo>
                    <a:pt x="2898219" y="1308664"/>
                  </a:lnTo>
                  <a:lnTo>
                    <a:pt x="2847975" y="1314449"/>
                  </a:lnTo>
                  <a:lnTo>
                    <a:pt x="219075" y="1314449"/>
                  </a:lnTo>
                  <a:lnTo>
                    <a:pt x="168842" y="1308664"/>
                  </a:lnTo>
                  <a:lnTo>
                    <a:pt x="122730" y="1292183"/>
                  </a:lnTo>
                  <a:lnTo>
                    <a:pt x="82054" y="1266322"/>
                  </a:lnTo>
                  <a:lnTo>
                    <a:pt x="48127" y="1232395"/>
                  </a:lnTo>
                  <a:lnTo>
                    <a:pt x="22266" y="1191719"/>
                  </a:lnTo>
                  <a:lnTo>
                    <a:pt x="5785" y="1145607"/>
                  </a:lnTo>
                  <a:lnTo>
                    <a:pt x="0" y="1095374"/>
                  </a:lnTo>
                  <a:lnTo>
                    <a:pt x="0" y="219074"/>
                  </a:lnTo>
                  <a:close/>
                </a:path>
              </a:pathLst>
            </a:custGeom>
            <a:ln w="9525">
              <a:solidFill>
                <a:srgbClr val="6A99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594923" y="4536249"/>
            <a:ext cx="2418715" cy="1737360"/>
            <a:chOff x="4594923" y="4536249"/>
            <a:chExt cx="2418715" cy="1737360"/>
          </a:xfrm>
        </p:grpSpPr>
        <p:sp>
          <p:nvSpPr>
            <p:cNvPr id="28" name="object 28"/>
            <p:cNvSpPr/>
            <p:nvPr/>
          </p:nvSpPr>
          <p:spPr>
            <a:xfrm>
              <a:off x="4602860" y="4544186"/>
              <a:ext cx="2402840" cy="276860"/>
            </a:xfrm>
            <a:custGeom>
              <a:avLst/>
              <a:gdLst/>
              <a:ahLst/>
              <a:cxnLst/>
              <a:rect l="l" t="t" r="r" b="b"/>
              <a:pathLst>
                <a:path w="2402840" h="276860">
                  <a:moveTo>
                    <a:pt x="2356485" y="0"/>
                  </a:moveTo>
                  <a:lnTo>
                    <a:pt x="46101" y="0"/>
                  </a:lnTo>
                  <a:lnTo>
                    <a:pt x="28182" y="3631"/>
                  </a:lnTo>
                  <a:lnTo>
                    <a:pt x="13525" y="13525"/>
                  </a:lnTo>
                  <a:lnTo>
                    <a:pt x="3631" y="28182"/>
                  </a:lnTo>
                  <a:lnTo>
                    <a:pt x="0" y="46100"/>
                  </a:lnTo>
                  <a:lnTo>
                    <a:pt x="0" y="230504"/>
                  </a:lnTo>
                  <a:lnTo>
                    <a:pt x="3631" y="248423"/>
                  </a:lnTo>
                  <a:lnTo>
                    <a:pt x="13525" y="263080"/>
                  </a:lnTo>
                  <a:lnTo>
                    <a:pt x="28182" y="272974"/>
                  </a:lnTo>
                  <a:lnTo>
                    <a:pt x="46101" y="276605"/>
                  </a:lnTo>
                  <a:lnTo>
                    <a:pt x="2356485" y="276605"/>
                  </a:lnTo>
                  <a:lnTo>
                    <a:pt x="2374403" y="272974"/>
                  </a:lnTo>
                  <a:lnTo>
                    <a:pt x="2389060" y="263080"/>
                  </a:lnTo>
                  <a:lnTo>
                    <a:pt x="2398954" y="248423"/>
                  </a:lnTo>
                  <a:lnTo>
                    <a:pt x="2402586" y="230504"/>
                  </a:lnTo>
                  <a:lnTo>
                    <a:pt x="2402586" y="46100"/>
                  </a:lnTo>
                  <a:lnTo>
                    <a:pt x="2398954" y="28182"/>
                  </a:lnTo>
                  <a:lnTo>
                    <a:pt x="2389060" y="13525"/>
                  </a:lnTo>
                  <a:lnTo>
                    <a:pt x="2374403" y="3631"/>
                  </a:lnTo>
                  <a:lnTo>
                    <a:pt x="2356485" y="0"/>
                  </a:lnTo>
                  <a:close/>
                </a:path>
              </a:pathLst>
            </a:custGeom>
            <a:solidFill>
              <a:srgbClr val="2EA2ED">
                <a:alpha val="3215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02860" y="4544186"/>
              <a:ext cx="2402840" cy="276860"/>
            </a:xfrm>
            <a:custGeom>
              <a:avLst/>
              <a:gdLst/>
              <a:ahLst/>
              <a:cxnLst/>
              <a:rect l="l" t="t" r="r" b="b"/>
              <a:pathLst>
                <a:path w="2402840" h="276860">
                  <a:moveTo>
                    <a:pt x="0" y="46100"/>
                  </a:moveTo>
                  <a:lnTo>
                    <a:pt x="3631" y="28182"/>
                  </a:lnTo>
                  <a:lnTo>
                    <a:pt x="13525" y="13525"/>
                  </a:lnTo>
                  <a:lnTo>
                    <a:pt x="28182" y="3631"/>
                  </a:lnTo>
                  <a:lnTo>
                    <a:pt x="46101" y="0"/>
                  </a:lnTo>
                  <a:lnTo>
                    <a:pt x="2356485" y="0"/>
                  </a:lnTo>
                  <a:lnTo>
                    <a:pt x="2374403" y="3631"/>
                  </a:lnTo>
                  <a:lnTo>
                    <a:pt x="2389060" y="13525"/>
                  </a:lnTo>
                  <a:lnTo>
                    <a:pt x="2398954" y="28182"/>
                  </a:lnTo>
                  <a:lnTo>
                    <a:pt x="2402586" y="46100"/>
                  </a:lnTo>
                  <a:lnTo>
                    <a:pt x="2402586" y="230504"/>
                  </a:lnTo>
                  <a:lnTo>
                    <a:pt x="2398954" y="248423"/>
                  </a:lnTo>
                  <a:lnTo>
                    <a:pt x="2389060" y="263080"/>
                  </a:lnTo>
                  <a:lnTo>
                    <a:pt x="2374403" y="272974"/>
                  </a:lnTo>
                  <a:lnTo>
                    <a:pt x="2356485" y="276605"/>
                  </a:lnTo>
                  <a:lnTo>
                    <a:pt x="46101" y="276605"/>
                  </a:lnTo>
                  <a:lnTo>
                    <a:pt x="28182" y="272974"/>
                  </a:lnTo>
                  <a:lnTo>
                    <a:pt x="13525" y="263080"/>
                  </a:lnTo>
                  <a:lnTo>
                    <a:pt x="3631" y="248423"/>
                  </a:lnTo>
                  <a:lnTo>
                    <a:pt x="0" y="230504"/>
                  </a:lnTo>
                  <a:lnTo>
                    <a:pt x="0" y="46100"/>
                  </a:lnTo>
                  <a:close/>
                </a:path>
              </a:pathLst>
            </a:custGeom>
            <a:ln w="158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1322" y="6023990"/>
              <a:ext cx="1316736" cy="24155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251322" y="6023990"/>
              <a:ext cx="1316990" cy="241935"/>
            </a:xfrm>
            <a:custGeom>
              <a:avLst/>
              <a:gdLst/>
              <a:ahLst/>
              <a:cxnLst/>
              <a:rect l="l" t="t" r="r" b="b"/>
              <a:pathLst>
                <a:path w="1316990" h="241935">
                  <a:moveTo>
                    <a:pt x="0" y="40259"/>
                  </a:moveTo>
                  <a:lnTo>
                    <a:pt x="3165" y="24587"/>
                  </a:lnTo>
                  <a:lnTo>
                    <a:pt x="11795" y="11790"/>
                  </a:lnTo>
                  <a:lnTo>
                    <a:pt x="24592" y="3163"/>
                  </a:lnTo>
                  <a:lnTo>
                    <a:pt x="40259" y="0"/>
                  </a:lnTo>
                  <a:lnTo>
                    <a:pt x="1276477" y="0"/>
                  </a:lnTo>
                  <a:lnTo>
                    <a:pt x="1292143" y="3163"/>
                  </a:lnTo>
                  <a:lnTo>
                    <a:pt x="1304940" y="11790"/>
                  </a:lnTo>
                  <a:lnTo>
                    <a:pt x="1313570" y="24587"/>
                  </a:lnTo>
                  <a:lnTo>
                    <a:pt x="1316736" y="40259"/>
                  </a:lnTo>
                  <a:lnTo>
                    <a:pt x="1316736" y="201295"/>
                  </a:lnTo>
                  <a:lnTo>
                    <a:pt x="1313570" y="216966"/>
                  </a:lnTo>
                  <a:lnTo>
                    <a:pt x="1304940" y="229763"/>
                  </a:lnTo>
                  <a:lnTo>
                    <a:pt x="1292143" y="238390"/>
                  </a:lnTo>
                  <a:lnTo>
                    <a:pt x="1276477" y="241554"/>
                  </a:lnTo>
                  <a:lnTo>
                    <a:pt x="40259" y="241554"/>
                  </a:lnTo>
                  <a:lnTo>
                    <a:pt x="24592" y="238390"/>
                  </a:lnTo>
                  <a:lnTo>
                    <a:pt x="11795" y="229763"/>
                  </a:lnTo>
                  <a:lnTo>
                    <a:pt x="3165" y="216966"/>
                  </a:lnTo>
                  <a:lnTo>
                    <a:pt x="0" y="201295"/>
                  </a:lnTo>
                  <a:lnTo>
                    <a:pt x="0" y="4025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05281" y="4526534"/>
            <a:ext cx="258572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latin typeface="Trebuchet MS"/>
                <a:cs typeface="Trebuchet MS"/>
              </a:rPr>
              <a:t>Output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preemptively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shows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all </a:t>
            </a:r>
            <a:r>
              <a:rPr sz="1600" spc="-70" dirty="0">
                <a:latin typeface="Trebuchet MS"/>
                <a:cs typeface="Trebuchet MS"/>
              </a:rPr>
              <a:t>error </a:t>
            </a:r>
            <a:r>
              <a:rPr sz="1600" spc="-65" dirty="0">
                <a:latin typeface="Trebuchet MS"/>
                <a:cs typeface="Trebuchet MS"/>
              </a:rPr>
              <a:t>messages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just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when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the </a:t>
            </a:r>
            <a:r>
              <a:rPr sz="1600" spc="-60" dirty="0">
                <a:latin typeface="Trebuchet MS"/>
                <a:cs typeface="Trebuchet MS"/>
              </a:rPr>
              <a:t>user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starts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typing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on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any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of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the </a:t>
            </a:r>
            <a:r>
              <a:rPr sz="1600" spc="-10" dirty="0">
                <a:latin typeface="Trebuchet MS"/>
                <a:cs typeface="Trebuchet MS"/>
              </a:rPr>
              <a:t>fields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91403" y="6030976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18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9128061" y="5972619"/>
            <a:ext cx="1332865" cy="257810"/>
            <a:chOff x="9128061" y="5972619"/>
            <a:chExt cx="1332865" cy="257810"/>
          </a:xfrm>
        </p:grpSpPr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35998" y="5980557"/>
              <a:ext cx="1316735" cy="24155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135998" y="5980557"/>
              <a:ext cx="1316990" cy="241935"/>
            </a:xfrm>
            <a:custGeom>
              <a:avLst/>
              <a:gdLst/>
              <a:ahLst/>
              <a:cxnLst/>
              <a:rect l="l" t="t" r="r" b="b"/>
              <a:pathLst>
                <a:path w="1316990" h="241935">
                  <a:moveTo>
                    <a:pt x="0" y="40259"/>
                  </a:moveTo>
                  <a:lnTo>
                    <a:pt x="3165" y="24587"/>
                  </a:lnTo>
                  <a:lnTo>
                    <a:pt x="11795" y="11790"/>
                  </a:lnTo>
                  <a:lnTo>
                    <a:pt x="24592" y="3163"/>
                  </a:lnTo>
                  <a:lnTo>
                    <a:pt x="40259" y="0"/>
                  </a:lnTo>
                  <a:lnTo>
                    <a:pt x="1276477" y="0"/>
                  </a:lnTo>
                  <a:lnTo>
                    <a:pt x="1292143" y="3163"/>
                  </a:lnTo>
                  <a:lnTo>
                    <a:pt x="1304940" y="11790"/>
                  </a:lnTo>
                  <a:lnTo>
                    <a:pt x="1313570" y="24587"/>
                  </a:lnTo>
                  <a:lnTo>
                    <a:pt x="1316736" y="40259"/>
                  </a:lnTo>
                  <a:lnTo>
                    <a:pt x="1316736" y="201295"/>
                  </a:lnTo>
                  <a:lnTo>
                    <a:pt x="1313570" y="216966"/>
                  </a:lnTo>
                  <a:lnTo>
                    <a:pt x="1304940" y="229763"/>
                  </a:lnTo>
                  <a:lnTo>
                    <a:pt x="1292143" y="238390"/>
                  </a:lnTo>
                  <a:lnTo>
                    <a:pt x="1276477" y="241554"/>
                  </a:lnTo>
                  <a:lnTo>
                    <a:pt x="40259" y="241554"/>
                  </a:lnTo>
                  <a:lnTo>
                    <a:pt x="24592" y="238390"/>
                  </a:lnTo>
                  <a:lnTo>
                    <a:pt x="11795" y="229763"/>
                  </a:lnTo>
                  <a:lnTo>
                    <a:pt x="3165" y="216966"/>
                  </a:lnTo>
                  <a:lnTo>
                    <a:pt x="0" y="201295"/>
                  </a:lnTo>
                  <a:lnTo>
                    <a:pt x="0" y="4025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9276588" y="5987541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19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>
              <a:lnSpc>
                <a:spcPts val="1365"/>
              </a:lnSpc>
            </a:pPr>
            <a:r>
              <a:rPr spc="-25" dirty="0"/>
              <a:t>12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331291" y="6600190"/>
            <a:ext cx="32296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 </a:t>
            </a:r>
            <a:r>
              <a:rPr sz="1200" spc="-55" dirty="0">
                <a:latin typeface="Trebuchet MS"/>
                <a:cs typeface="Trebuchet MS"/>
              </a:rPr>
              <a:t>Development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ReactJS/Session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9295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CREATING</a:t>
            </a:r>
            <a:r>
              <a:rPr sz="3200" spc="-5" dirty="0"/>
              <a:t> </a:t>
            </a:r>
            <a:r>
              <a:rPr sz="3200" spc="180" dirty="0"/>
              <a:t>MORE</a:t>
            </a:r>
            <a:r>
              <a:rPr sz="3200" dirty="0"/>
              <a:t> </a:t>
            </a:r>
            <a:r>
              <a:rPr sz="3200" spc="95" dirty="0"/>
              <a:t>COMPLEX</a:t>
            </a:r>
            <a:r>
              <a:rPr sz="3200" spc="5" dirty="0"/>
              <a:t> </a:t>
            </a:r>
            <a:r>
              <a:rPr sz="3200" spc="110" dirty="0"/>
              <a:t>CRUD</a:t>
            </a:r>
            <a:r>
              <a:rPr sz="3200" dirty="0"/>
              <a:t> APPLICATION</a:t>
            </a:r>
            <a:r>
              <a:rPr sz="3200" spc="-15" dirty="0"/>
              <a:t> </a:t>
            </a:r>
            <a:r>
              <a:rPr sz="3200" spc="-30" dirty="0"/>
              <a:t>[4-</a:t>
            </a:r>
            <a:r>
              <a:rPr sz="3200" spc="-25" dirty="0"/>
              <a:t>9]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237807" y="1026477"/>
            <a:ext cx="3933825" cy="4863465"/>
            <a:chOff x="237807" y="1026477"/>
            <a:chExt cx="3933825" cy="48634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745" y="1034414"/>
              <a:ext cx="3917441" cy="48470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5745" y="1034414"/>
              <a:ext cx="3917950" cy="4847590"/>
            </a:xfrm>
            <a:custGeom>
              <a:avLst/>
              <a:gdLst/>
              <a:ahLst/>
              <a:cxnLst/>
              <a:rect l="l" t="t" r="r" b="b"/>
              <a:pathLst>
                <a:path w="3917950" h="4847590">
                  <a:moveTo>
                    <a:pt x="0" y="652906"/>
                  </a:moveTo>
                  <a:lnTo>
                    <a:pt x="1790" y="604184"/>
                  </a:lnTo>
                  <a:lnTo>
                    <a:pt x="7079" y="556433"/>
                  </a:lnTo>
                  <a:lnTo>
                    <a:pt x="15739" y="509780"/>
                  </a:lnTo>
                  <a:lnTo>
                    <a:pt x="27644" y="464352"/>
                  </a:lnTo>
                  <a:lnTo>
                    <a:pt x="42668" y="420274"/>
                  </a:lnTo>
                  <a:lnTo>
                    <a:pt x="60685" y="377674"/>
                  </a:lnTo>
                  <a:lnTo>
                    <a:pt x="81567" y="336676"/>
                  </a:lnTo>
                  <a:lnTo>
                    <a:pt x="105191" y="297408"/>
                  </a:lnTo>
                  <a:lnTo>
                    <a:pt x="131427" y="259996"/>
                  </a:lnTo>
                  <a:lnTo>
                    <a:pt x="160152" y="224567"/>
                  </a:lnTo>
                  <a:lnTo>
                    <a:pt x="191238" y="191246"/>
                  </a:lnTo>
                  <a:lnTo>
                    <a:pt x="224559" y="160159"/>
                  </a:lnTo>
                  <a:lnTo>
                    <a:pt x="259988" y="131434"/>
                  </a:lnTo>
                  <a:lnTo>
                    <a:pt x="297400" y="105196"/>
                  </a:lnTo>
                  <a:lnTo>
                    <a:pt x="336669" y="81572"/>
                  </a:lnTo>
                  <a:lnTo>
                    <a:pt x="377668" y="60688"/>
                  </a:lnTo>
                  <a:lnTo>
                    <a:pt x="420270" y="42671"/>
                  </a:lnTo>
                  <a:lnTo>
                    <a:pt x="464350" y="27646"/>
                  </a:lnTo>
                  <a:lnTo>
                    <a:pt x="509781" y="15740"/>
                  </a:lnTo>
                  <a:lnTo>
                    <a:pt x="556437" y="7080"/>
                  </a:lnTo>
                  <a:lnTo>
                    <a:pt x="604192" y="1791"/>
                  </a:lnTo>
                  <a:lnTo>
                    <a:pt x="652919" y="0"/>
                  </a:lnTo>
                  <a:lnTo>
                    <a:pt x="3264535" y="0"/>
                  </a:lnTo>
                  <a:lnTo>
                    <a:pt x="3313257" y="1791"/>
                  </a:lnTo>
                  <a:lnTo>
                    <a:pt x="3361008" y="7080"/>
                  </a:lnTo>
                  <a:lnTo>
                    <a:pt x="3407661" y="15740"/>
                  </a:lnTo>
                  <a:lnTo>
                    <a:pt x="3453089" y="27646"/>
                  </a:lnTo>
                  <a:lnTo>
                    <a:pt x="3497167" y="42671"/>
                  </a:lnTo>
                  <a:lnTo>
                    <a:pt x="3539767" y="60688"/>
                  </a:lnTo>
                  <a:lnTo>
                    <a:pt x="3580765" y="81572"/>
                  </a:lnTo>
                  <a:lnTo>
                    <a:pt x="3620033" y="105196"/>
                  </a:lnTo>
                  <a:lnTo>
                    <a:pt x="3657445" y="131434"/>
                  </a:lnTo>
                  <a:lnTo>
                    <a:pt x="3692874" y="160159"/>
                  </a:lnTo>
                  <a:lnTo>
                    <a:pt x="3726195" y="191246"/>
                  </a:lnTo>
                  <a:lnTo>
                    <a:pt x="3757282" y="224567"/>
                  </a:lnTo>
                  <a:lnTo>
                    <a:pt x="3786007" y="259996"/>
                  </a:lnTo>
                  <a:lnTo>
                    <a:pt x="3812245" y="297408"/>
                  </a:lnTo>
                  <a:lnTo>
                    <a:pt x="3835869" y="336676"/>
                  </a:lnTo>
                  <a:lnTo>
                    <a:pt x="3856753" y="377674"/>
                  </a:lnTo>
                  <a:lnTo>
                    <a:pt x="3874770" y="420274"/>
                  </a:lnTo>
                  <a:lnTo>
                    <a:pt x="3889795" y="464352"/>
                  </a:lnTo>
                  <a:lnTo>
                    <a:pt x="3901701" y="509780"/>
                  </a:lnTo>
                  <a:lnTo>
                    <a:pt x="3910361" y="556433"/>
                  </a:lnTo>
                  <a:lnTo>
                    <a:pt x="3915650" y="604184"/>
                  </a:lnTo>
                  <a:lnTo>
                    <a:pt x="3917441" y="652906"/>
                  </a:lnTo>
                  <a:lnTo>
                    <a:pt x="3917441" y="4194174"/>
                  </a:lnTo>
                  <a:lnTo>
                    <a:pt x="3915650" y="4242900"/>
                  </a:lnTo>
                  <a:lnTo>
                    <a:pt x="3910361" y="4290654"/>
                  </a:lnTo>
                  <a:lnTo>
                    <a:pt x="3901701" y="4337308"/>
                  </a:lnTo>
                  <a:lnTo>
                    <a:pt x="3889795" y="4382738"/>
                  </a:lnTo>
                  <a:lnTo>
                    <a:pt x="3874770" y="4426817"/>
                  </a:lnTo>
                  <a:lnTo>
                    <a:pt x="3856753" y="4469418"/>
                  </a:lnTo>
                  <a:lnTo>
                    <a:pt x="3835869" y="4510416"/>
                  </a:lnTo>
                  <a:lnTo>
                    <a:pt x="3812245" y="4549684"/>
                  </a:lnTo>
                  <a:lnTo>
                    <a:pt x="3786007" y="4587095"/>
                  </a:lnTo>
                  <a:lnTo>
                    <a:pt x="3757282" y="4622525"/>
                  </a:lnTo>
                  <a:lnTo>
                    <a:pt x="3726195" y="4655845"/>
                  </a:lnTo>
                  <a:lnTo>
                    <a:pt x="3692874" y="4686930"/>
                  </a:lnTo>
                  <a:lnTo>
                    <a:pt x="3657445" y="4715654"/>
                  </a:lnTo>
                  <a:lnTo>
                    <a:pt x="3620033" y="4741891"/>
                  </a:lnTo>
                  <a:lnTo>
                    <a:pt x="3580765" y="4765514"/>
                  </a:lnTo>
                  <a:lnTo>
                    <a:pt x="3539767" y="4786397"/>
                  </a:lnTo>
                  <a:lnTo>
                    <a:pt x="3497167" y="4804413"/>
                  </a:lnTo>
                  <a:lnTo>
                    <a:pt x="3453089" y="4819437"/>
                  </a:lnTo>
                  <a:lnTo>
                    <a:pt x="3407661" y="4831342"/>
                  </a:lnTo>
                  <a:lnTo>
                    <a:pt x="3361008" y="4840002"/>
                  </a:lnTo>
                  <a:lnTo>
                    <a:pt x="3313257" y="4845291"/>
                  </a:lnTo>
                  <a:lnTo>
                    <a:pt x="3264535" y="4847082"/>
                  </a:lnTo>
                  <a:lnTo>
                    <a:pt x="652919" y="4847082"/>
                  </a:lnTo>
                  <a:lnTo>
                    <a:pt x="604192" y="4845291"/>
                  </a:lnTo>
                  <a:lnTo>
                    <a:pt x="556437" y="4840002"/>
                  </a:lnTo>
                  <a:lnTo>
                    <a:pt x="509781" y="4831342"/>
                  </a:lnTo>
                  <a:lnTo>
                    <a:pt x="464350" y="4819437"/>
                  </a:lnTo>
                  <a:lnTo>
                    <a:pt x="420270" y="4804413"/>
                  </a:lnTo>
                  <a:lnTo>
                    <a:pt x="377668" y="4786397"/>
                  </a:lnTo>
                  <a:lnTo>
                    <a:pt x="336669" y="4765514"/>
                  </a:lnTo>
                  <a:lnTo>
                    <a:pt x="297400" y="4741891"/>
                  </a:lnTo>
                  <a:lnTo>
                    <a:pt x="259988" y="4715654"/>
                  </a:lnTo>
                  <a:lnTo>
                    <a:pt x="224559" y="4686930"/>
                  </a:lnTo>
                  <a:lnTo>
                    <a:pt x="191238" y="4655845"/>
                  </a:lnTo>
                  <a:lnTo>
                    <a:pt x="160152" y="4622525"/>
                  </a:lnTo>
                  <a:lnTo>
                    <a:pt x="131427" y="4587095"/>
                  </a:lnTo>
                  <a:lnTo>
                    <a:pt x="105191" y="4549684"/>
                  </a:lnTo>
                  <a:lnTo>
                    <a:pt x="81567" y="4510416"/>
                  </a:lnTo>
                  <a:lnTo>
                    <a:pt x="60685" y="4469418"/>
                  </a:lnTo>
                  <a:lnTo>
                    <a:pt x="42668" y="4426817"/>
                  </a:lnTo>
                  <a:lnTo>
                    <a:pt x="27644" y="4382738"/>
                  </a:lnTo>
                  <a:lnTo>
                    <a:pt x="15739" y="4337308"/>
                  </a:lnTo>
                  <a:lnTo>
                    <a:pt x="7079" y="4290654"/>
                  </a:lnTo>
                  <a:lnTo>
                    <a:pt x="1790" y="4242900"/>
                  </a:lnTo>
                  <a:lnTo>
                    <a:pt x="0" y="4194174"/>
                  </a:lnTo>
                  <a:lnTo>
                    <a:pt x="0" y="652906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80287" y="1067816"/>
            <a:ext cx="20834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export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AddUser()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4087" y="1220216"/>
            <a:ext cx="20066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formik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useFormik({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488" y="1372616"/>
            <a:ext cx="21590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5080" indent="-153035">
              <a:lnSpc>
                <a:spcPct val="100000"/>
              </a:lnSpc>
              <a:spcBef>
                <a:spcPts val="100"/>
              </a:spcBef>
              <a:tabLst>
                <a:tab pos="1459865" algn="l"/>
              </a:tabLst>
            </a:pPr>
            <a:r>
              <a:rPr sz="1000" dirty="0">
                <a:latin typeface="Courier New"/>
                <a:cs typeface="Courier New"/>
              </a:rPr>
              <a:t>initialValues: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r>
              <a:rPr sz="1000" dirty="0">
                <a:latin typeface="Courier New"/>
                <a:cs typeface="Courier New"/>
              </a:rPr>
              <a:t>	name:</a:t>
            </a:r>
            <a:r>
              <a:rPr sz="1000" spc="-25" dirty="0">
                <a:latin typeface="Courier New"/>
                <a:cs typeface="Courier New"/>
              </a:rPr>
              <a:t> "", </a:t>
            </a:r>
            <a:r>
              <a:rPr sz="1000" dirty="0">
                <a:latin typeface="Courier New"/>
                <a:cs typeface="Courier New"/>
              </a:rPr>
              <a:t>pic: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"",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9141" y="1677416"/>
            <a:ext cx="10160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0265" algn="l"/>
              </a:tabLst>
            </a:pPr>
            <a:r>
              <a:rPr sz="1000" dirty="0">
                <a:latin typeface="Courier New"/>
                <a:cs typeface="Courier New"/>
              </a:rPr>
              <a:t>bio: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"",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25" dirty="0">
                <a:latin typeface="Courier New"/>
                <a:cs typeface="Courier New"/>
              </a:rPr>
              <a:t>},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1687" y="1829816"/>
            <a:ext cx="3302635" cy="3836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148080" indent="-15303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onSubmit: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(newUser)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spc="-10" dirty="0">
                <a:latin typeface="Courier New"/>
                <a:cs typeface="Courier New"/>
              </a:rPr>
              <a:t>addUser(newUser);</a:t>
            </a:r>
            <a:endParaRPr sz="1000">
              <a:latin typeface="Courier New"/>
              <a:cs typeface="Courier New"/>
            </a:endParaRPr>
          </a:p>
          <a:p>
            <a:pPr marL="12700" marR="1452880" indent="3048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},</a:t>
            </a:r>
            <a:r>
              <a:rPr sz="1000" spc="-10" dirty="0">
                <a:latin typeface="Courier New"/>
                <a:cs typeface="Courier New"/>
              </a:rPr>
              <a:t> validationSchema: userValidationSchema,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});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navigate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useNavigate();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addUser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(newUser)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2700" marR="5080" indent="3048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console.log(newUser); fetch(`https://640fc234864814e5b63f0d2f.moc </a:t>
            </a:r>
            <a:r>
              <a:rPr sz="1000" dirty="0">
                <a:latin typeface="Courier New"/>
                <a:cs typeface="Courier New"/>
              </a:rPr>
              <a:t>kapi.io/users`,</a:t>
            </a:r>
            <a:r>
              <a:rPr sz="1000" spc="-7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method: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"POST",</a:t>
            </a:r>
            <a:endParaRPr sz="1000">
              <a:latin typeface="Courier New"/>
              <a:cs typeface="Courier New"/>
            </a:endParaRPr>
          </a:p>
          <a:p>
            <a:pPr marL="469900" marR="539115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body: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JSON.stringify(newUser), </a:t>
            </a:r>
            <a:r>
              <a:rPr sz="1000" dirty="0">
                <a:latin typeface="Courier New"/>
                <a:cs typeface="Courier New"/>
              </a:rPr>
              <a:t>headers: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"Content-</a:t>
            </a:r>
            <a:r>
              <a:rPr sz="1000" dirty="0">
                <a:latin typeface="Courier New"/>
                <a:cs typeface="Courier New"/>
              </a:rPr>
              <a:t>Type":</a:t>
            </a:r>
            <a:r>
              <a:rPr sz="1000" spc="1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"application/json",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},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}).then(()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navigate("/users"));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tabLst>
                <a:tab pos="469265" algn="l"/>
              </a:tabLst>
            </a:pPr>
            <a:r>
              <a:rPr sz="1000" spc="-25" dirty="0">
                <a:latin typeface="Courier New"/>
                <a:cs typeface="Courier New"/>
              </a:rPr>
              <a:t>};</a:t>
            </a:r>
            <a:r>
              <a:rPr sz="1000" dirty="0">
                <a:latin typeface="Courier New"/>
                <a:cs typeface="Courier New"/>
              </a:rPr>
              <a:t>	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12700" marR="233679" indent="3048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&lt;form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onSubmit={formik.handleSubmit} className="add-user-form"&gt;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&lt;input</a:t>
            </a:r>
            <a:endParaRPr sz="1000">
              <a:latin typeface="Courier New"/>
              <a:cs typeface="Courier New"/>
            </a:endParaRPr>
          </a:p>
          <a:p>
            <a:pPr marL="585470" marR="386715" indent="36195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onChange={formik.handleChange} onBlur={formik.handleBlur} name="name"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type="text"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placeholder="Name“</a:t>
            </a:r>
            <a:r>
              <a:rPr sz="1000" spc="-6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required</a:t>
            </a:r>
            <a:r>
              <a:rPr sz="1000" spc="-6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32751" y="1041717"/>
            <a:ext cx="6835775" cy="4863465"/>
            <a:chOff x="932751" y="1041717"/>
            <a:chExt cx="6835775" cy="4863465"/>
          </a:xfrm>
        </p:grpSpPr>
        <p:sp>
          <p:nvSpPr>
            <p:cNvPr id="12" name="object 12"/>
            <p:cNvSpPr/>
            <p:nvPr/>
          </p:nvSpPr>
          <p:spPr>
            <a:xfrm>
              <a:off x="940688" y="3248787"/>
              <a:ext cx="2527300" cy="419100"/>
            </a:xfrm>
            <a:custGeom>
              <a:avLst/>
              <a:gdLst/>
              <a:ahLst/>
              <a:cxnLst/>
              <a:rect l="l" t="t" r="r" b="b"/>
              <a:pathLst>
                <a:path w="2527300" h="419100">
                  <a:moveTo>
                    <a:pt x="2456942" y="0"/>
                  </a:moveTo>
                  <a:lnTo>
                    <a:pt x="69850" y="0"/>
                  </a:lnTo>
                  <a:lnTo>
                    <a:pt x="42658" y="5484"/>
                  </a:lnTo>
                  <a:lnTo>
                    <a:pt x="20456" y="20446"/>
                  </a:lnTo>
                  <a:lnTo>
                    <a:pt x="5488" y="42648"/>
                  </a:lnTo>
                  <a:lnTo>
                    <a:pt x="0" y="69850"/>
                  </a:lnTo>
                  <a:lnTo>
                    <a:pt x="0" y="349250"/>
                  </a:lnTo>
                  <a:lnTo>
                    <a:pt x="5488" y="376451"/>
                  </a:lnTo>
                  <a:lnTo>
                    <a:pt x="20456" y="398652"/>
                  </a:lnTo>
                  <a:lnTo>
                    <a:pt x="42658" y="413615"/>
                  </a:lnTo>
                  <a:lnTo>
                    <a:pt x="69850" y="419100"/>
                  </a:lnTo>
                  <a:lnTo>
                    <a:pt x="2456942" y="419100"/>
                  </a:lnTo>
                  <a:lnTo>
                    <a:pt x="2484143" y="413615"/>
                  </a:lnTo>
                  <a:lnTo>
                    <a:pt x="2506345" y="398653"/>
                  </a:lnTo>
                  <a:lnTo>
                    <a:pt x="2521307" y="376451"/>
                  </a:lnTo>
                  <a:lnTo>
                    <a:pt x="2526792" y="349250"/>
                  </a:lnTo>
                  <a:lnTo>
                    <a:pt x="2526792" y="69850"/>
                  </a:lnTo>
                  <a:lnTo>
                    <a:pt x="2521307" y="42648"/>
                  </a:lnTo>
                  <a:lnTo>
                    <a:pt x="2506345" y="20447"/>
                  </a:lnTo>
                  <a:lnTo>
                    <a:pt x="2484143" y="5484"/>
                  </a:lnTo>
                  <a:lnTo>
                    <a:pt x="2456942" y="0"/>
                  </a:lnTo>
                  <a:close/>
                </a:path>
              </a:pathLst>
            </a:custGeom>
            <a:solidFill>
              <a:srgbClr val="2EA2ED">
                <a:alpha val="3215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40688" y="3248787"/>
              <a:ext cx="2527300" cy="419100"/>
            </a:xfrm>
            <a:custGeom>
              <a:avLst/>
              <a:gdLst/>
              <a:ahLst/>
              <a:cxnLst/>
              <a:rect l="l" t="t" r="r" b="b"/>
              <a:pathLst>
                <a:path w="2527300" h="419100">
                  <a:moveTo>
                    <a:pt x="0" y="69850"/>
                  </a:moveTo>
                  <a:lnTo>
                    <a:pt x="5488" y="42648"/>
                  </a:lnTo>
                  <a:lnTo>
                    <a:pt x="20456" y="20446"/>
                  </a:lnTo>
                  <a:lnTo>
                    <a:pt x="42658" y="5484"/>
                  </a:lnTo>
                  <a:lnTo>
                    <a:pt x="69850" y="0"/>
                  </a:lnTo>
                  <a:lnTo>
                    <a:pt x="2456942" y="0"/>
                  </a:lnTo>
                  <a:lnTo>
                    <a:pt x="2484143" y="5484"/>
                  </a:lnTo>
                  <a:lnTo>
                    <a:pt x="2506345" y="20447"/>
                  </a:lnTo>
                  <a:lnTo>
                    <a:pt x="2521307" y="42648"/>
                  </a:lnTo>
                  <a:lnTo>
                    <a:pt x="2526792" y="69850"/>
                  </a:lnTo>
                  <a:lnTo>
                    <a:pt x="2526792" y="349250"/>
                  </a:lnTo>
                  <a:lnTo>
                    <a:pt x="2521307" y="376451"/>
                  </a:lnTo>
                  <a:lnTo>
                    <a:pt x="2506345" y="398653"/>
                  </a:lnTo>
                  <a:lnTo>
                    <a:pt x="2484143" y="413615"/>
                  </a:lnTo>
                  <a:lnTo>
                    <a:pt x="2456942" y="419100"/>
                  </a:lnTo>
                  <a:lnTo>
                    <a:pt x="69850" y="419100"/>
                  </a:lnTo>
                  <a:lnTo>
                    <a:pt x="42658" y="413615"/>
                  </a:lnTo>
                  <a:lnTo>
                    <a:pt x="20456" y="398652"/>
                  </a:lnTo>
                  <a:lnTo>
                    <a:pt x="5488" y="376451"/>
                  </a:lnTo>
                  <a:lnTo>
                    <a:pt x="0" y="349250"/>
                  </a:lnTo>
                  <a:lnTo>
                    <a:pt x="0" y="69850"/>
                  </a:lnTo>
                  <a:close/>
                </a:path>
              </a:pathLst>
            </a:custGeom>
            <a:ln w="158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4888" y="1049655"/>
              <a:ext cx="3695699" cy="484708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064888" y="1049655"/>
              <a:ext cx="3695700" cy="4847590"/>
            </a:xfrm>
            <a:custGeom>
              <a:avLst/>
              <a:gdLst/>
              <a:ahLst/>
              <a:cxnLst/>
              <a:rect l="l" t="t" r="r" b="b"/>
              <a:pathLst>
                <a:path w="3695700" h="4847590">
                  <a:moveTo>
                    <a:pt x="0" y="615950"/>
                  </a:moveTo>
                  <a:lnTo>
                    <a:pt x="1852" y="567806"/>
                  </a:lnTo>
                  <a:lnTo>
                    <a:pt x="7320" y="520678"/>
                  </a:lnTo>
                  <a:lnTo>
                    <a:pt x="16264" y="474701"/>
                  </a:lnTo>
                  <a:lnTo>
                    <a:pt x="28550" y="430012"/>
                  </a:lnTo>
                  <a:lnTo>
                    <a:pt x="44039" y="386749"/>
                  </a:lnTo>
                  <a:lnTo>
                    <a:pt x="62596" y="345047"/>
                  </a:lnTo>
                  <a:lnTo>
                    <a:pt x="84083" y="305044"/>
                  </a:lnTo>
                  <a:lnTo>
                    <a:pt x="108363" y="266877"/>
                  </a:lnTo>
                  <a:lnTo>
                    <a:pt x="135300" y="230682"/>
                  </a:lnTo>
                  <a:lnTo>
                    <a:pt x="164757" y="196596"/>
                  </a:lnTo>
                  <a:lnTo>
                    <a:pt x="196596" y="164757"/>
                  </a:lnTo>
                  <a:lnTo>
                    <a:pt x="230682" y="135300"/>
                  </a:lnTo>
                  <a:lnTo>
                    <a:pt x="266877" y="108363"/>
                  </a:lnTo>
                  <a:lnTo>
                    <a:pt x="305044" y="84083"/>
                  </a:lnTo>
                  <a:lnTo>
                    <a:pt x="345047" y="62596"/>
                  </a:lnTo>
                  <a:lnTo>
                    <a:pt x="386749" y="44039"/>
                  </a:lnTo>
                  <a:lnTo>
                    <a:pt x="430012" y="28550"/>
                  </a:lnTo>
                  <a:lnTo>
                    <a:pt x="474701" y="16264"/>
                  </a:lnTo>
                  <a:lnTo>
                    <a:pt x="520678" y="7320"/>
                  </a:lnTo>
                  <a:lnTo>
                    <a:pt x="567806" y="1852"/>
                  </a:lnTo>
                  <a:lnTo>
                    <a:pt x="615950" y="0"/>
                  </a:lnTo>
                  <a:lnTo>
                    <a:pt x="3079750" y="0"/>
                  </a:lnTo>
                  <a:lnTo>
                    <a:pt x="3127893" y="1852"/>
                  </a:lnTo>
                  <a:lnTo>
                    <a:pt x="3175021" y="7320"/>
                  </a:lnTo>
                  <a:lnTo>
                    <a:pt x="3220998" y="16264"/>
                  </a:lnTo>
                  <a:lnTo>
                    <a:pt x="3265687" y="28550"/>
                  </a:lnTo>
                  <a:lnTo>
                    <a:pt x="3308950" y="44039"/>
                  </a:lnTo>
                  <a:lnTo>
                    <a:pt x="3350652" y="62596"/>
                  </a:lnTo>
                  <a:lnTo>
                    <a:pt x="3390655" y="84083"/>
                  </a:lnTo>
                  <a:lnTo>
                    <a:pt x="3428822" y="108363"/>
                  </a:lnTo>
                  <a:lnTo>
                    <a:pt x="3465017" y="135300"/>
                  </a:lnTo>
                  <a:lnTo>
                    <a:pt x="3499103" y="164757"/>
                  </a:lnTo>
                  <a:lnTo>
                    <a:pt x="3530942" y="196596"/>
                  </a:lnTo>
                  <a:lnTo>
                    <a:pt x="3560399" y="230682"/>
                  </a:lnTo>
                  <a:lnTo>
                    <a:pt x="3587336" y="266877"/>
                  </a:lnTo>
                  <a:lnTo>
                    <a:pt x="3611616" y="305044"/>
                  </a:lnTo>
                  <a:lnTo>
                    <a:pt x="3633103" y="345047"/>
                  </a:lnTo>
                  <a:lnTo>
                    <a:pt x="3651660" y="386749"/>
                  </a:lnTo>
                  <a:lnTo>
                    <a:pt x="3667149" y="430012"/>
                  </a:lnTo>
                  <a:lnTo>
                    <a:pt x="3679435" y="474701"/>
                  </a:lnTo>
                  <a:lnTo>
                    <a:pt x="3688379" y="520678"/>
                  </a:lnTo>
                  <a:lnTo>
                    <a:pt x="3693847" y="567806"/>
                  </a:lnTo>
                  <a:lnTo>
                    <a:pt x="3695700" y="615950"/>
                  </a:lnTo>
                  <a:lnTo>
                    <a:pt x="3695700" y="4231132"/>
                  </a:lnTo>
                  <a:lnTo>
                    <a:pt x="3693847" y="4279266"/>
                  </a:lnTo>
                  <a:lnTo>
                    <a:pt x="3688379" y="4326388"/>
                  </a:lnTo>
                  <a:lnTo>
                    <a:pt x="3679435" y="4372360"/>
                  </a:lnTo>
                  <a:lnTo>
                    <a:pt x="3667149" y="4417045"/>
                  </a:lnTo>
                  <a:lnTo>
                    <a:pt x="3651660" y="4460306"/>
                  </a:lnTo>
                  <a:lnTo>
                    <a:pt x="3633103" y="4502006"/>
                  </a:lnTo>
                  <a:lnTo>
                    <a:pt x="3611616" y="4542009"/>
                  </a:lnTo>
                  <a:lnTo>
                    <a:pt x="3587336" y="4580176"/>
                  </a:lnTo>
                  <a:lnTo>
                    <a:pt x="3560399" y="4616372"/>
                  </a:lnTo>
                  <a:lnTo>
                    <a:pt x="3530942" y="4650460"/>
                  </a:lnTo>
                  <a:lnTo>
                    <a:pt x="3499103" y="4682302"/>
                  </a:lnTo>
                  <a:lnTo>
                    <a:pt x="3465017" y="4711761"/>
                  </a:lnTo>
                  <a:lnTo>
                    <a:pt x="3428822" y="4738701"/>
                  </a:lnTo>
                  <a:lnTo>
                    <a:pt x="3390655" y="4762984"/>
                  </a:lnTo>
                  <a:lnTo>
                    <a:pt x="3350652" y="4784474"/>
                  </a:lnTo>
                  <a:lnTo>
                    <a:pt x="3308950" y="4803033"/>
                  </a:lnTo>
                  <a:lnTo>
                    <a:pt x="3265687" y="4818525"/>
                  </a:lnTo>
                  <a:lnTo>
                    <a:pt x="3220998" y="4830813"/>
                  </a:lnTo>
                  <a:lnTo>
                    <a:pt x="3175021" y="4839760"/>
                  </a:lnTo>
                  <a:lnTo>
                    <a:pt x="3127893" y="4845228"/>
                  </a:lnTo>
                  <a:lnTo>
                    <a:pt x="3079750" y="4847082"/>
                  </a:lnTo>
                  <a:lnTo>
                    <a:pt x="615950" y="4847082"/>
                  </a:lnTo>
                  <a:lnTo>
                    <a:pt x="567806" y="4845228"/>
                  </a:lnTo>
                  <a:lnTo>
                    <a:pt x="520678" y="4839760"/>
                  </a:lnTo>
                  <a:lnTo>
                    <a:pt x="474701" y="4830813"/>
                  </a:lnTo>
                  <a:lnTo>
                    <a:pt x="430012" y="4818525"/>
                  </a:lnTo>
                  <a:lnTo>
                    <a:pt x="386749" y="4803033"/>
                  </a:lnTo>
                  <a:lnTo>
                    <a:pt x="345047" y="4784474"/>
                  </a:lnTo>
                  <a:lnTo>
                    <a:pt x="305044" y="4762984"/>
                  </a:lnTo>
                  <a:lnTo>
                    <a:pt x="266877" y="4738701"/>
                  </a:lnTo>
                  <a:lnTo>
                    <a:pt x="230682" y="4711761"/>
                  </a:lnTo>
                  <a:lnTo>
                    <a:pt x="196596" y="4682302"/>
                  </a:lnTo>
                  <a:lnTo>
                    <a:pt x="164757" y="4650460"/>
                  </a:lnTo>
                  <a:lnTo>
                    <a:pt x="135300" y="4616372"/>
                  </a:lnTo>
                  <a:lnTo>
                    <a:pt x="108363" y="4580176"/>
                  </a:lnTo>
                  <a:lnTo>
                    <a:pt x="84083" y="4542009"/>
                  </a:lnTo>
                  <a:lnTo>
                    <a:pt x="62596" y="4502006"/>
                  </a:lnTo>
                  <a:lnTo>
                    <a:pt x="44039" y="4460306"/>
                  </a:lnTo>
                  <a:lnTo>
                    <a:pt x="28550" y="4417045"/>
                  </a:lnTo>
                  <a:lnTo>
                    <a:pt x="16264" y="4372360"/>
                  </a:lnTo>
                  <a:lnTo>
                    <a:pt x="7320" y="4326388"/>
                  </a:lnTo>
                  <a:lnTo>
                    <a:pt x="1852" y="4279266"/>
                  </a:lnTo>
                  <a:lnTo>
                    <a:pt x="0" y="4231132"/>
                  </a:lnTo>
                  <a:lnTo>
                    <a:pt x="0" y="61595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360671" y="1235202"/>
            <a:ext cx="2914015" cy="246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046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{formik.touched.name</a:t>
            </a:r>
            <a:r>
              <a:rPr sz="1000" spc="-10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&amp;&amp; </a:t>
            </a:r>
            <a:r>
              <a:rPr sz="1000" dirty="0">
                <a:latin typeface="Courier New"/>
                <a:cs typeface="Courier New"/>
              </a:rPr>
              <a:t>formik.errors.name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?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&lt;p&gt;{formik.errors.name}&lt;/p&gt;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)</a:t>
            </a:r>
            <a:r>
              <a:rPr sz="1000" spc="-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:</a:t>
            </a:r>
            <a:r>
              <a:rPr sz="1000" spc="-5" dirty="0">
                <a:latin typeface="Courier New"/>
                <a:cs typeface="Courier New"/>
              </a:rPr>
              <a:t> </a:t>
            </a:r>
            <a:r>
              <a:rPr sz="1000" spc="-20" dirty="0">
                <a:latin typeface="Courier New"/>
                <a:cs typeface="Courier New"/>
              </a:rPr>
              <a:t>null}</a:t>
            </a:r>
            <a:endParaRPr sz="1000">
              <a:latin typeface="Courier New"/>
              <a:cs typeface="Courier New"/>
            </a:endParaRPr>
          </a:p>
          <a:p>
            <a:pPr marL="585470" marR="149860" indent="-573405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&lt;inputonChange={formik.handleChange} onBlur={formik.handleBlur}</a:t>
            </a:r>
            <a:endParaRPr sz="1000">
              <a:latin typeface="Courier New"/>
              <a:cs typeface="Courier New"/>
            </a:endParaRPr>
          </a:p>
          <a:p>
            <a:pPr marL="919480" marR="114808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name="pic" type="text"</a:t>
            </a:r>
            <a:endParaRPr sz="1000">
              <a:latin typeface="Courier New"/>
              <a:cs typeface="Courier New"/>
            </a:endParaRPr>
          </a:p>
          <a:p>
            <a:pPr marL="91948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placeholder="Profile</a:t>
            </a:r>
            <a:r>
              <a:rPr sz="1000" spc="-10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Pic</a:t>
            </a:r>
            <a:endParaRPr sz="1000">
              <a:latin typeface="Courier New"/>
              <a:cs typeface="Courier New"/>
            </a:endParaRPr>
          </a:p>
          <a:p>
            <a:pPr marL="309245">
              <a:lnSpc>
                <a:spcPct val="100000"/>
              </a:lnSpc>
            </a:pPr>
            <a:r>
              <a:rPr sz="1000" spc="-20" dirty="0">
                <a:latin typeface="Courier New"/>
                <a:cs typeface="Courier New"/>
              </a:rPr>
              <a:t>Url"</a:t>
            </a:r>
            <a:endParaRPr sz="1000">
              <a:latin typeface="Courier New"/>
              <a:cs typeface="Courier New"/>
            </a:endParaRPr>
          </a:p>
          <a:p>
            <a:pPr marL="76708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309245" marR="462280" indent="4572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{formik.touched.pic</a:t>
            </a:r>
            <a:r>
              <a:rPr sz="1000" spc="-9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&amp;&amp; </a:t>
            </a:r>
            <a:r>
              <a:rPr sz="1000" dirty="0">
                <a:latin typeface="Courier New"/>
                <a:cs typeface="Courier New"/>
              </a:rPr>
              <a:t>formik.errors.pic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?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91948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&lt;p&gt;{formik.errors.pic}&lt;/p&gt;</a:t>
            </a:r>
            <a:endParaRPr sz="1000">
              <a:latin typeface="Courier New"/>
              <a:cs typeface="Courier New"/>
            </a:endParaRPr>
          </a:p>
          <a:p>
            <a:pPr marL="76708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)</a:t>
            </a:r>
            <a:r>
              <a:rPr sz="1000" spc="-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:</a:t>
            </a:r>
            <a:r>
              <a:rPr sz="1000" spc="-5" dirty="0">
                <a:latin typeface="Courier New"/>
                <a:cs typeface="Courier New"/>
              </a:rPr>
              <a:t> </a:t>
            </a:r>
            <a:r>
              <a:rPr sz="1000" spc="-20" dirty="0">
                <a:latin typeface="Courier New"/>
                <a:cs typeface="Courier New"/>
              </a:rPr>
              <a:t>null}</a:t>
            </a:r>
            <a:endParaRPr sz="1000">
              <a:latin typeface="Courier New"/>
              <a:cs typeface="Courier New"/>
            </a:endParaRPr>
          </a:p>
          <a:p>
            <a:pPr marL="76708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&lt;input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401306" y="1468374"/>
            <a:ext cx="4286250" cy="3103245"/>
            <a:chOff x="7401306" y="1468374"/>
            <a:chExt cx="4286250" cy="310324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1306" y="1468374"/>
              <a:ext cx="1495044" cy="26182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4900" y="1468374"/>
              <a:ext cx="2962655" cy="263156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2109" y="4153281"/>
              <a:ext cx="2347722" cy="40995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492109" y="4153281"/>
              <a:ext cx="2348230" cy="410209"/>
            </a:xfrm>
            <a:custGeom>
              <a:avLst/>
              <a:gdLst/>
              <a:ahLst/>
              <a:cxnLst/>
              <a:rect l="l" t="t" r="r" b="b"/>
              <a:pathLst>
                <a:path w="2348229" h="410210">
                  <a:moveTo>
                    <a:pt x="0" y="68326"/>
                  </a:moveTo>
                  <a:lnTo>
                    <a:pt x="5371" y="41737"/>
                  </a:lnTo>
                  <a:lnTo>
                    <a:pt x="20018" y="20018"/>
                  </a:lnTo>
                  <a:lnTo>
                    <a:pt x="41737" y="5371"/>
                  </a:lnTo>
                  <a:lnTo>
                    <a:pt x="68326" y="0"/>
                  </a:lnTo>
                  <a:lnTo>
                    <a:pt x="2279396" y="0"/>
                  </a:lnTo>
                  <a:lnTo>
                    <a:pt x="2305984" y="5371"/>
                  </a:lnTo>
                  <a:lnTo>
                    <a:pt x="2327703" y="20018"/>
                  </a:lnTo>
                  <a:lnTo>
                    <a:pt x="2342350" y="41737"/>
                  </a:lnTo>
                  <a:lnTo>
                    <a:pt x="2347722" y="68326"/>
                  </a:lnTo>
                  <a:lnTo>
                    <a:pt x="2347722" y="341630"/>
                  </a:lnTo>
                  <a:lnTo>
                    <a:pt x="2342350" y="368218"/>
                  </a:lnTo>
                  <a:lnTo>
                    <a:pt x="2327703" y="389937"/>
                  </a:lnTo>
                  <a:lnTo>
                    <a:pt x="2305984" y="404584"/>
                  </a:lnTo>
                  <a:lnTo>
                    <a:pt x="2279396" y="409956"/>
                  </a:lnTo>
                  <a:lnTo>
                    <a:pt x="68326" y="409956"/>
                  </a:lnTo>
                  <a:lnTo>
                    <a:pt x="41737" y="404584"/>
                  </a:lnTo>
                  <a:lnTo>
                    <a:pt x="20018" y="389937"/>
                  </a:lnTo>
                  <a:lnTo>
                    <a:pt x="5371" y="368218"/>
                  </a:lnTo>
                  <a:lnTo>
                    <a:pt x="0" y="341630"/>
                  </a:lnTo>
                  <a:lnTo>
                    <a:pt x="0" y="68326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340342" y="4195317"/>
            <a:ext cx="651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Arial"/>
                <a:cs typeface="Arial"/>
              </a:rPr>
              <a:t>Output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246433" y="5801169"/>
            <a:ext cx="1332865" cy="257810"/>
            <a:chOff x="5246433" y="5801169"/>
            <a:chExt cx="1332865" cy="25781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4371" y="5809107"/>
              <a:ext cx="1316736" cy="24155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54371" y="5809107"/>
              <a:ext cx="1316990" cy="241935"/>
            </a:xfrm>
            <a:custGeom>
              <a:avLst/>
              <a:gdLst/>
              <a:ahLst/>
              <a:cxnLst/>
              <a:rect l="l" t="t" r="r" b="b"/>
              <a:pathLst>
                <a:path w="1316990" h="241935">
                  <a:moveTo>
                    <a:pt x="0" y="40259"/>
                  </a:moveTo>
                  <a:lnTo>
                    <a:pt x="3165" y="24587"/>
                  </a:lnTo>
                  <a:lnTo>
                    <a:pt x="11795" y="11790"/>
                  </a:lnTo>
                  <a:lnTo>
                    <a:pt x="24592" y="3163"/>
                  </a:lnTo>
                  <a:lnTo>
                    <a:pt x="40259" y="0"/>
                  </a:lnTo>
                  <a:lnTo>
                    <a:pt x="1276477" y="0"/>
                  </a:lnTo>
                  <a:lnTo>
                    <a:pt x="1292143" y="3163"/>
                  </a:lnTo>
                  <a:lnTo>
                    <a:pt x="1304940" y="11790"/>
                  </a:lnTo>
                  <a:lnTo>
                    <a:pt x="1313570" y="24587"/>
                  </a:lnTo>
                  <a:lnTo>
                    <a:pt x="1316736" y="40259"/>
                  </a:lnTo>
                  <a:lnTo>
                    <a:pt x="1316736" y="201295"/>
                  </a:lnTo>
                  <a:lnTo>
                    <a:pt x="1313570" y="216966"/>
                  </a:lnTo>
                  <a:lnTo>
                    <a:pt x="1304940" y="229763"/>
                  </a:lnTo>
                  <a:lnTo>
                    <a:pt x="1292143" y="238390"/>
                  </a:lnTo>
                  <a:lnTo>
                    <a:pt x="1276477" y="241554"/>
                  </a:lnTo>
                  <a:lnTo>
                    <a:pt x="40259" y="241554"/>
                  </a:lnTo>
                  <a:lnTo>
                    <a:pt x="24592" y="238390"/>
                  </a:lnTo>
                  <a:lnTo>
                    <a:pt x="11795" y="229763"/>
                  </a:lnTo>
                  <a:lnTo>
                    <a:pt x="3165" y="216966"/>
                  </a:lnTo>
                  <a:lnTo>
                    <a:pt x="0" y="201295"/>
                  </a:lnTo>
                  <a:lnTo>
                    <a:pt x="0" y="4025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657852" y="3826255"/>
            <a:ext cx="2616835" cy="2198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" marR="309880" indent="-276225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onChange={formik.handleChange} onBlur={formik.handleBlur}</a:t>
            </a:r>
            <a:endParaRPr sz="1000">
              <a:latin typeface="Courier New"/>
              <a:cs typeface="Courier New"/>
            </a:endParaRPr>
          </a:p>
          <a:p>
            <a:pPr marL="622300" marR="69088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name="bio" type="text" placeholder="Bio"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12700" marR="462280" indent="4572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{formik.touched.bio</a:t>
            </a:r>
            <a:r>
              <a:rPr sz="1000" spc="-9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&amp;&amp; </a:t>
            </a:r>
            <a:r>
              <a:rPr sz="1000" dirty="0">
                <a:latin typeface="Courier New"/>
                <a:cs typeface="Courier New"/>
              </a:rPr>
              <a:t>formik.errors.bio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?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&lt;p&gt;{formik.errors.bio}&lt;/p&gt;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)</a:t>
            </a:r>
            <a:r>
              <a:rPr sz="1000" spc="-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:</a:t>
            </a:r>
            <a:r>
              <a:rPr sz="1000" spc="-5" dirty="0">
                <a:latin typeface="Courier New"/>
                <a:cs typeface="Courier New"/>
              </a:rPr>
              <a:t> </a:t>
            </a:r>
            <a:r>
              <a:rPr sz="1000" spc="-20" dirty="0">
                <a:latin typeface="Courier New"/>
                <a:cs typeface="Courier New"/>
              </a:rPr>
              <a:t>null}</a:t>
            </a:r>
            <a:endParaRPr sz="1000">
              <a:latin typeface="Courier New"/>
              <a:cs typeface="Courier New"/>
            </a:endParaRPr>
          </a:p>
          <a:p>
            <a:pPr marL="12700" marR="233679" indent="457200">
              <a:lnSpc>
                <a:spcPct val="100000"/>
              </a:lnSpc>
              <a:tabLst>
                <a:tab pos="1307465" algn="l"/>
              </a:tabLst>
            </a:pPr>
            <a:r>
              <a:rPr sz="1000" dirty="0">
                <a:latin typeface="Courier New"/>
                <a:cs typeface="Courier New"/>
              </a:rPr>
              <a:t>&lt;button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type="submit"&gt;Add user&lt;/button&gt;</a:t>
            </a:r>
            <a:r>
              <a:rPr sz="1000" dirty="0">
                <a:latin typeface="Courier New"/>
                <a:cs typeface="Courier New"/>
              </a:rPr>
              <a:t>	&lt;/form&gt;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);}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1000">
              <a:latin typeface="Courier New"/>
              <a:cs typeface="Courier New"/>
            </a:endParaRPr>
          </a:p>
          <a:p>
            <a:pPr marL="749300">
              <a:lnSpc>
                <a:spcPct val="100000"/>
              </a:lnSpc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21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364043" y="5753163"/>
            <a:ext cx="1332865" cy="257810"/>
            <a:chOff x="1364043" y="5753163"/>
            <a:chExt cx="1332865" cy="257810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1980" y="5761101"/>
              <a:ext cx="1316736" cy="24155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71980" y="5761101"/>
              <a:ext cx="1316990" cy="241935"/>
            </a:xfrm>
            <a:custGeom>
              <a:avLst/>
              <a:gdLst/>
              <a:ahLst/>
              <a:cxnLst/>
              <a:rect l="l" t="t" r="r" b="b"/>
              <a:pathLst>
                <a:path w="1316989" h="241935">
                  <a:moveTo>
                    <a:pt x="0" y="40259"/>
                  </a:moveTo>
                  <a:lnTo>
                    <a:pt x="3165" y="24587"/>
                  </a:lnTo>
                  <a:lnTo>
                    <a:pt x="11795" y="11790"/>
                  </a:lnTo>
                  <a:lnTo>
                    <a:pt x="24592" y="3163"/>
                  </a:lnTo>
                  <a:lnTo>
                    <a:pt x="40259" y="0"/>
                  </a:lnTo>
                  <a:lnTo>
                    <a:pt x="1276477" y="0"/>
                  </a:lnTo>
                  <a:lnTo>
                    <a:pt x="1292143" y="3163"/>
                  </a:lnTo>
                  <a:lnTo>
                    <a:pt x="1304940" y="11790"/>
                  </a:lnTo>
                  <a:lnTo>
                    <a:pt x="1313570" y="24587"/>
                  </a:lnTo>
                  <a:lnTo>
                    <a:pt x="1316736" y="40259"/>
                  </a:lnTo>
                  <a:lnTo>
                    <a:pt x="1316736" y="201295"/>
                  </a:lnTo>
                  <a:lnTo>
                    <a:pt x="1313570" y="216966"/>
                  </a:lnTo>
                  <a:lnTo>
                    <a:pt x="1304940" y="229763"/>
                  </a:lnTo>
                  <a:lnTo>
                    <a:pt x="1292143" y="238390"/>
                  </a:lnTo>
                  <a:lnTo>
                    <a:pt x="1276477" y="241554"/>
                  </a:lnTo>
                  <a:lnTo>
                    <a:pt x="40259" y="241554"/>
                  </a:lnTo>
                  <a:lnTo>
                    <a:pt x="24592" y="238390"/>
                  </a:lnTo>
                  <a:lnTo>
                    <a:pt x="11795" y="229763"/>
                  </a:lnTo>
                  <a:lnTo>
                    <a:pt x="3165" y="216966"/>
                  </a:lnTo>
                  <a:lnTo>
                    <a:pt x="0" y="201295"/>
                  </a:lnTo>
                  <a:lnTo>
                    <a:pt x="0" y="40259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512061" y="5767832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rebuchet MS"/>
                <a:cs typeface="Trebuchet MS"/>
              </a:rPr>
              <a:t>Code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Snippet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20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>
              <a:lnSpc>
                <a:spcPts val="1365"/>
              </a:lnSpc>
            </a:pPr>
            <a:r>
              <a:rPr spc="-25" dirty="0"/>
              <a:t>13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331291" y="6600190"/>
            <a:ext cx="32296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 </a:t>
            </a:r>
            <a:r>
              <a:rPr sz="1200" spc="-55" dirty="0">
                <a:latin typeface="Trebuchet MS"/>
                <a:cs typeface="Trebuchet MS"/>
              </a:rPr>
              <a:t>Development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ReactJS/Session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9614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CORE</a:t>
            </a:r>
            <a:r>
              <a:rPr spc="-110" dirty="0"/>
              <a:t> </a:t>
            </a:r>
            <a:r>
              <a:rPr spc="70" dirty="0"/>
              <a:t>CONCEPTS</a:t>
            </a:r>
            <a:r>
              <a:rPr spc="-105" dirty="0"/>
              <a:t> </a:t>
            </a:r>
            <a:r>
              <a:rPr spc="55" dirty="0"/>
              <a:t>OF</a:t>
            </a:r>
            <a:r>
              <a:rPr spc="-100" dirty="0"/>
              <a:t> </a:t>
            </a:r>
            <a:r>
              <a:rPr spc="-70" dirty="0"/>
              <a:t>REACTJS</a:t>
            </a:r>
            <a:r>
              <a:rPr spc="-105" dirty="0"/>
              <a:t> </a:t>
            </a:r>
            <a:r>
              <a:rPr spc="-35" dirty="0"/>
              <a:t>[4-</a:t>
            </a:r>
            <a:r>
              <a:rPr spc="-25" dirty="0"/>
              <a:t>4]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643441" y="1267269"/>
            <a:ext cx="6606540" cy="1957070"/>
            <a:chOff x="2643441" y="1267269"/>
            <a:chExt cx="6606540" cy="1957070"/>
          </a:xfrm>
        </p:grpSpPr>
        <p:sp>
          <p:nvSpPr>
            <p:cNvPr id="5" name="object 5"/>
            <p:cNvSpPr/>
            <p:nvPr/>
          </p:nvSpPr>
          <p:spPr>
            <a:xfrm>
              <a:off x="2651379" y="1275207"/>
              <a:ext cx="6590665" cy="1941195"/>
            </a:xfrm>
            <a:custGeom>
              <a:avLst/>
              <a:gdLst/>
              <a:ahLst/>
              <a:cxnLst/>
              <a:rect l="l" t="t" r="r" b="b"/>
              <a:pathLst>
                <a:path w="6590665" h="1941195">
                  <a:moveTo>
                    <a:pt x="6590538" y="0"/>
                  </a:moveTo>
                  <a:lnTo>
                    <a:pt x="0" y="0"/>
                  </a:lnTo>
                  <a:lnTo>
                    <a:pt x="0" y="1940814"/>
                  </a:lnTo>
                  <a:lnTo>
                    <a:pt x="6590538" y="1940814"/>
                  </a:lnTo>
                  <a:lnTo>
                    <a:pt x="659053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51379" y="1275207"/>
              <a:ext cx="6590665" cy="1941195"/>
            </a:xfrm>
            <a:custGeom>
              <a:avLst/>
              <a:gdLst/>
              <a:ahLst/>
              <a:cxnLst/>
              <a:rect l="l" t="t" r="r" b="b"/>
              <a:pathLst>
                <a:path w="6590665" h="1941195">
                  <a:moveTo>
                    <a:pt x="0" y="1940814"/>
                  </a:moveTo>
                  <a:lnTo>
                    <a:pt x="6590538" y="1940814"/>
                  </a:lnTo>
                  <a:lnTo>
                    <a:pt x="6590538" y="0"/>
                  </a:lnTo>
                  <a:lnTo>
                    <a:pt x="0" y="0"/>
                  </a:lnTo>
                  <a:lnTo>
                    <a:pt x="0" y="1940814"/>
                  </a:lnTo>
                  <a:close/>
                </a:path>
              </a:pathLst>
            </a:custGeom>
            <a:ln w="15874">
              <a:solidFill>
                <a:srgbClr val="D99C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149600" y="1946126"/>
            <a:ext cx="4600575" cy="11658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0" indent="-114300">
              <a:lnSpc>
                <a:spcPct val="100000"/>
              </a:lnSpc>
              <a:spcBef>
                <a:spcPts val="215"/>
              </a:spcBef>
              <a:buChar char="•"/>
              <a:tabLst>
                <a:tab pos="127000" algn="l"/>
              </a:tabLst>
            </a:pPr>
            <a:r>
              <a:rPr sz="1400" spc="-65" dirty="0">
                <a:latin typeface="Trebuchet MS"/>
                <a:cs typeface="Trebuchet MS"/>
              </a:rPr>
              <a:t>Extension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of</a:t>
            </a:r>
            <a:r>
              <a:rPr sz="1400" spc="-70" dirty="0">
                <a:latin typeface="Trebuchet MS"/>
                <a:cs typeface="Trebuchet MS"/>
              </a:rPr>
              <a:t> the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100" dirty="0">
                <a:latin typeface="Trebuchet MS"/>
                <a:cs typeface="Trebuchet MS"/>
              </a:rPr>
              <a:t>JavaScript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language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syntax</a:t>
            </a:r>
            <a:endParaRPr sz="1400">
              <a:latin typeface="Trebuchet MS"/>
              <a:cs typeface="Trebuchet MS"/>
            </a:endParaRPr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Char char="•"/>
              <a:tabLst>
                <a:tab pos="127000" algn="l"/>
              </a:tabLst>
            </a:pPr>
            <a:r>
              <a:rPr sz="1400" spc="-60" dirty="0">
                <a:latin typeface="Trebuchet MS"/>
                <a:cs typeface="Trebuchet MS"/>
              </a:rPr>
              <a:t>Allows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writing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95" dirty="0">
                <a:latin typeface="Trebuchet MS"/>
                <a:cs typeface="Trebuchet MS"/>
              </a:rPr>
              <a:t>JavaScript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codes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with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an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HTML/XML-</a:t>
            </a:r>
            <a:r>
              <a:rPr sz="1400" spc="-100" dirty="0">
                <a:latin typeface="Trebuchet MS"/>
                <a:cs typeface="Trebuchet MS"/>
              </a:rPr>
              <a:t>like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syntax</a:t>
            </a:r>
            <a:endParaRPr sz="1400">
              <a:latin typeface="Trebuchet MS"/>
              <a:cs typeface="Trebuchet MS"/>
            </a:endParaRPr>
          </a:p>
          <a:p>
            <a:pPr marL="127000" indent="-114300">
              <a:lnSpc>
                <a:spcPct val="100000"/>
              </a:lnSpc>
              <a:spcBef>
                <a:spcPts val="110"/>
              </a:spcBef>
              <a:buChar char="•"/>
              <a:tabLst>
                <a:tab pos="127000" algn="l"/>
              </a:tabLst>
            </a:pPr>
            <a:r>
              <a:rPr sz="1400" spc="-75" dirty="0">
                <a:latin typeface="Trebuchet MS"/>
                <a:cs typeface="Trebuchet MS"/>
              </a:rPr>
              <a:t>Co-</a:t>
            </a:r>
            <a:r>
              <a:rPr sz="1400" spc="-85" dirty="0">
                <a:latin typeface="Trebuchet MS"/>
                <a:cs typeface="Trebuchet MS"/>
              </a:rPr>
              <a:t>existence</a:t>
            </a:r>
            <a:r>
              <a:rPr sz="1400" spc="-30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of </a:t>
            </a:r>
            <a:r>
              <a:rPr sz="1400" spc="-105" dirty="0">
                <a:latin typeface="Trebuchet MS"/>
                <a:cs typeface="Trebuchet MS"/>
              </a:rPr>
              <a:t>JavaScript/</a:t>
            </a:r>
            <a:r>
              <a:rPr sz="1400" spc="-45" dirty="0">
                <a:latin typeface="Trebuchet MS"/>
                <a:cs typeface="Trebuchet MS"/>
              </a:rPr>
              <a:t> </a:t>
            </a:r>
            <a:r>
              <a:rPr sz="1400" spc="-105" dirty="0">
                <a:latin typeface="Trebuchet MS"/>
                <a:cs typeface="Trebuchet MS"/>
              </a:rPr>
              <a:t>ReactJS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code</a:t>
            </a:r>
            <a:endParaRPr sz="1400">
              <a:latin typeface="Trebuchet MS"/>
              <a:cs typeface="Trebuchet MS"/>
            </a:endParaRPr>
          </a:p>
          <a:p>
            <a:pPr marL="127000" indent="-114300">
              <a:lnSpc>
                <a:spcPct val="100000"/>
              </a:lnSpc>
              <a:spcBef>
                <a:spcPts val="114"/>
              </a:spcBef>
              <a:buChar char="•"/>
              <a:tabLst>
                <a:tab pos="127000" algn="l"/>
              </a:tabLst>
            </a:pPr>
            <a:r>
              <a:rPr sz="1400" spc="-90" dirty="0">
                <a:latin typeface="Trebuchet MS"/>
                <a:cs typeface="Trebuchet MS"/>
              </a:rPr>
              <a:t>Faster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processing</a:t>
            </a:r>
            <a:endParaRPr sz="1400">
              <a:latin typeface="Trebuchet MS"/>
              <a:cs typeface="Trebuchet MS"/>
            </a:endParaRPr>
          </a:p>
          <a:p>
            <a:pPr marL="127000" indent="-114300">
              <a:lnSpc>
                <a:spcPct val="100000"/>
              </a:lnSpc>
              <a:spcBef>
                <a:spcPts val="114"/>
              </a:spcBef>
              <a:buChar char="•"/>
              <a:tabLst>
                <a:tab pos="127000" algn="l"/>
              </a:tabLst>
            </a:pPr>
            <a:r>
              <a:rPr sz="1400" spc="-75" dirty="0">
                <a:latin typeface="Trebuchet MS"/>
                <a:cs typeface="Trebuchet MS"/>
              </a:rPr>
              <a:t>Easy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85" dirty="0">
                <a:latin typeface="Trebuchet MS"/>
                <a:cs typeface="Trebuchet MS"/>
              </a:rPr>
              <a:t>template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creation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32595" y="893127"/>
            <a:ext cx="4629785" cy="774065"/>
            <a:chOff x="2732595" y="893127"/>
            <a:chExt cx="4629785" cy="774065"/>
          </a:xfrm>
        </p:grpSpPr>
        <p:sp>
          <p:nvSpPr>
            <p:cNvPr id="9" name="object 9"/>
            <p:cNvSpPr/>
            <p:nvPr/>
          </p:nvSpPr>
          <p:spPr>
            <a:xfrm>
              <a:off x="2740532" y="901064"/>
              <a:ext cx="4613910" cy="758190"/>
            </a:xfrm>
            <a:custGeom>
              <a:avLst/>
              <a:gdLst/>
              <a:ahLst/>
              <a:cxnLst/>
              <a:rect l="l" t="t" r="r" b="b"/>
              <a:pathLst>
                <a:path w="4613909" h="758189">
                  <a:moveTo>
                    <a:pt x="4487545" y="0"/>
                  </a:moveTo>
                  <a:lnTo>
                    <a:pt x="126364" y="0"/>
                  </a:lnTo>
                  <a:lnTo>
                    <a:pt x="77152" y="9921"/>
                  </a:lnTo>
                  <a:lnTo>
                    <a:pt x="36988" y="36988"/>
                  </a:lnTo>
                  <a:lnTo>
                    <a:pt x="9921" y="77152"/>
                  </a:lnTo>
                  <a:lnTo>
                    <a:pt x="0" y="126364"/>
                  </a:lnTo>
                  <a:lnTo>
                    <a:pt x="0" y="631824"/>
                  </a:lnTo>
                  <a:lnTo>
                    <a:pt x="9921" y="681037"/>
                  </a:lnTo>
                  <a:lnTo>
                    <a:pt x="36988" y="721201"/>
                  </a:lnTo>
                  <a:lnTo>
                    <a:pt x="77152" y="748268"/>
                  </a:lnTo>
                  <a:lnTo>
                    <a:pt x="126364" y="758189"/>
                  </a:lnTo>
                  <a:lnTo>
                    <a:pt x="4487545" y="758189"/>
                  </a:lnTo>
                  <a:lnTo>
                    <a:pt x="4536757" y="748268"/>
                  </a:lnTo>
                  <a:lnTo>
                    <a:pt x="4576921" y="721201"/>
                  </a:lnTo>
                  <a:lnTo>
                    <a:pt x="4603988" y="681037"/>
                  </a:lnTo>
                  <a:lnTo>
                    <a:pt x="4613910" y="631824"/>
                  </a:lnTo>
                  <a:lnTo>
                    <a:pt x="4613910" y="126364"/>
                  </a:lnTo>
                  <a:lnTo>
                    <a:pt x="4603988" y="77152"/>
                  </a:lnTo>
                  <a:lnTo>
                    <a:pt x="4576921" y="36988"/>
                  </a:lnTo>
                  <a:lnTo>
                    <a:pt x="4536757" y="9921"/>
                  </a:lnTo>
                  <a:lnTo>
                    <a:pt x="4487545" y="0"/>
                  </a:lnTo>
                  <a:close/>
                </a:path>
              </a:pathLst>
            </a:custGeom>
            <a:solidFill>
              <a:srgbClr val="D99C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40532" y="901064"/>
              <a:ext cx="4613910" cy="758190"/>
            </a:xfrm>
            <a:custGeom>
              <a:avLst/>
              <a:gdLst/>
              <a:ahLst/>
              <a:cxnLst/>
              <a:rect l="l" t="t" r="r" b="b"/>
              <a:pathLst>
                <a:path w="4613909" h="758189">
                  <a:moveTo>
                    <a:pt x="0" y="126364"/>
                  </a:moveTo>
                  <a:lnTo>
                    <a:pt x="9921" y="77152"/>
                  </a:lnTo>
                  <a:lnTo>
                    <a:pt x="36988" y="36988"/>
                  </a:lnTo>
                  <a:lnTo>
                    <a:pt x="77152" y="9921"/>
                  </a:lnTo>
                  <a:lnTo>
                    <a:pt x="126364" y="0"/>
                  </a:lnTo>
                  <a:lnTo>
                    <a:pt x="4487545" y="0"/>
                  </a:lnTo>
                  <a:lnTo>
                    <a:pt x="4536757" y="9921"/>
                  </a:lnTo>
                  <a:lnTo>
                    <a:pt x="4576921" y="36988"/>
                  </a:lnTo>
                  <a:lnTo>
                    <a:pt x="4603988" y="77152"/>
                  </a:lnTo>
                  <a:lnTo>
                    <a:pt x="4613910" y="126364"/>
                  </a:lnTo>
                  <a:lnTo>
                    <a:pt x="4613910" y="631824"/>
                  </a:lnTo>
                  <a:lnTo>
                    <a:pt x="4603988" y="681037"/>
                  </a:lnTo>
                  <a:lnTo>
                    <a:pt x="4576921" y="721201"/>
                  </a:lnTo>
                  <a:lnTo>
                    <a:pt x="4536757" y="748268"/>
                  </a:lnTo>
                  <a:lnTo>
                    <a:pt x="4487545" y="758189"/>
                  </a:lnTo>
                  <a:lnTo>
                    <a:pt x="126364" y="758189"/>
                  </a:lnTo>
                  <a:lnTo>
                    <a:pt x="77152" y="748268"/>
                  </a:lnTo>
                  <a:lnTo>
                    <a:pt x="36988" y="721201"/>
                  </a:lnTo>
                  <a:lnTo>
                    <a:pt x="9921" y="681037"/>
                  </a:lnTo>
                  <a:lnTo>
                    <a:pt x="0" y="631824"/>
                  </a:lnTo>
                  <a:lnTo>
                    <a:pt x="0" y="126364"/>
                  </a:lnTo>
                  <a:close/>
                </a:path>
              </a:pathLst>
            </a:custGeom>
            <a:ln w="158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939033" y="1120648"/>
            <a:ext cx="12515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XML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720403" y="3355149"/>
            <a:ext cx="6099175" cy="777240"/>
            <a:chOff x="2720403" y="3355149"/>
            <a:chExt cx="6099175" cy="777240"/>
          </a:xfrm>
        </p:grpSpPr>
        <p:sp>
          <p:nvSpPr>
            <p:cNvPr id="13" name="object 13"/>
            <p:cNvSpPr/>
            <p:nvPr/>
          </p:nvSpPr>
          <p:spPr>
            <a:xfrm>
              <a:off x="2728341" y="3363086"/>
              <a:ext cx="6083300" cy="761365"/>
            </a:xfrm>
            <a:custGeom>
              <a:avLst/>
              <a:gdLst/>
              <a:ahLst/>
              <a:cxnLst/>
              <a:rect l="l" t="t" r="r" b="b"/>
              <a:pathLst>
                <a:path w="6083300" h="761364">
                  <a:moveTo>
                    <a:pt x="5956173" y="0"/>
                  </a:moveTo>
                  <a:lnTo>
                    <a:pt x="126873" y="0"/>
                  </a:lnTo>
                  <a:lnTo>
                    <a:pt x="77473" y="9965"/>
                  </a:lnTo>
                  <a:lnTo>
                    <a:pt x="37147" y="37147"/>
                  </a:lnTo>
                  <a:lnTo>
                    <a:pt x="9965" y="77473"/>
                  </a:lnTo>
                  <a:lnTo>
                    <a:pt x="0" y="126873"/>
                  </a:lnTo>
                  <a:lnTo>
                    <a:pt x="0" y="634365"/>
                  </a:lnTo>
                  <a:lnTo>
                    <a:pt x="9965" y="683764"/>
                  </a:lnTo>
                  <a:lnTo>
                    <a:pt x="37147" y="724090"/>
                  </a:lnTo>
                  <a:lnTo>
                    <a:pt x="77473" y="751272"/>
                  </a:lnTo>
                  <a:lnTo>
                    <a:pt x="126873" y="761238"/>
                  </a:lnTo>
                  <a:lnTo>
                    <a:pt x="5956173" y="761238"/>
                  </a:lnTo>
                  <a:lnTo>
                    <a:pt x="6005572" y="751272"/>
                  </a:lnTo>
                  <a:lnTo>
                    <a:pt x="6045898" y="724090"/>
                  </a:lnTo>
                  <a:lnTo>
                    <a:pt x="6073080" y="683764"/>
                  </a:lnTo>
                  <a:lnTo>
                    <a:pt x="6083046" y="634365"/>
                  </a:lnTo>
                  <a:lnTo>
                    <a:pt x="6083046" y="126873"/>
                  </a:lnTo>
                  <a:lnTo>
                    <a:pt x="6073080" y="77473"/>
                  </a:lnTo>
                  <a:lnTo>
                    <a:pt x="6045898" y="37147"/>
                  </a:lnTo>
                  <a:lnTo>
                    <a:pt x="6005572" y="9965"/>
                  </a:lnTo>
                  <a:lnTo>
                    <a:pt x="5956173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28341" y="3363086"/>
              <a:ext cx="6083300" cy="761365"/>
            </a:xfrm>
            <a:custGeom>
              <a:avLst/>
              <a:gdLst/>
              <a:ahLst/>
              <a:cxnLst/>
              <a:rect l="l" t="t" r="r" b="b"/>
              <a:pathLst>
                <a:path w="6083300" h="761364">
                  <a:moveTo>
                    <a:pt x="0" y="126873"/>
                  </a:moveTo>
                  <a:lnTo>
                    <a:pt x="9965" y="77473"/>
                  </a:lnTo>
                  <a:lnTo>
                    <a:pt x="37147" y="37147"/>
                  </a:lnTo>
                  <a:lnTo>
                    <a:pt x="77473" y="9965"/>
                  </a:lnTo>
                  <a:lnTo>
                    <a:pt x="126873" y="0"/>
                  </a:lnTo>
                  <a:lnTo>
                    <a:pt x="5956173" y="0"/>
                  </a:lnTo>
                  <a:lnTo>
                    <a:pt x="6005572" y="9965"/>
                  </a:lnTo>
                  <a:lnTo>
                    <a:pt x="6045898" y="37147"/>
                  </a:lnTo>
                  <a:lnTo>
                    <a:pt x="6073080" y="77473"/>
                  </a:lnTo>
                  <a:lnTo>
                    <a:pt x="6083046" y="126873"/>
                  </a:lnTo>
                  <a:lnTo>
                    <a:pt x="6083046" y="634365"/>
                  </a:lnTo>
                  <a:lnTo>
                    <a:pt x="6073080" y="683764"/>
                  </a:lnTo>
                  <a:lnTo>
                    <a:pt x="6045898" y="724090"/>
                  </a:lnTo>
                  <a:lnTo>
                    <a:pt x="6005572" y="751272"/>
                  </a:lnTo>
                  <a:lnTo>
                    <a:pt x="5956173" y="761238"/>
                  </a:lnTo>
                  <a:lnTo>
                    <a:pt x="126873" y="761238"/>
                  </a:lnTo>
                  <a:lnTo>
                    <a:pt x="77473" y="751272"/>
                  </a:lnTo>
                  <a:lnTo>
                    <a:pt x="37147" y="724090"/>
                  </a:lnTo>
                  <a:lnTo>
                    <a:pt x="9965" y="683764"/>
                  </a:lnTo>
                  <a:lnTo>
                    <a:pt x="0" y="634365"/>
                  </a:lnTo>
                  <a:lnTo>
                    <a:pt x="0" y="126873"/>
                  </a:lnTo>
                  <a:close/>
                </a:path>
              </a:pathLst>
            </a:custGeom>
            <a:ln w="15874">
              <a:solidFill>
                <a:srgbClr val="7550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43783" y="3596132"/>
            <a:ext cx="15132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FFFFFF"/>
                </a:solidFill>
                <a:latin typeface="Trebuchet MS"/>
                <a:cs typeface="Trebuchet MS"/>
              </a:rPr>
              <a:t>Lifecycle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Methods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0579" y="4242117"/>
            <a:ext cx="6105716" cy="150177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761478" y="4853177"/>
            <a:ext cx="9290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45" dirty="0">
                <a:latin typeface="Trebuchet MS"/>
                <a:cs typeface="Trebuchet MS"/>
              </a:rPr>
              <a:t>Unmounting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3025" y="6493764"/>
            <a:ext cx="888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140" dirty="0">
                <a:latin typeface="Trebuchet MS"/>
                <a:cs typeface="Trebuchet MS"/>
              </a:rPr>
              <a:t>©</a:t>
            </a:r>
            <a:r>
              <a:rPr sz="1200" spc="-65" dirty="0">
                <a:latin typeface="Trebuchet MS"/>
                <a:cs typeface="Trebuchet MS"/>
              </a:rPr>
              <a:t> Aptech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Ltd.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01292" y="6493764"/>
            <a:ext cx="32302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Development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ReactJS/Session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995659" y="6490715"/>
            <a:ext cx="2432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latin typeface="Trebuchet MS"/>
                <a:cs typeface="Trebuchet MS"/>
              </a:rPr>
              <a:t>9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48476" y="4853177"/>
            <a:ext cx="6858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5" dirty="0">
                <a:latin typeface="Trebuchet MS"/>
                <a:cs typeface="Trebuchet MS"/>
              </a:rPr>
              <a:t>Updating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90440" y="4853177"/>
            <a:ext cx="7315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Trebuchet MS"/>
                <a:cs typeface="Trebuchet MS"/>
              </a:rPr>
              <a:t>Mounting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67888" y="4853177"/>
            <a:ext cx="9080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75" dirty="0">
                <a:latin typeface="Trebuchet MS"/>
                <a:cs typeface="Trebuchet MS"/>
              </a:rPr>
              <a:t>Initialization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9295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CREATING</a:t>
            </a:r>
            <a:r>
              <a:rPr sz="3200" spc="-5" dirty="0"/>
              <a:t> </a:t>
            </a:r>
            <a:r>
              <a:rPr sz="3200" spc="180" dirty="0"/>
              <a:t>MORE</a:t>
            </a:r>
            <a:r>
              <a:rPr sz="3200" dirty="0"/>
              <a:t> </a:t>
            </a:r>
            <a:r>
              <a:rPr sz="3200" spc="95" dirty="0"/>
              <a:t>COMPLEX</a:t>
            </a:r>
            <a:r>
              <a:rPr sz="3200" spc="5" dirty="0"/>
              <a:t> </a:t>
            </a:r>
            <a:r>
              <a:rPr sz="3200" spc="110" dirty="0"/>
              <a:t>CRUD</a:t>
            </a:r>
            <a:r>
              <a:rPr sz="3200" dirty="0"/>
              <a:t> APPLICATION</a:t>
            </a:r>
            <a:r>
              <a:rPr sz="3200" spc="-15" dirty="0"/>
              <a:t> </a:t>
            </a:r>
            <a:r>
              <a:rPr sz="3200" spc="-30" dirty="0"/>
              <a:t>[5-</a:t>
            </a:r>
            <a:r>
              <a:rPr sz="3200" spc="-25" dirty="0"/>
              <a:t>9]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1242123" y="1098105"/>
            <a:ext cx="4264025" cy="2594610"/>
            <a:chOff x="1242123" y="1098105"/>
            <a:chExt cx="4264025" cy="25946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0061" y="1106042"/>
              <a:ext cx="4248150" cy="257860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50061" y="1106042"/>
              <a:ext cx="4248150" cy="2578735"/>
            </a:xfrm>
            <a:custGeom>
              <a:avLst/>
              <a:gdLst/>
              <a:ahLst/>
              <a:cxnLst/>
              <a:rect l="l" t="t" r="r" b="b"/>
              <a:pathLst>
                <a:path w="4248150" h="2578735">
                  <a:moveTo>
                    <a:pt x="0" y="429767"/>
                  </a:moveTo>
                  <a:lnTo>
                    <a:pt x="2521" y="382938"/>
                  </a:lnTo>
                  <a:lnTo>
                    <a:pt x="9912" y="337570"/>
                  </a:lnTo>
                  <a:lnTo>
                    <a:pt x="21909" y="293924"/>
                  </a:lnTo>
                  <a:lnTo>
                    <a:pt x="38250" y="252264"/>
                  </a:lnTo>
                  <a:lnTo>
                    <a:pt x="58673" y="212851"/>
                  </a:lnTo>
                  <a:lnTo>
                    <a:pt x="82917" y="175948"/>
                  </a:lnTo>
                  <a:lnTo>
                    <a:pt x="110719" y="141817"/>
                  </a:lnTo>
                  <a:lnTo>
                    <a:pt x="141817" y="110719"/>
                  </a:lnTo>
                  <a:lnTo>
                    <a:pt x="175948" y="82917"/>
                  </a:lnTo>
                  <a:lnTo>
                    <a:pt x="212851" y="58673"/>
                  </a:lnTo>
                  <a:lnTo>
                    <a:pt x="252264" y="38250"/>
                  </a:lnTo>
                  <a:lnTo>
                    <a:pt x="293924" y="21909"/>
                  </a:lnTo>
                  <a:lnTo>
                    <a:pt x="337570" y="9912"/>
                  </a:lnTo>
                  <a:lnTo>
                    <a:pt x="382938" y="2521"/>
                  </a:lnTo>
                  <a:lnTo>
                    <a:pt x="429768" y="0"/>
                  </a:lnTo>
                  <a:lnTo>
                    <a:pt x="3818382" y="0"/>
                  </a:lnTo>
                  <a:lnTo>
                    <a:pt x="3865211" y="2521"/>
                  </a:lnTo>
                  <a:lnTo>
                    <a:pt x="3910579" y="9912"/>
                  </a:lnTo>
                  <a:lnTo>
                    <a:pt x="3954225" y="21909"/>
                  </a:lnTo>
                  <a:lnTo>
                    <a:pt x="3995885" y="38250"/>
                  </a:lnTo>
                  <a:lnTo>
                    <a:pt x="4035298" y="58673"/>
                  </a:lnTo>
                  <a:lnTo>
                    <a:pt x="4072201" y="82917"/>
                  </a:lnTo>
                  <a:lnTo>
                    <a:pt x="4106332" y="110719"/>
                  </a:lnTo>
                  <a:lnTo>
                    <a:pt x="4137430" y="141817"/>
                  </a:lnTo>
                  <a:lnTo>
                    <a:pt x="4165232" y="175948"/>
                  </a:lnTo>
                  <a:lnTo>
                    <a:pt x="4189476" y="212851"/>
                  </a:lnTo>
                  <a:lnTo>
                    <a:pt x="4209899" y="252264"/>
                  </a:lnTo>
                  <a:lnTo>
                    <a:pt x="4226240" y="293924"/>
                  </a:lnTo>
                  <a:lnTo>
                    <a:pt x="4238237" y="337570"/>
                  </a:lnTo>
                  <a:lnTo>
                    <a:pt x="4245628" y="382938"/>
                  </a:lnTo>
                  <a:lnTo>
                    <a:pt x="4248150" y="429767"/>
                  </a:lnTo>
                  <a:lnTo>
                    <a:pt x="4248150" y="2148840"/>
                  </a:lnTo>
                  <a:lnTo>
                    <a:pt x="4245628" y="2195669"/>
                  </a:lnTo>
                  <a:lnTo>
                    <a:pt x="4238237" y="2241037"/>
                  </a:lnTo>
                  <a:lnTo>
                    <a:pt x="4226240" y="2284683"/>
                  </a:lnTo>
                  <a:lnTo>
                    <a:pt x="4209899" y="2326343"/>
                  </a:lnTo>
                  <a:lnTo>
                    <a:pt x="4189476" y="2365756"/>
                  </a:lnTo>
                  <a:lnTo>
                    <a:pt x="4165232" y="2402659"/>
                  </a:lnTo>
                  <a:lnTo>
                    <a:pt x="4137430" y="2436790"/>
                  </a:lnTo>
                  <a:lnTo>
                    <a:pt x="4106332" y="2467888"/>
                  </a:lnTo>
                  <a:lnTo>
                    <a:pt x="4072201" y="2495690"/>
                  </a:lnTo>
                  <a:lnTo>
                    <a:pt x="4035298" y="2519934"/>
                  </a:lnTo>
                  <a:lnTo>
                    <a:pt x="3995885" y="2540357"/>
                  </a:lnTo>
                  <a:lnTo>
                    <a:pt x="3954225" y="2556698"/>
                  </a:lnTo>
                  <a:lnTo>
                    <a:pt x="3910579" y="2568695"/>
                  </a:lnTo>
                  <a:lnTo>
                    <a:pt x="3865211" y="2576086"/>
                  </a:lnTo>
                  <a:lnTo>
                    <a:pt x="3818382" y="2578607"/>
                  </a:lnTo>
                  <a:lnTo>
                    <a:pt x="429768" y="2578607"/>
                  </a:lnTo>
                  <a:lnTo>
                    <a:pt x="382938" y="2576086"/>
                  </a:lnTo>
                  <a:lnTo>
                    <a:pt x="337570" y="2568695"/>
                  </a:lnTo>
                  <a:lnTo>
                    <a:pt x="293924" y="2556698"/>
                  </a:lnTo>
                  <a:lnTo>
                    <a:pt x="252264" y="2540357"/>
                  </a:lnTo>
                  <a:lnTo>
                    <a:pt x="212851" y="2519934"/>
                  </a:lnTo>
                  <a:lnTo>
                    <a:pt x="175948" y="2495690"/>
                  </a:lnTo>
                  <a:lnTo>
                    <a:pt x="141817" y="2467888"/>
                  </a:lnTo>
                  <a:lnTo>
                    <a:pt x="110719" y="2436790"/>
                  </a:lnTo>
                  <a:lnTo>
                    <a:pt x="82917" y="2402659"/>
                  </a:lnTo>
                  <a:lnTo>
                    <a:pt x="58673" y="2365756"/>
                  </a:lnTo>
                  <a:lnTo>
                    <a:pt x="38250" y="2326343"/>
                  </a:lnTo>
                  <a:lnTo>
                    <a:pt x="21909" y="2284683"/>
                  </a:lnTo>
                  <a:lnTo>
                    <a:pt x="9912" y="2241037"/>
                  </a:lnTo>
                  <a:lnTo>
                    <a:pt x="2521" y="2195669"/>
                  </a:lnTo>
                  <a:lnTo>
                    <a:pt x="0" y="2148840"/>
                  </a:lnTo>
                  <a:lnTo>
                    <a:pt x="0" y="429767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90980" y="1452880"/>
            <a:ext cx="4064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&lt;User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52979" y="1605280"/>
            <a:ext cx="162560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228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name={usr.name} pic={usr.pic} id={usr.id} key={index} deleteButton={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&lt;button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onClick={()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72380" y="2519680"/>
            <a:ext cx="102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0980" y="2519680"/>
            <a:ext cx="284480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0" marR="5080" indent="-7620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=&gt;deleteUser(usr.id)}&gt;Delete&lt;/button&gt; editButton={</a:t>
            </a:r>
            <a:endParaRPr sz="1000">
              <a:latin typeface="Courier New"/>
              <a:cs typeface="Courier New"/>
            </a:endParaRPr>
          </a:p>
          <a:p>
            <a:pPr marL="12700" marR="157480" indent="9144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&lt;button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onClick={()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=&gt; </a:t>
            </a:r>
            <a:r>
              <a:rPr sz="1000" spc="-10" dirty="0">
                <a:latin typeface="Courier New"/>
                <a:cs typeface="Courier New"/>
              </a:rPr>
              <a:t>navigate(`/users/edit/${usr.id}`)}&gt;</a:t>
            </a:r>
            <a:endParaRPr sz="1000">
              <a:latin typeface="Courier New"/>
              <a:cs typeface="Courier New"/>
            </a:endParaRPr>
          </a:p>
          <a:p>
            <a:pPr marL="10795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Edit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/&gt;&lt;/button&gt;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35443" y="4024947"/>
            <a:ext cx="4477385" cy="2257425"/>
            <a:chOff x="1135443" y="4024947"/>
            <a:chExt cx="4477385" cy="22574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380" y="4032884"/>
              <a:ext cx="4461510" cy="224104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43380" y="4032884"/>
              <a:ext cx="4461510" cy="2241550"/>
            </a:xfrm>
            <a:custGeom>
              <a:avLst/>
              <a:gdLst/>
              <a:ahLst/>
              <a:cxnLst/>
              <a:rect l="l" t="t" r="r" b="b"/>
              <a:pathLst>
                <a:path w="4461510" h="2241550">
                  <a:moveTo>
                    <a:pt x="0" y="373506"/>
                  </a:moveTo>
                  <a:lnTo>
                    <a:pt x="2910" y="326661"/>
                  </a:lnTo>
                  <a:lnTo>
                    <a:pt x="11409" y="281551"/>
                  </a:lnTo>
                  <a:lnTo>
                    <a:pt x="25145" y="238525"/>
                  </a:lnTo>
                  <a:lnTo>
                    <a:pt x="43768" y="197934"/>
                  </a:lnTo>
                  <a:lnTo>
                    <a:pt x="66929" y="160129"/>
                  </a:lnTo>
                  <a:lnTo>
                    <a:pt x="94276" y="125459"/>
                  </a:lnTo>
                  <a:lnTo>
                    <a:pt x="125459" y="94276"/>
                  </a:lnTo>
                  <a:lnTo>
                    <a:pt x="160129" y="66929"/>
                  </a:lnTo>
                  <a:lnTo>
                    <a:pt x="197934" y="43768"/>
                  </a:lnTo>
                  <a:lnTo>
                    <a:pt x="238525" y="25145"/>
                  </a:lnTo>
                  <a:lnTo>
                    <a:pt x="281551" y="11409"/>
                  </a:lnTo>
                  <a:lnTo>
                    <a:pt x="326661" y="2910"/>
                  </a:lnTo>
                  <a:lnTo>
                    <a:pt x="373507" y="0"/>
                  </a:lnTo>
                  <a:lnTo>
                    <a:pt x="4088003" y="0"/>
                  </a:lnTo>
                  <a:lnTo>
                    <a:pt x="4134848" y="2910"/>
                  </a:lnTo>
                  <a:lnTo>
                    <a:pt x="4179958" y="11409"/>
                  </a:lnTo>
                  <a:lnTo>
                    <a:pt x="4222984" y="25145"/>
                  </a:lnTo>
                  <a:lnTo>
                    <a:pt x="4263575" y="43768"/>
                  </a:lnTo>
                  <a:lnTo>
                    <a:pt x="4301380" y="66929"/>
                  </a:lnTo>
                  <a:lnTo>
                    <a:pt x="4336050" y="94276"/>
                  </a:lnTo>
                  <a:lnTo>
                    <a:pt x="4367233" y="125459"/>
                  </a:lnTo>
                  <a:lnTo>
                    <a:pt x="4394580" y="160129"/>
                  </a:lnTo>
                  <a:lnTo>
                    <a:pt x="4417741" y="197934"/>
                  </a:lnTo>
                  <a:lnTo>
                    <a:pt x="4436364" y="238525"/>
                  </a:lnTo>
                  <a:lnTo>
                    <a:pt x="4450100" y="281551"/>
                  </a:lnTo>
                  <a:lnTo>
                    <a:pt x="4458599" y="326661"/>
                  </a:lnTo>
                  <a:lnTo>
                    <a:pt x="4461510" y="373506"/>
                  </a:lnTo>
                  <a:lnTo>
                    <a:pt x="4461510" y="1867522"/>
                  </a:lnTo>
                  <a:lnTo>
                    <a:pt x="4458599" y="1914375"/>
                  </a:lnTo>
                  <a:lnTo>
                    <a:pt x="4450100" y="1959491"/>
                  </a:lnTo>
                  <a:lnTo>
                    <a:pt x="4436364" y="2002521"/>
                  </a:lnTo>
                  <a:lnTo>
                    <a:pt x="4417741" y="2043114"/>
                  </a:lnTo>
                  <a:lnTo>
                    <a:pt x="4394580" y="2080920"/>
                  </a:lnTo>
                  <a:lnTo>
                    <a:pt x="4367233" y="2115590"/>
                  </a:lnTo>
                  <a:lnTo>
                    <a:pt x="4336050" y="2146773"/>
                  </a:lnTo>
                  <a:lnTo>
                    <a:pt x="4301380" y="2174118"/>
                  </a:lnTo>
                  <a:lnTo>
                    <a:pt x="4263575" y="2197277"/>
                  </a:lnTo>
                  <a:lnTo>
                    <a:pt x="4222984" y="2215899"/>
                  </a:lnTo>
                  <a:lnTo>
                    <a:pt x="4179958" y="2229634"/>
                  </a:lnTo>
                  <a:lnTo>
                    <a:pt x="4134848" y="2238131"/>
                  </a:lnTo>
                  <a:lnTo>
                    <a:pt x="4088003" y="2241042"/>
                  </a:lnTo>
                  <a:lnTo>
                    <a:pt x="373507" y="2241042"/>
                  </a:lnTo>
                  <a:lnTo>
                    <a:pt x="326661" y="2238131"/>
                  </a:lnTo>
                  <a:lnTo>
                    <a:pt x="281551" y="2229634"/>
                  </a:lnTo>
                  <a:lnTo>
                    <a:pt x="238525" y="2215899"/>
                  </a:lnTo>
                  <a:lnTo>
                    <a:pt x="197934" y="2197277"/>
                  </a:lnTo>
                  <a:lnTo>
                    <a:pt x="160129" y="2174118"/>
                  </a:lnTo>
                  <a:lnTo>
                    <a:pt x="125459" y="2146773"/>
                  </a:lnTo>
                  <a:lnTo>
                    <a:pt x="94276" y="2115590"/>
                  </a:lnTo>
                  <a:lnTo>
                    <a:pt x="66929" y="2080920"/>
                  </a:lnTo>
                  <a:lnTo>
                    <a:pt x="43768" y="2043114"/>
                  </a:lnTo>
                  <a:lnTo>
                    <a:pt x="25145" y="2002521"/>
                  </a:lnTo>
                  <a:lnTo>
                    <a:pt x="11409" y="1959491"/>
                  </a:lnTo>
                  <a:lnTo>
                    <a:pt x="2910" y="1914375"/>
                  </a:lnTo>
                  <a:lnTo>
                    <a:pt x="0" y="1867522"/>
                  </a:lnTo>
                  <a:lnTo>
                    <a:pt x="0" y="373506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354899" y="851979"/>
            <a:ext cx="3642995" cy="2491740"/>
            <a:chOff x="1354899" y="851979"/>
            <a:chExt cx="3642995" cy="2491740"/>
          </a:xfrm>
        </p:grpSpPr>
        <p:sp>
          <p:nvSpPr>
            <p:cNvPr id="14" name="object 14"/>
            <p:cNvSpPr/>
            <p:nvPr/>
          </p:nvSpPr>
          <p:spPr>
            <a:xfrm>
              <a:off x="1362836" y="2507361"/>
              <a:ext cx="3627120" cy="828675"/>
            </a:xfrm>
            <a:custGeom>
              <a:avLst/>
              <a:gdLst/>
              <a:ahLst/>
              <a:cxnLst/>
              <a:rect l="l" t="t" r="r" b="b"/>
              <a:pathLst>
                <a:path w="3627120" h="828675">
                  <a:moveTo>
                    <a:pt x="3489071" y="0"/>
                  </a:moveTo>
                  <a:lnTo>
                    <a:pt x="138049" y="0"/>
                  </a:lnTo>
                  <a:lnTo>
                    <a:pt x="94431" y="7041"/>
                  </a:lnTo>
                  <a:lnTo>
                    <a:pt x="56537" y="26647"/>
                  </a:lnTo>
                  <a:lnTo>
                    <a:pt x="26647" y="56537"/>
                  </a:lnTo>
                  <a:lnTo>
                    <a:pt x="7041" y="94431"/>
                  </a:lnTo>
                  <a:lnTo>
                    <a:pt x="0" y="138049"/>
                  </a:lnTo>
                  <a:lnTo>
                    <a:pt x="0" y="690245"/>
                  </a:lnTo>
                  <a:lnTo>
                    <a:pt x="7041" y="733862"/>
                  </a:lnTo>
                  <a:lnTo>
                    <a:pt x="26647" y="771756"/>
                  </a:lnTo>
                  <a:lnTo>
                    <a:pt x="56537" y="801646"/>
                  </a:lnTo>
                  <a:lnTo>
                    <a:pt x="94431" y="821252"/>
                  </a:lnTo>
                  <a:lnTo>
                    <a:pt x="138049" y="828294"/>
                  </a:lnTo>
                  <a:lnTo>
                    <a:pt x="3489071" y="828294"/>
                  </a:lnTo>
                  <a:lnTo>
                    <a:pt x="3532688" y="821252"/>
                  </a:lnTo>
                  <a:lnTo>
                    <a:pt x="3570582" y="801646"/>
                  </a:lnTo>
                  <a:lnTo>
                    <a:pt x="3600472" y="771756"/>
                  </a:lnTo>
                  <a:lnTo>
                    <a:pt x="3620078" y="733862"/>
                  </a:lnTo>
                  <a:lnTo>
                    <a:pt x="3627120" y="690245"/>
                  </a:lnTo>
                  <a:lnTo>
                    <a:pt x="3627120" y="138049"/>
                  </a:lnTo>
                  <a:lnTo>
                    <a:pt x="3620078" y="94431"/>
                  </a:lnTo>
                  <a:lnTo>
                    <a:pt x="3600472" y="56537"/>
                  </a:lnTo>
                  <a:lnTo>
                    <a:pt x="3570582" y="26647"/>
                  </a:lnTo>
                  <a:lnTo>
                    <a:pt x="3532688" y="7041"/>
                  </a:lnTo>
                  <a:lnTo>
                    <a:pt x="3489071" y="0"/>
                  </a:lnTo>
                  <a:close/>
                </a:path>
              </a:pathLst>
            </a:custGeom>
            <a:solidFill>
              <a:srgbClr val="F7EBD9">
                <a:alpha val="3215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62836" y="2507361"/>
              <a:ext cx="3627120" cy="828675"/>
            </a:xfrm>
            <a:custGeom>
              <a:avLst/>
              <a:gdLst/>
              <a:ahLst/>
              <a:cxnLst/>
              <a:rect l="l" t="t" r="r" b="b"/>
              <a:pathLst>
                <a:path w="3627120" h="828675">
                  <a:moveTo>
                    <a:pt x="0" y="138049"/>
                  </a:moveTo>
                  <a:lnTo>
                    <a:pt x="7041" y="94431"/>
                  </a:lnTo>
                  <a:lnTo>
                    <a:pt x="26647" y="56537"/>
                  </a:lnTo>
                  <a:lnTo>
                    <a:pt x="56537" y="26647"/>
                  </a:lnTo>
                  <a:lnTo>
                    <a:pt x="94431" y="7041"/>
                  </a:lnTo>
                  <a:lnTo>
                    <a:pt x="138049" y="0"/>
                  </a:lnTo>
                  <a:lnTo>
                    <a:pt x="3489071" y="0"/>
                  </a:lnTo>
                  <a:lnTo>
                    <a:pt x="3532688" y="7041"/>
                  </a:lnTo>
                  <a:lnTo>
                    <a:pt x="3570582" y="26647"/>
                  </a:lnTo>
                  <a:lnTo>
                    <a:pt x="3600472" y="56537"/>
                  </a:lnTo>
                  <a:lnTo>
                    <a:pt x="3620078" y="94431"/>
                  </a:lnTo>
                  <a:lnTo>
                    <a:pt x="3627120" y="138049"/>
                  </a:lnTo>
                  <a:lnTo>
                    <a:pt x="3627120" y="690245"/>
                  </a:lnTo>
                  <a:lnTo>
                    <a:pt x="3620078" y="733862"/>
                  </a:lnTo>
                  <a:lnTo>
                    <a:pt x="3600472" y="771756"/>
                  </a:lnTo>
                  <a:lnTo>
                    <a:pt x="3570582" y="801646"/>
                  </a:lnTo>
                  <a:lnTo>
                    <a:pt x="3532688" y="821252"/>
                  </a:lnTo>
                  <a:lnTo>
                    <a:pt x="3489071" y="828294"/>
                  </a:lnTo>
                  <a:lnTo>
                    <a:pt x="138049" y="828294"/>
                  </a:lnTo>
                  <a:lnTo>
                    <a:pt x="94431" y="821252"/>
                  </a:lnTo>
                  <a:lnTo>
                    <a:pt x="56537" y="801646"/>
                  </a:lnTo>
                  <a:lnTo>
                    <a:pt x="26647" y="771756"/>
                  </a:lnTo>
                  <a:lnTo>
                    <a:pt x="7041" y="733862"/>
                  </a:lnTo>
                  <a:lnTo>
                    <a:pt x="0" y="690245"/>
                  </a:lnTo>
                  <a:lnTo>
                    <a:pt x="0" y="138049"/>
                  </a:lnTo>
                  <a:close/>
                </a:path>
              </a:pathLst>
            </a:custGeom>
            <a:ln w="158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0234" y="859916"/>
              <a:ext cx="3109722" cy="29184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80234" y="859916"/>
              <a:ext cx="3110230" cy="292100"/>
            </a:xfrm>
            <a:custGeom>
              <a:avLst/>
              <a:gdLst/>
              <a:ahLst/>
              <a:cxnLst/>
              <a:rect l="l" t="t" r="r" b="b"/>
              <a:pathLst>
                <a:path w="3110229" h="292100">
                  <a:moveTo>
                    <a:pt x="0" y="48640"/>
                  </a:moveTo>
                  <a:lnTo>
                    <a:pt x="3813" y="29682"/>
                  </a:lnTo>
                  <a:lnTo>
                    <a:pt x="14224" y="14223"/>
                  </a:lnTo>
                  <a:lnTo>
                    <a:pt x="29682" y="3813"/>
                  </a:lnTo>
                  <a:lnTo>
                    <a:pt x="48641" y="0"/>
                  </a:lnTo>
                  <a:lnTo>
                    <a:pt x="3061081" y="0"/>
                  </a:lnTo>
                  <a:lnTo>
                    <a:pt x="3080039" y="3813"/>
                  </a:lnTo>
                  <a:lnTo>
                    <a:pt x="3095498" y="14223"/>
                  </a:lnTo>
                  <a:lnTo>
                    <a:pt x="3105908" y="29682"/>
                  </a:lnTo>
                  <a:lnTo>
                    <a:pt x="3109722" y="48640"/>
                  </a:lnTo>
                  <a:lnTo>
                    <a:pt x="3109722" y="243204"/>
                  </a:lnTo>
                  <a:lnTo>
                    <a:pt x="3105908" y="262163"/>
                  </a:lnTo>
                  <a:lnTo>
                    <a:pt x="3095498" y="277621"/>
                  </a:lnTo>
                  <a:lnTo>
                    <a:pt x="3080039" y="288032"/>
                  </a:lnTo>
                  <a:lnTo>
                    <a:pt x="3061081" y="291845"/>
                  </a:lnTo>
                  <a:lnTo>
                    <a:pt x="48641" y="291845"/>
                  </a:lnTo>
                  <a:lnTo>
                    <a:pt x="29682" y="288032"/>
                  </a:lnTo>
                  <a:lnTo>
                    <a:pt x="14223" y="277621"/>
                  </a:lnTo>
                  <a:lnTo>
                    <a:pt x="3813" y="262163"/>
                  </a:lnTo>
                  <a:lnTo>
                    <a:pt x="0" y="243204"/>
                  </a:lnTo>
                  <a:lnTo>
                    <a:pt x="0" y="4864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367789" y="4286758"/>
            <a:ext cx="391160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export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User({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name,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pic,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id,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deleteButton,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ourier New"/>
                <a:cs typeface="Courier New"/>
              </a:rPr>
              <a:t>editButton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})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50" dirty="0">
                <a:latin typeface="Courier New"/>
                <a:cs typeface="Courier New"/>
              </a:rPr>
              <a:t>…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316865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&lt;section</a:t>
            </a:r>
            <a:r>
              <a:rPr sz="1000" spc="4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className="user-container"&gt;</a:t>
            </a:r>
            <a:endParaRPr sz="1000">
              <a:latin typeface="Courier New"/>
              <a:cs typeface="Courier New"/>
            </a:endParaRPr>
          </a:p>
          <a:p>
            <a:pPr marL="433070">
              <a:lnSpc>
                <a:spcPct val="100000"/>
              </a:lnSpc>
            </a:pPr>
            <a:r>
              <a:rPr sz="1000" spc="-50" dirty="0">
                <a:latin typeface="Courier New"/>
                <a:cs typeface="Courier New"/>
              </a:rPr>
              <a:t>…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24989" y="5201665"/>
            <a:ext cx="10922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{deleteButton}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72589" y="5354065"/>
            <a:ext cx="10922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{editButton}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&lt;/section&gt;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20189" y="5658865"/>
            <a:ext cx="1778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67789" y="5811265"/>
            <a:ext cx="102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87487" y="3836733"/>
            <a:ext cx="3341370" cy="1842135"/>
            <a:chOff x="1487487" y="3836733"/>
            <a:chExt cx="3341370" cy="1842135"/>
          </a:xfrm>
        </p:grpSpPr>
        <p:sp>
          <p:nvSpPr>
            <p:cNvPr id="24" name="object 24"/>
            <p:cNvSpPr/>
            <p:nvPr/>
          </p:nvSpPr>
          <p:spPr>
            <a:xfrm>
              <a:off x="1495425" y="5264277"/>
              <a:ext cx="1771014" cy="406400"/>
            </a:xfrm>
            <a:custGeom>
              <a:avLst/>
              <a:gdLst/>
              <a:ahLst/>
              <a:cxnLst/>
              <a:rect l="l" t="t" r="r" b="b"/>
              <a:pathLst>
                <a:path w="1771014" h="406400">
                  <a:moveTo>
                    <a:pt x="1703197" y="0"/>
                  </a:moveTo>
                  <a:lnTo>
                    <a:pt x="67691" y="0"/>
                  </a:lnTo>
                  <a:lnTo>
                    <a:pt x="41362" y="5326"/>
                  </a:lnTo>
                  <a:lnTo>
                    <a:pt x="19843" y="19843"/>
                  </a:lnTo>
                  <a:lnTo>
                    <a:pt x="5326" y="41362"/>
                  </a:lnTo>
                  <a:lnTo>
                    <a:pt x="0" y="67691"/>
                  </a:lnTo>
                  <a:lnTo>
                    <a:pt x="0" y="338455"/>
                  </a:lnTo>
                  <a:lnTo>
                    <a:pt x="5326" y="364805"/>
                  </a:lnTo>
                  <a:lnTo>
                    <a:pt x="19843" y="386321"/>
                  </a:lnTo>
                  <a:lnTo>
                    <a:pt x="41362" y="400827"/>
                  </a:lnTo>
                  <a:lnTo>
                    <a:pt x="67691" y="406146"/>
                  </a:lnTo>
                  <a:lnTo>
                    <a:pt x="1703197" y="406146"/>
                  </a:lnTo>
                  <a:lnTo>
                    <a:pt x="1729525" y="400827"/>
                  </a:lnTo>
                  <a:lnTo>
                    <a:pt x="1751044" y="386321"/>
                  </a:lnTo>
                  <a:lnTo>
                    <a:pt x="1765561" y="364805"/>
                  </a:lnTo>
                  <a:lnTo>
                    <a:pt x="1770888" y="338455"/>
                  </a:lnTo>
                  <a:lnTo>
                    <a:pt x="1770888" y="67691"/>
                  </a:lnTo>
                  <a:lnTo>
                    <a:pt x="1765561" y="41362"/>
                  </a:lnTo>
                  <a:lnTo>
                    <a:pt x="1751044" y="19843"/>
                  </a:lnTo>
                  <a:lnTo>
                    <a:pt x="1729525" y="5326"/>
                  </a:lnTo>
                  <a:lnTo>
                    <a:pt x="1703197" y="0"/>
                  </a:lnTo>
                  <a:close/>
                </a:path>
              </a:pathLst>
            </a:custGeom>
            <a:solidFill>
              <a:srgbClr val="F7EBD9">
                <a:alpha val="3215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95425" y="5264277"/>
              <a:ext cx="1771014" cy="406400"/>
            </a:xfrm>
            <a:custGeom>
              <a:avLst/>
              <a:gdLst/>
              <a:ahLst/>
              <a:cxnLst/>
              <a:rect l="l" t="t" r="r" b="b"/>
              <a:pathLst>
                <a:path w="1771014" h="406400">
                  <a:moveTo>
                    <a:pt x="0" y="67691"/>
                  </a:moveTo>
                  <a:lnTo>
                    <a:pt x="5326" y="41362"/>
                  </a:lnTo>
                  <a:lnTo>
                    <a:pt x="19843" y="19843"/>
                  </a:lnTo>
                  <a:lnTo>
                    <a:pt x="41362" y="5326"/>
                  </a:lnTo>
                  <a:lnTo>
                    <a:pt x="67691" y="0"/>
                  </a:lnTo>
                  <a:lnTo>
                    <a:pt x="1703197" y="0"/>
                  </a:lnTo>
                  <a:lnTo>
                    <a:pt x="1729525" y="5326"/>
                  </a:lnTo>
                  <a:lnTo>
                    <a:pt x="1751044" y="19843"/>
                  </a:lnTo>
                  <a:lnTo>
                    <a:pt x="1765561" y="41362"/>
                  </a:lnTo>
                  <a:lnTo>
                    <a:pt x="1770888" y="67691"/>
                  </a:lnTo>
                  <a:lnTo>
                    <a:pt x="1770888" y="338455"/>
                  </a:lnTo>
                  <a:lnTo>
                    <a:pt x="1765561" y="364805"/>
                  </a:lnTo>
                  <a:lnTo>
                    <a:pt x="1751044" y="386321"/>
                  </a:lnTo>
                  <a:lnTo>
                    <a:pt x="1729525" y="400827"/>
                  </a:lnTo>
                  <a:lnTo>
                    <a:pt x="1703197" y="406146"/>
                  </a:lnTo>
                  <a:lnTo>
                    <a:pt x="67691" y="406146"/>
                  </a:lnTo>
                  <a:lnTo>
                    <a:pt x="41362" y="400827"/>
                  </a:lnTo>
                  <a:lnTo>
                    <a:pt x="19843" y="386321"/>
                  </a:lnTo>
                  <a:lnTo>
                    <a:pt x="5326" y="364805"/>
                  </a:lnTo>
                  <a:lnTo>
                    <a:pt x="0" y="338455"/>
                  </a:lnTo>
                  <a:lnTo>
                    <a:pt x="0" y="67691"/>
                  </a:lnTo>
                  <a:close/>
                </a:path>
              </a:pathLst>
            </a:custGeom>
            <a:ln w="158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1833" y="3844671"/>
              <a:ext cx="3108960" cy="29108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711833" y="3844671"/>
              <a:ext cx="3108960" cy="291465"/>
            </a:xfrm>
            <a:custGeom>
              <a:avLst/>
              <a:gdLst/>
              <a:ahLst/>
              <a:cxnLst/>
              <a:rect l="l" t="t" r="r" b="b"/>
              <a:pathLst>
                <a:path w="3108960" h="291464">
                  <a:moveTo>
                    <a:pt x="0" y="48513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4" y="0"/>
                  </a:lnTo>
                  <a:lnTo>
                    <a:pt x="3060446" y="0"/>
                  </a:lnTo>
                  <a:lnTo>
                    <a:pt x="3079331" y="3811"/>
                  </a:lnTo>
                  <a:lnTo>
                    <a:pt x="3094751" y="14208"/>
                  </a:lnTo>
                  <a:lnTo>
                    <a:pt x="3105148" y="29628"/>
                  </a:lnTo>
                  <a:lnTo>
                    <a:pt x="3108960" y="48513"/>
                  </a:lnTo>
                  <a:lnTo>
                    <a:pt x="3108960" y="242569"/>
                  </a:lnTo>
                  <a:lnTo>
                    <a:pt x="3105148" y="261455"/>
                  </a:lnTo>
                  <a:lnTo>
                    <a:pt x="3094751" y="276875"/>
                  </a:lnTo>
                  <a:lnTo>
                    <a:pt x="3079331" y="287272"/>
                  </a:lnTo>
                  <a:lnTo>
                    <a:pt x="3060446" y="291083"/>
                  </a:lnTo>
                  <a:lnTo>
                    <a:pt x="48514" y="291083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69"/>
                  </a:lnTo>
                  <a:lnTo>
                    <a:pt x="0" y="48513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747264" y="858011"/>
            <a:ext cx="13754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Trebuchet MS"/>
                <a:cs typeface="Trebuchet MS"/>
              </a:rPr>
              <a:t>Code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Snippet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22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78354" y="3842766"/>
            <a:ext cx="13754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Trebuchet MS"/>
                <a:cs typeface="Trebuchet MS"/>
              </a:rPr>
              <a:t>Code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Snippet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23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088443" y="1130109"/>
            <a:ext cx="4264025" cy="2562860"/>
            <a:chOff x="6088443" y="1130109"/>
            <a:chExt cx="4264025" cy="2562860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6380" y="1138047"/>
              <a:ext cx="4248150" cy="254660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096380" y="1138047"/>
              <a:ext cx="4248150" cy="2546985"/>
            </a:xfrm>
            <a:custGeom>
              <a:avLst/>
              <a:gdLst/>
              <a:ahLst/>
              <a:cxnLst/>
              <a:rect l="l" t="t" r="r" b="b"/>
              <a:pathLst>
                <a:path w="4248150" h="2546985">
                  <a:moveTo>
                    <a:pt x="0" y="424434"/>
                  </a:moveTo>
                  <a:lnTo>
                    <a:pt x="2490" y="378181"/>
                  </a:lnTo>
                  <a:lnTo>
                    <a:pt x="9787" y="333372"/>
                  </a:lnTo>
                  <a:lnTo>
                    <a:pt x="21634" y="290267"/>
                  </a:lnTo>
                  <a:lnTo>
                    <a:pt x="37771" y="249122"/>
                  </a:lnTo>
                  <a:lnTo>
                    <a:pt x="57940" y="210199"/>
                  </a:lnTo>
                  <a:lnTo>
                    <a:pt x="81881" y="173754"/>
                  </a:lnTo>
                  <a:lnTo>
                    <a:pt x="109336" y="140047"/>
                  </a:lnTo>
                  <a:lnTo>
                    <a:pt x="140047" y="109336"/>
                  </a:lnTo>
                  <a:lnTo>
                    <a:pt x="173754" y="81881"/>
                  </a:lnTo>
                  <a:lnTo>
                    <a:pt x="210199" y="57940"/>
                  </a:lnTo>
                  <a:lnTo>
                    <a:pt x="249122" y="37771"/>
                  </a:lnTo>
                  <a:lnTo>
                    <a:pt x="290267" y="21634"/>
                  </a:lnTo>
                  <a:lnTo>
                    <a:pt x="333372" y="9787"/>
                  </a:lnTo>
                  <a:lnTo>
                    <a:pt x="378181" y="2490"/>
                  </a:lnTo>
                  <a:lnTo>
                    <a:pt x="424434" y="0"/>
                  </a:lnTo>
                  <a:lnTo>
                    <a:pt x="3823716" y="0"/>
                  </a:lnTo>
                  <a:lnTo>
                    <a:pt x="3869968" y="2490"/>
                  </a:lnTo>
                  <a:lnTo>
                    <a:pt x="3914777" y="9787"/>
                  </a:lnTo>
                  <a:lnTo>
                    <a:pt x="3957882" y="21634"/>
                  </a:lnTo>
                  <a:lnTo>
                    <a:pt x="3999027" y="37771"/>
                  </a:lnTo>
                  <a:lnTo>
                    <a:pt x="4037950" y="57940"/>
                  </a:lnTo>
                  <a:lnTo>
                    <a:pt x="4074395" y="81881"/>
                  </a:lnTo>
                  <a:lnTo>
                    <a:pt x="4108102" y="109336"/>
                  </a:lnTo>
                  <a:lnTo>
                    <a:pt x="4138813" y="140047"/>
                  </a:lnTo>
                  <a:lnTo>
                    <a:pt x="4166268" y="173754"/>
                  </a:lnTo>
                  <a:lnTo>
                    <a:pt x="4190209" y="210199"/>
                  </a:lnTo>
                  <a:lnTo>
                    <a:pt x="4210378" y="249122"/>
                  </a:lnTo>
                  <a:lnTo>
                    <a:pt x="4226515" y="290267"/>
                  </a:lnTo>
                  <a:lnTo>
                    <a:pt x="4238362" y="333372"/>
                  </a:lnTo>
                  <a:lnTo>
                    <a:pt x="4245659" y="378181"/>
                  </a:lnTo>
                  <a:lnTo>
                    <a:pt x="4248150" y="424434"/>
                  </a:lnTo>
                  <a:lnTo>
                    <a:pt x="4248150" y="2122170"/>
                  </a:lnTo>
                  <a:lnTo>
                    <a:pt x="4245659" y="2168422"/>
                  </a:lnTo>
                  <a:lnTo>
                    <a:pt x="4238362" y="2213231"/>
                  </a:lnTo>
                  <a:lnTo>
                    <a:pt x="4226515" y="2256336"/>
                  </a:lnTo>
                  <a:lnTo>
                    <a:pt x="4210378" y="2297481"/>
                  </a:lnTo>
                  <a:lnTo>
                    <a:pt x="4190209" y="2336404"/>
                  </a:lnTo>
                  <a:lnTo>
                    <a:pt x="4166268" y="2372849"/>
                  </a:lnTo>
                  <a:lnTo>
                    <a:pt x="4138813" y="2406556"/>
                  </a:lnTo>
                  <a:lnTo>
                    <a:pt x="4108102" y="2437267"/>
                  </a:lnTo>
                  <a:lnTo>
                    <a:pt x="4074395" y="2464722"/>
                  </a:lnTo>
                  <a:lnTo>
                    <a:pt x="4037950" y="2488663"/>
                  </a:lnTo>
                  <a:lnTo>
                    <a:pt x="3999027" y="2508832"/>
                  </a:lnTo>
                  <a:lnTo>
                    <a:pt x="3957882" y="2524969"/>
                  </a:lnTo>
                  <a:lnTo>
                    <a:pt x="3914777" y="2536816"/>
                  </a:lnTo>
                  <a:lnTo>
                    <a:pt x="3869968" y="2544113"/>
                  </a:lnTo>
                  <a:lnTo>
                    <a:pt x="3823716" y="2546604"/>
                  </a:lnTo>
                  <a:lnTo>
                    <a:pt x="424434" y="2546604"/>
                  </a:lnTo>
                  <a:lnTo>
                    <a:pt x="378181" y="2544113"/>
                  </a:lnTo>
                  <a:lnTo>
                    <a:pt x="333372" y="2536816"/>
                  </a:lnTo>
                  <a:lnTo>
                    <a:pt x="290267" y="2524969"/>
                  </a:lnTo>
                  <a:lnTo>
                    <a:pt x="249122" y="2508832"/>
                  </a:lnTo>
                  <a:lnTo>
                    <a:pt x="210199" y="2488663"/>
                  </a:lnTo>
                  <a:lnTo>
                    <a:pt x="173754" y="2464722"/>
                  </a:lnTo>
                  <a:lnTo>
                    <a:pt x="140047" y="2437267"/>
                  </a:lnTo>
                  <a:lnTo>
                    <a:pt x="109336" y="2406556"/>
                  </a:lnTo>
                  <a:lnTo>
                    <a:pt x="81881" y="2372849"/>
                  </a:lnTo>
                  <a:lnTo>
                    <a:pt x="57940" y="2336404"/>
                  </a:lnTo>
                  <a:lnTo>
                    <a:pt x="37771" y="2297481"/>
                  </a:lnTo>
                  <a:lnTo>
                    <a:pt x="21634" y="2256336"/>
                  </a:lnTo>
                  <a:lnTo>
                    <a:pt x="9787" y="2213231"/>
                  </a:lnTo>
                  <a:lnTo>
                    <a:pt x="2490" y="2168422"/>
                  </a:lnTo>
                  <a:lnTo>
                    <a:pt x="0" y="2122170"/>
                  </a:lnTo>
                  <a:lnTo>
                    <a:pt x="0" y="424434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336029" y="1620774"/>
            <a:ext cx="3531235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Courier New"/>
                <a:cs typeface="Courier New"/>
              </a:rPr>
              <a:t>import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useFormik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}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from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"formik";</a:t>
            </a:r>
            <a:endParaRPr sz="10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import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useNavigate,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useParams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}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from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"react- router-dom";</a:t>
            </a:r>
            <a:endParaRPr sz="1000">
              <a:latin typeface="Courier New"/>
              <a:cs typeface="Courier New"/>
            </a:endParaRPr>
          </a:p>
          <a:p>
            <a:pPr marL="12700" marR="69088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import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object,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string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}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from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"yup"; </a:t>
            </a:r>
            <a:r>
              <a:rPr sz="1000" dirty="0">
                <a:latin typeface="Courier New"/>
                <a:cs typeface="Courier New"/>
              </a:rPr>
              <a:t>import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useEffect}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from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"react";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36029" y="2383281"/>
            <a:ext cx="22352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5080" indent="-1524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export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EditUser()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id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}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10" dirty="0">
                <a:latin typeface="Courier New"/>
                <a:cs typeface="Courier New"/>
              </a:rPr>
              <a:t> useParams();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88429" y="2688081"/>
            <a:ext cx="26162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console.log(id);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&lt;h1&gt;Editing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{id}&lt;/h1&gt;;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336029" y="2992881"/>
            <a:ext cx="102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088443" y="4000563"/>
            <a:ext cx="4264025" cy="2281555"/>
            <a:chOff x="6088443" y="4000563"/>
            <a:chExt cx="4264025" cy="2281555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6380" y="4008501"/>
              <a:ext cx="4248150" cy="226542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096380" y="4008501"/>
              <a:ext cx="4248150" cy="2265680"/>
            </a:xfrm>
            <a:custGeom>
              <a:avLst/>
              <a:gdLst/>
              <a:ahLst/>
              <a:cxnLst/>
              <a:rect l="l" t="t" r="r" b="b"/>
              <a:pathLst>
                <a:path w="4248150" h="2265679">
                  <a:moveTo>
                    <a:pt x="0" y="377571"/>
                  </a:moveTo>
                  <a:lnTo>
                    <a:pt x="2941" y="330207"/>
                  </a:lnTo>
                  <a:lnTo>
                    <a:pt x="11530" y="284600"/>
                  </a:lnTo>
                  <a:lnTo>
                    <a:pt x="25413" y="241103"/>
                  </a:lnTo>
                  <a:lnTo>
                    <a:pt x="44236" y="200069"/>
                  </a:lnTo>
                  <a:lnTo>
                    <a:pt x="67646" y="161853"/>
                  </a:lnTo>
                  <a:lnTo>
                    <a:pt x="95287" y="126808"/>
                  </a:lnTo>
                  <a:lnTo>
                    <a:pt x="126808" y="95287"/>
                  </a:lnTo>
                  <a:lnTo>
                    <a:pt x="161853" y="67646"/>
                  </a:lnTo>
                  <a:lnTo>
                    <a:pt x="200069" y="44236"/>
                  </a:lnTo>
                  <a:lnTo>
                    <a:pt x="241103" y="25413"/>
                  </a:lnTo>
                  <a:lnTo>
                    <a:pt x="284600" y="11530"/>
                  </a:lnTo>
                  <a:lnTo>
                    <a:pt x="330207" y="2941"/>
                  </a:lnTo>
                  <a:lnTo>
                    <a:pt x="377571" y="0"/>
                  </a:lnTo>
                  <a:lnTo>
                    <a:pt x="3870579" y="0"/>
                  </a:lnTo>
                  <a:lnTo>
                    <a:pt x="3917942" y="2941"/>
                  </a:lnTo>
                  <a:lnTo>
                    <a:pt x="3963549" y="11530"/>
                  </a:lnTo>
                  <a:lnTo>
                    <a:pt x="4007046" y="25413"/>
                  </a:lnTo>
                  <a:lnTo>
                    <a:pt x="4048080" y="44236"/>
                  </a:lnTo>
                  <a:lnTo>
                    <a:pt x="4086296" y="67646"/>
                  </a:lnTo>
                  <a:lnTo>
                    <a:pt x="4121341" y="95287"/>
                  </a:lnTo>
                  <a:lnTo>
                    <a:pt x="4152862" y="126808"/>
                  </a:lnTo>
                  <a:lnTo>
                    <a:pt x="4180503" y="161853"/>
                  </a:lnTo>
                  <a:lnTo>
                    <a:pt x="4203913" y="200069"/>
                  </a:lnTo>
                  <a:lnTo>
                    <a:pt x="4222736" y="241103"/>
                  </a:lnTo>
                  <a:lnTo>
                    <a:pt x="4236619" y="284600"/>
                  </a:lnTo>
                  <a:lnTo>
                    <a:pt x="4245208" y="330207"/>
                  </a:lnTo>
                  <a:lnTo>
                    <a:pt x="4248150" y="377571"/>
                  </a:lnTo>
                  <a:lnTo>
                    <a:pt x="4248150" y="1887855"/>
                  </a:lnTo>
                  <a:lnTo>
                    <a:pt x="4245208" y="1935215"/>
                  </a:lnTo>
                  <a:lnTo>
                    <a:pt x="4236619" y="1980821"/>
                  </a:lnTo>
                  <a:lnTo>
                    <a:pt x="4222736" y="2024317"/>
                  </a:lnTo>
                  <a:lnTo>
                    <a:pt x="4203913" y="2065350"/>
                  </a:lnTo>
                  <a:lnTo>
                    <a:pt x="4180503" y="2103567"/>
                  </a:lnTo>
                  <a:lnTo>
                    <a:pt x="4152862" y="2138612"/>
                  </a:lnTo>
                  <a:lnTo>
                    <a:pt x="4121341" y="2170133"/>
                  </a:lnTo>
                  <a:lnTo>
                    <a:pt x="4086296" y="2197776"/>
                  </a:lnTo>
                  <a:lnTo>
                    <a:pt x="4048080" y="2221186"/>
                  </a:lnTo>
                  <a:lnTo>
                    <a:pt x="4007046" y="2240010"/>
                  </a:lnTo>
                  <a:lnTo>
                    <a:pt x="3963549" y="2253894"/>
                  </a:lnTo>
                  <a:lnTo>
                    <a:pt x="3917942" y="2262484"/>
                  </a:lnTo>
                  <a:lnTo>
                    <a:pt x="3870579" y="2265426"/>
                  </a:lnTo>
                  <a:lnTo>
                    <a:pt x="377571" y="2265426"/>
                  </a:lnTo>
                  <a:lnTo>
                    <a:pt x="330207" y="2262484"/>
                  </a:lnTo>
                  <a:lnTo>
                    <a:pt x="284600" y="2253894"/>
                  </a:lnTo>
                  <a:lnTo>
                    <a:pt x="241103" y="2240010"/>
                  </a:lnTo>
                  <a:lnTo>
                    <a:pt x="200069" y="2221186"/>
                  </a:lnTo>
                  <a:lnTo>
                    <a:pt x="161853" y="2197776"/>
                  </a:lnTo>
                  <a:lnTo>
                    <a:pt x="126808" y="2170133"/>
                  </a:lnTo>
                  <a:lnTo>
                    <a:pt x="95287" y="2138612"/>
                  </a:lnTo>
                  <a:lnTo>
                    <a:pt x="67646" y="2103567"/>
                  </a:lnTo>
                  <a:lnTo>
                    <a:pt x="44236" y="2065350"/>
                  </a:lnTo>
                  <a:lnTo>
                    <a:pt x="25413" y="2024317"/>
                  </a:lnTo>
                  <a:lnTo>
                    <a:pt x="11530" y="1980821"/>
                  </a:lnTo>
                  <a:lnTo>
                    <a:pt x="2941" y="1935215"/>
                  </a:lnTo>
                  <a:lnTo>
                    <a:pt x="0" y="1887855"/>
                  </a:lnTo>
                  <a:lnTo>
                    <a:pt x="0" y="37757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322314" y="4351273"/>
            <a:ext cx="3759835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export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EditUser()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50" dirty="0">
                <a:latin typeface="Courier New"/>
                <a:cs typeface="Courier New"/>
              </a:rPr>
              <a:t>…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12700" marR="5080" indent="3048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&lt;form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onSubmit={handleSubmit}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className="add- user-form"&gt;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322314" y="5113528"/>
            <a:ext cx="102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latin typeface="Courier New"/>
                <a:cs typeface="Courier New"/>
              </a:rPr>
              <a:t>…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19138" y="5265928"/>
            <a:ext cx="26924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&lt;button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type="submit"&gt;Save&lt;/button&gt;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474714" y="5418328"/>
            <a:ext cx="7112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&lt;/form&gt;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322314" y="5723128"/>
            <a:ext cx="102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585267" y="940371"/>
            <a:ext cx="3126105" cy="307975"/>
            <a:chOff x="6585267" y="940371"/>
            <a:chExt cx="3126105" cy="307975"/>
          </a:xfrm>
        </p:grpSpPr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3205" y="948308"/>
              <a:ext cx="3109722" cy="29184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593205" y="948308"/>
              <a:ext cx="3110230" cy="292100"/>
            </a:xfrm>
            <a:custGeom>
              <a:avLst/>
              <a:gdLst/>
              <a:ahLst/>
              <a:cxnLst/>
              <a:rect l="l" t="t" r="r" b="b"/>
              <a:pathLst>
                <a:path w="3110229" h="292100">
                  <a:moveTo>
                    <a:pt x="0" y="48640"/>
                  </a:moveTo>
                  <a:lnTo>
                    <a:pt x="3813" y="29682"/>
                  </a:lnTo>
                  <a:lnTo>
                    <a:pt x="14224" y="14223"/>
                  </a:lnTo>
                  <a:lnTo>
                    <a:pt x="29682" y="3813"/>
                  </a:lnTo>
                  <a:lnTo>
                    <a:pt x="48641" y="0"/>
                  </a:lnTo>
                  <a:lnTo>
                    <a:pt x="3061081" y="0"/>
                  </a:lnTo>
                  <a:lnTo>
                    <a:pt x="3080039" y="3813"/>
                  </a:lnTo>
                  <a:lnTo>
                    <a:pt x="3095498" y="14223"/>
                  </a:lnTo>
                  <a:lnTo>
                    <a:pt x="3105908" y="29682"/>
                  </a:lnTo>
                  <a:lnTo>
                    <a:pt x="3109722" y="48640"/>
                  </a:lnTo>
                  <a:lnTo>
                    <a:pt x="3109722" y="243204"/>
                  </a:lnTo>
                  <a:lnTo>
                    <a:pt x="3105908" y="262163"/>
                  </a:lnTo>
                  <a:lnTo>
                    <a:pt x="3095498" y="277621"/>
                  </a:lnTo>
                  <a:lnTo>
                    <a:pt x="3080039" y="288032"/>
                  </a:lnTo>
                  <a:lnTo>
                    <a:pt x="3061081" y="291845"/>
                  </a:lnTo>
                  <a:lnTo>
                    <a:pt x="48641" y="291845"/>
                  </a:lnTo>
                  <a:lnTo>
                    <a:pt x="29682" y="288032"/>
                  </a:lnTo>
                  <a:lnTo>
                    <a:pt x="14223" y="277621"/>
                  </a:lnTo>
                  <a:lnTo>
                    <a:pt x="3813" y="262163"/>
                  </a:lnTo>
                  <a:lnTo>
                    <a:pt x="0" y="243204"/>
                  </a:lnTo>
                  <a:lnTo>
                    <a:pt x="0" y="4864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460488" y="946149"/>
            <a:ext cx="13754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Trebuchet MS"/>
                <a:cs typeface="Trebuchet MS"/>
              </a:rPr>
              <a:t>Code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Snippet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24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657657" y="3865689"/>
            <a:ext cx="3126105" cy="307975"/>
            <a:chOff x="6657657" y="3865689"/>
            <a:chExt cx="3126105" cy="307975"/>
          </a:xfrm>
        </p:grpSpPr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65594" y="3873627"/>
              <a:ext cx="3109722" cy="29184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665594" y="3873627"/>
              <a:ext cx="3110230" cy="292100"/>
            </a:xfrm>
            <a:custGeom>
              <a:avLst/>
              <a:gdLst/>
              <a:ahLst/>
              <a:cxnLst/>
              <a:rect l="l" t="t" r="r" b="b"/>
              <a:pathLst>
                <a:path w="3110229" h="292100">
                  <a:moveTo>
                    <a:pt x="0" y="48641"/>
                  </a:moveTo>
                  <a:lnTo>
                    <a:pt x="3813" y="29682"/>
                  </a:lnTo>
                  <a:lnTo>
                    <a:pt x="14224" y="14224"/>
                  </a:lnTo>
                  <a:lnTo>
                    <a:pt x="29682" y="3813"/>
                  </a:lnTo>
                  <a:lnTo>
                    <a:pt x="48641" y="0"/>
                  </a:lnTo>
                  <a:lnTo>
                    <a:pt x="3061081" y="0"/>
                  </a:lnTo>
                  <a:lnTo>
                    <a:pt x="3080039" y="3813"/>
                  </a:lnTo>
                  <a:lnTo>
                    <a:pt x="3095498" y="14224"/>
                  </a:lnTo>
                  <a:lnTo>
                    <a:pt x="3105908" y="29682"/>
                  </a:lnTo>
                  <a:lnTo>
                    <a:pt x="3109722" y="48641"/>
                  </a:lnTo>
                  <a:lnTo>
                    <a:pt x="3109722" y="243205"/>
                  </a:lnTo>
                  <a:lnTo>
                    <a:pt x="3105908" y="262163"/>
                  </a:lnTo>
                  <a:lnTo>
                    <a:pt x="3095498" y="277622"/>
                  </a:lnTo>
                  <a:lnTo>
                    <a:pt x="3080039" y="288032"/>
                  </a:lnTo>
                  <a:lnTo>
                    <a:pt x="3061081" y="291846"/>
                  </a:lnTo>
                  <a:lnTo>
                    <a:pt x="48641" y="291846"/>
                  </a:lnTo>
                  <a:lnTo>
                    <a:pt x="29682" y="288032"/>
                  </a:lnTo>
                  <a:lnTo>
                    <a:pt x="14223" y="277622"/>
                  </a:lnTo>
                  <a:lnTo>
                    <a:pt x="3813" y="262163"/>
                  </a:lnTo>
                  <a:lnTo>
                    <a:pt x="0" y="243205"/>
                  </a:lnTo>
                  <a:lnTo>
                    <a:pt x="0" y="4864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532878" y="3871976"/>
            <a:ext cx="13754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Trebuchet MS"/>
                <a:cs typeface="Trebuchet MS"/>
              </a:rPr>
              <a:t>Code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Snippet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25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232461" y="2370645"/>
            <a:ext cx="2482215" cy="307975"/>
            <a:chOff x="6232461" y="2370645"/>
            <a:chExt cx="2482215" cy="307975"/>
          </a:xfrm>
        </p:grpSpPr>
        <p:sp>
          <p:nvSpPr>
            <p:cNvPr id="54" name="object 54"/>
            <p:cNvSpPr/>
            <p:nvPr/>
          </p:nvSpPr>
          <p:spPr>
            <a:xfrm>
              <a:off x="6240398" y="2378582"/>
              <a:ext cx="2466340" cy="292100"/>
            </a:xfrm>
            <a:custGeom>
              <a:avLst/>
              <a:gdLst/>
              <a:ahLst/>
              <a:cxnLst/>
              <a:rect l="l" t="t" r="r" b="b"/>
              <a:pathLst>
                <a:path w="2466340" h="292100">
                  <a:moveTo>
                    <a:pt x="2417191" y="0"/>
                  </a:moveTo>
                  <a:lnTo>
                    <a:pt x="48641" y="0"/>
                  </a:lnTo>
                  <a:lnTo>
                    <a:pt x="29682" y="3813"/>
                  </a:lnTo>
                  <a:lnTo>
                    <a:pt x="14224" y="14223"/>
                  </a:lnTo>
                  <a:lnTo>
                    <a:pt x="3813" y="29682"/>
                  </a:lnTo>
                  <a:lnTo>
                    <a:pt x="0" y="48640"/>
                  </a:lnTo>
                  <a:lnTo>
                    <a:pt x="0" y="243204"/>
                  </a:lnTo>
                  <a:lnTo>
                    <a:pt x="3813" y="262163"/>
                  </a:lnTo>
                  <a:lnTo>
                    <a:pt x="14223" y="277621"/>
                  </a:lnTo>
                  <a:lnTo>
                    <a:pt x="29682" y="288032"/>
                  </a:lnTo>
                  <a:lnTo>
                    <a:pt x="48641" y="291845"/>
                  </a:lnTo>
                  <a:lnTo>
                    <a:pt x="2417191" y="291845"/>
                  </a:lnTo>
                  <a:lnTo>
                    <a:pt x="2436149" y="288032"/>
                  </a:lnTo>
                  <a:lnTo>
                    <a:pt x="2451608" y="277621"/>
                  </a:lnTo>
                  <a:lnTo>
                    <a:pt x="2462018" y="262163"/>
                  </a:lnTo>
                  <a:lnTo>
                    <a:pt x="2465832" y="243204"/>
                  </a:lnTo>
                  <a:lnTo>
                    <a:pt x="2465832" y="48640"/>
                  </a:lnTo>
                  <a:lnTo>
                    <a:pt x="2462018" y="29682"/>
                  </a:lnTo>
                  <a:lnTo>
                    <a:pt x="2451608" y="14223"/>
                  </a:lnTo>
                  <a:lnTo>
                    <a:pt x="2436149" y="3813"/>
                  </a:lnTo>
                  <a:lnTo>
                    <a:pt x="2417191" y="0"/>
                  </a:lnTo>
                  <a:close/>
                </a:path>
              </a:pathLst>
            </a:custGeom>
            <a:solidFill>
              <a:srgbClr val="F7EBD9">
                <a:alpha val="3215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240398" y="2378582"/>
              <a:ext cx="2466340" cy="292100"/>
            </a:xfrm>
            <a:custGeom>
              <a:avLst/>
              <a:gdLst/>
              <a:ahLst/>
              <a:cxnLst/>
              <a:rect l="l" t="t" r="r" b="b"/>
              <a:pathLst>
                <a:path w="2466340" h="292100">
                  <a:moveTo>
                    <a:pt x="0" y="48640"/>
                  </a:moveTo>
                  <a:lnTo>
                    <a:pt x="3813" y="29682"/>
                  </a:lnTo>
                  <a:lnTo>
                    <a:pt x="14224" y="14223"/>
                  </a:lnTo>
                  <a:lnTo>
                    <a:pt x="29682" y="3813"/>
                  </a:lnTo>
                  <a:lnTo>
                    <a:pt x="48641" y="0"/>
                  </a:lnTo>
                  <a:lnTo>
                    <a:pt x="2417191" y="0"/>
                  </a:lnTo>
                  <a:lnTo>
                    <a:pt x="2436149" y="3813"/>
                  </a:lnTo>
                  <a:lnTo>
                    <a:pt x="2451608" y="14223"/>
                  </a:lnTo>
                  <a:lnTo>
                    <a:pt x="2462018" y="29682"/>
                  </a:lnTo>
                  <a:lnTo>
                    <a:pt x="2465832" y="48640"/>
                  </a:lnTo>
                  <a:lnTo>
                    <a:pt x="2465832" y="243204"/>
                  </a:lnTo>
                  <a:lnTo>
                    <a:pt x="2462018" y="262163"/>
                  </a:lnTo>
                  <a:lnTo>
                    <a:pt x="2451608" y="277621"/>
                  </a:lnTo>
                  <a:lnTo>
                    <a:pt x="2436149" y="288032"/>
                  </a:lnTo>
                  <a:lnTo>
                    <a:pt x="2417191" y="291845"/>
                  </a:lnTo>
                  <a:lnTo>
                    <a:pt x="48641" y="291845"/>
                  </a:lnTo>
                  <a:lnTo>
                    <a:pt x="29682" y="288032"/>
                  </a:lnTo>
                  <a:lnTo>
                    <a:pt x="14223" y="277621"/>
                  </a:lnTo>
                  <a:lnTo>
                    <a:pt x="3813" y="262163"/>
                  </a:lnTo>
                  <a:lnTo>
                    <a:pt x="0" y="243204"/>
                  </a:lnTo>
                  <a:lnTo>
                    <a:pt x="0" y="48640"/>
                  </a:lnTo>
                  <a:close/>
                </a:path>
              </a:pathLst>
            </a:custGeom>
            <a:ln w="158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6694233" y="5263197"/>
            <a:ext cx="3052445" cy="307975"/>
            <a:chOff x="6694233" y="5263197"/>
            <a:chExt cx="3052445" cy="307975"/>
          </a:xfrm>
        </p:grpSpPr>
        <p:sp>
          <p:nvSpPr>
            <p:cNvPr id="57" name="object 57"/>
            <p:cNvSpPr/>
            <p:nvPr/>
          </p:nvSpPr>
          <p:spPr>
            <a:xfrm>
              <a:off x="6702170" y="5271134"/>
              <a:ext cx="3036570" cy="292100"/>
            </a:xfrm>
            <a:custGeom>
              <a:avLst/>
              <a:gdLst/>
              <a:ahLst/>
              <a:cxnLst/>
              <a:rect l="l" t="t" r="r" b="b"/>
              <a:pathLst>
                <a:path w="3036570" h="292100">
                  <a:moveTo>
                    <a:pt x="2987929" y="0"/>
                  </a:moveTo>
                  <a:lnTo>
                    <a:pt x="48641" y="0"/>
                  </a:lnTo>
                  <a:lnTo>
                    <a:pt x="29682" y="3813"/>
                  </a:lnTo>
                  <a:lnTo>
                    <a:pt x="14224" y="14223"/>
                  </a:lnTo>
                  <a:lnTo>
                    <a:pt x="3813" y="29682"/>
                  </a:lnTo>
                  <a:lnTo>
                    <a:pt x="0" y="48640"/>
                  </a:lnTo>
                  <a:lnTo>
                    <a:pt x="0" y="243204"/>
                  </a:lnTo>
                  <a:lnTo>
                    <a:pt x="3813" y="262163"/>
                  </a:lnTo>
                  <a:lnTo>
                    <a:pt x="14223" y="277621"/>
                  </a:lnTo>
                  <a:lnTo>
                    <a:pt x="29682" y="288032"/>
                  </a:lnTo>
                  <a:lnTo>
                    <a:pt x="48641" y="291845"/>
                  </a:lnTo>
                  <a:lnTo>
                    <a:pt x="2987929" y="291845"/>
                  </a:lnTo>
                  <a:lnTo>
                    <a:pt x="3006887" y="288032"/>
                  </a:lnTo>
                  <a:lnTo>
                    <a:pt x="3022346" y="277621"/>
                  </a:lnTo>
                  <a:lnTo>
                    <a:pt x="3032756" y="262163"/>
                  </a:lnTo>
                  <a:lnTo>
                    <a:pt x="3036570" y="243204"/>
                  </a:lnTo>
                  <a:lnTo>
                    <a:pt x="3036570" y="48640"/>
                  </a:lnTo>
                  <a:lnTo>
                    <a:pt x="3032756" y="29682"/>
                  </a:lnTo>
                  <a:lnTo>
                    <a:pt x="3022346" y="14223"/>
                  </a:lnTo>
                  <a:lnTo>
                    <a:pt x="3006887" y="3813"/>
                  </a:lnTo>
                  <a:lnTo>
                    <a:pt x="2987929" y="0"/>
                  </a:lnTo>
                  <a:close/>
                </a:path>
              </a:pathLst>
            </a:custGeom>
            <a:solidFill>
              <a:srgbClr val="F7EBD9">
                <a:alpha val="3215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702170" y="5271134"/>
              <a:ext cx="3036570" cy="292100"/>
            </a:xfrm>
            <a:custGeom>
              <a:avLst/>
              <a:gdLst/>
              <a:ahLst/>
              <a:cxnLst/>
              <a:rect l="l" t="t" r="r" b="b"/>
              <a:pathLst>
                <a:path w="3036570" h="292100">
                  <a:moveTo>
                    <a:pt x="0" y="48640"/>
                  </a:moveTo>
                  <a:lnTo>
                    <a:pt x="3813" y="29682"/>
                  </a:lnTo>
                  <a:lnTo>
                    <a:pt x="14224" y="14223"/>
                  </a:lnTo>
                  <a:lnTo>
                    <a:pt x="29682" y="3813"/>
                  </a:lnTo>
                  <a:lnTo>
                    <a:pt x="48641" y="0"/>
                  </a:lnTo>
                  <a:lnTo>
                    <a:pt x="2987929" y="0"/>
                  </a:lnTo>
                  <a:lnTo>
                    <a:pt x="3006887" y="3813"/>
                  </a:lnTo>
                  <a:lnTo>
                    <a:pt x="3022346" y="14223"/>
                  </a:lnTo>
                  <a:lnTo>
                    <a:pt x="3032756" y="29682"/>
                  </a:lnTo>
                  <a:lnTo>
                    <a:pt x="3036570" y="48640"/>
                  </a:lnTo>
                  <a:lnTo>
                    <a:pt x="3036570" y="243204"/>
                  </a:lnTo>
                  <a:lnTo>
                    <a:pt x="3032756" y="262163"/>
                  </a:lnTo>
                  <a:lnTo>
                    <a:pt x="3022346" y="277621"/>
                  </a:lnTo>
                  <a:lnTo>
                    <a:pt x="3006887" y="288032"/>
                  </a:lnTo>
                  <a:lnTo>
                    <a:pt x="2987929" y="291845"/>
                  </a:lnTo>
                  <a:lnTo>
                    <a:pt x="48641" y="291845"/>
                  </a:lnTo>
                  <a:lnTo>
                    <a:pt x="29682" y="288032"/>
                  </a:lnTo>
                  <a:lnTo>
                    <a:pt x="14223" y="277621"/>
                  </a:lnTo>
                  <a:lnTo>
                    <a:pt x="3813" y="262163"/>
                  </a:lnTo>
                  <a:lnTo>
                    <a:pt x="0" y="243204"/>
                  </a:lnTo>
                  <a:lnTo>
                    <a:pt x="0" y="48640"/>
                  </a:lnTo>
                  <a:close/>
                </a:path>
              </a:pathLst>
            </a:custGeom>
            <a:ln w="158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>
              <a:lnSpc>
                <a:spcPts val="1365"/>
              </a:lnSpc>
            </a:pPr>
            <a:r>
              <a:rPr spc="-25" dirty="0"/>
              <a:t>14</a:t>
            </a:r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4331291" y="6600190"/>
            <a:ext cx="32296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 </a:t>
            </a:r>
            <a:r>
              <a:rPr sz="1200" spc="-55" dirty="0">
                <a:latin typeface="Trebuchet MS"/>
                <a:cs typeface="Trebuchet MS"/>
              </a:rPr>
              <a:t>Development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ReactJS/Session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9295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CREATING</a:t>
            </a:r>
            <a:r>
              <a:rPr sz="3200" spc="-5" dirty="0"/>
              <a:t> </a:t>
            </a:r>
            <a:r>
              <a:rPr sz="3200" spc="180" dirty="0"/>
              <a:t>MORE</a:t>
            </a:r>
            <a:r>
              <a:rPr sz="3200" dirty="0"/>
              <a:t> </a:t>
            </a:r>
            <a:r>
              <a:rPr sz="3200" spc="95" dirty="0"/>
              <a:t>COMPLEX</a:t>
            </a:r>
            <a:r>
              <a:rPr sz="3200" spc="5" dirty="0"/>
              <a:t> </a:t>
            </a:r>
            <a:r>
              <a:rPr sz="3200" spc="110" dirty="0"/>
              <a:t>CRUD</a:t>
            </a:r>
            <a:r>
              <a:rPr sz="3200" dirty="0"/>
              <a:t> APPLICATION</a:t>
            </a:r>
            <a:r>
              <a:rPr sz="3200" spc="-15" dirty="0"/>
              <a:t> </a:t>
            </a:r>
            <a:r>
              <a:rPr sz="3200" spc="-30" dirty="0"/>
              <a:t>[6-</a:t>
            </a:r>
            <a:r>
              <a:rPr sz="3200" spc="-25" dirty="0"/>
              <a:t>9]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534987" y="1097343"/>
            <a:ext cx="5485765" cy="5187315"/>
            <a:chOff x="534987" y="1097343"/>
            <a:chExt cx="5485765" cy="5187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925" y="1105280"/>
              <a:ext cx="5469636" cy="51709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2925" y="1105280"/>
              <a:ext cx="5469890" cy="5171440"/>
            </a:xfrm>
            <a:custGeom>
              <a:avLst/>
              <a:gdLst/>
              <a:ahLst/>
              <a:cxnLst/>
              <a:rect l="l" t="t" r="r" b="b"/>
              <a:pathLst>
                <a:path w="5469890" h="5171440">
                  <a:moveTo>
                    <a:pt x="0" y="861822"/>
                  </a:moveTo>
                  <a:lnTo>
                    <a:pt x="1364" y="812914"/>
                  </a:lnTo>
                  <a:lnTo>
                    <a:pt x="5408" y="764723"/>
                  </a:lnTo>
                  <a:lnTo>
                    <a:pt x="12060" y="717321"/>
                  </a:lnTo>
                  <a:lnTo>
                    <a:pt x="21247" y="670780"/>
                  </a:lnTo>
                  <a:lnTo>
                    <a:pt x="32895" y="625173"/>
                  </a:lnTo>
                  <a:lnTo>
                    <a:pt x="46932" y="580574"/>
                  </a:lnTo>
                  <a:lnTo>
                    <a:pt x="63286" y="537054"/>
                  </a:lnTo>
                  <a:lnTo>
                    <a:pt x="81883" y="494686"/>
                  </a:lnTo>
                  <a:lnTo>
                    <a:pt x="102651" y="453544"/>
                  </a:lnTo>
                  <a:lnTo>
                    <a:pt x="125517" y="413700"/>
                  </a:lnTo>
                  <a:lnTo>
                    <a:pt x="150408" y="375226"/>
                  </a:lnTo>
                  <a:lnTo>
                    <a:pt x="177252" y="338196"/>
                  </a:lnTo>
                  <a:lnTo>
                    <a:pt x="205976" y="302681"/>
                  </a:lnTo>
                  <a:lnTo>
                    <a:pt x="236506" y="268756"/>
                  </a:lnTo>
                  <a:lnTo>
                    <a:pt x="268771" y="236492"/>
                  </a:lnTo>
                  <a:lnTo>
                    <a:pt x="302697" y="205963"/>
                  </a:lnTo>
                  <a:lnTo>
                    <a:pt x="338212" y="177241"/>
                  </a:lnTo>
                  <a:lnTo>
                    <a:pt x="375243" y="150398"/>
                  </a:lnTo>
                  <a:lnTo>
                    <a:pt x="413717" y="125508"/>
                  </a:lnTo>
                  <a:lnTo>
                    <a:pt x="453561" y="102643"/>
                  </a:lnTo>
                  <a:lnTo>
                    <a:pt x="494703" y="81877"/>
                  </a:lnTo>
                  <a:lnTo>
                    <a:pt x="537070" y="63281"/>
                  </a:lnTo>
                  <a:lnTo>
                    <a:pt x="580589" y="46928"/>
                  </a:lnTo>
                  <a:lnTo>
                    <a:pt x="625187" y="32892"/>
                  </a:lnTo>
                  <a:lnTo>
                    <a:pt x="670792" y="21245"/>
                  </a:lnTo>
                  <a:lnTo>
                    <a:pt x="717330" y="12059"/>
                  </a:lnTo>
                  <a:lnTo>
                    <a:pt x="764730" y="5408"/>
                  </a:lnTo>
                  <a:lnTo>
                    <a:pt x="812918" y="1364"/>
                  </a:lnTo>
                  <a:lnTo>
                    <a:pt x="861822" y="0"/>
                  </a:lnTo>
                  <a:lnTo>
                    <a:pt x="4607814" y="0"/>
                  </a:lnTo>
                  <a:lnTo>
                    <a:pt x="4656721" y="1364"/>
                  </a:lnTo>
                  <a:lnTo>
                    <a:pt x="4704912" y="5408"/>
                  </a:lnTo>
                  <a:lnTo>
                    <a:pt x="4752314" y="12059"/>
                  </a:lnTo>
                  <a:lnTo>
                    <a:pt x="4798855" y="21245"/>
                  </a:lnTo>
                  <a:lnTo>
                    <a:pt x="4844462" y="32892"/>
                  </a:lnTo>
                  <a:lnTo>
                    <a:pt x="4889061" y="46928"/>
                  </a:lnTo>
                  <a:lnTo>
                    <a:pt x="4932581" y="63281"/>
                  </a:lnTo>
                  <a:lnTo>
                    <a:pt x="4974949" y="81877"/>
                  </a:lnTo>
                  <a:lnTo>
                    <a:pt x="5016091" y="102643"/>
                  </a:lnTo>
                  <a:lnTo>
                    <a:pt x="5055935" y="125508"/>
                  </a:lnTo>
                  <a:lnTo>
                    <a:pt x="5094409" y="150398"/>
                  </a:lnTo>
                  <a:lnTo>
                    <a:pt x="5131439" y="177241"/>
                  </a:lnTo>
                  <a:lnTo>
                    <a:pt x="5166954" y="205963"/>
                  </a:lnTo>
                  <a:lnTo>
                    <a:pt x="5200879" y="236492"/>
                  </a:lnTo>
                  <a:lnTo>
                    <a:pt x="5233143" y="268756"/>
                  </a:lnTo>
                  <a:lnTo>
                    <a:pt x="5263672" y="302681"/>
                  </a:lnTo>
                  <a:lnTo>
                    <a:pt x="5292394" y="338196"/>
                  </a:lnTo>
                  <a:lnTo>
                    <a:pt x="5319237" y="375226"/>
                  </a:lnTo>
                  <a:lnTo>
                    <a:pt x="5344127" y="413700"/>
                  </a:lnTo>
                  <a:lnTo>
                    <a:pt x="5366992" y="453544"/>
                  </a:lnTo>
                  <a:lnTo>
                    <a:pt x="5387758" y="494686"/>
                  </a:lnTo>
                  <a:lnTo>
                    <a:pt x="5406354" y="537054"/>
                  </a:lnTo>
                  <a:lnTo>
                    <a:pt x="5422707" y="580574"/>
                  </a:lnTo>
                  <a:lnTo>
                    <a:pt x="5436743" y="625173"/>
                  </a:lnTo>
                  <a:lnTo>
                    <a:pt x="5448390" y="670780"/>
                  </a:lnTo>
                  <a:lnTo>
                    <a:pt x="5457576" y="717321"/>
                  </a:lnTo>
                  <a:lnTo>
                    <a:pt x="5464227" y="764723"/>
                  </a:lnTo>
                  <a:lnTo>
                    <a:pt x="5468271" y="812914"/>
                  </a:lnTo>
                  <a:lnTo>
                    <a:pt x="5469636" y="861822"/>
                  </a:lnTo>
                  <a:lnTo>
                    <a:pt x="5469636" y="4309110"/>
                  </a:lnTo>
                  <a:lnTo>
                    <a:pt x="5468271" y="4358013"/>
                  </a:lnTo>
                  <a:lnTo>
                    <a:pt x="5464227" y="4406201"/>
                  </a:lnTo>
                  <a:lnTo>
                    <a:pt x="5457576" y="4453601"/>
                  </a:lnTo>
                  <a:lnTo>
                    <a:pt x="5448390" y="4500139"/>
                  </a:lnTo>
                  <a:lnTo>
                    <a:pt x="5436743" y="4545744"/>
                  </a:lnTo>
                  <a:lnTo>
                    <a:pt x="5422707" y="4590342"/>
                  </a:lnTo>
                  <a:lnTo>
                    <a:pt x="5406354" y="4633861"/>
                  </a:lnTo>
                  <a:lnTo>
                    <a:pt x="5387758" y="4676228"/>
                  </a:lnTo>
                  <a:lnTo>
                    <a:pt x="5366992" y="4717370"/>
                  </a:lnTo>
                  <a:lnTo>
                    <a:pt x="5344127" y="4757214"/>
                  </a:lnTo>
                  <a:lnTo>
                    <a:pt x="5319237" y="4795688"/>
                  </a:lnTo>
                  <a:lnTo>
                    <a:pt x="5292394" y="4832719"/>
                  </a:lnTo>
                  <a:lnTo>
                    <a:pt x="5263672" y="4868234"/>
                  </a:lnTo>
                  <a:lnTo>
                    <a:pt x="5233143" y="4902160"/>
                  </a:lnTo>
                  <a:lnTo>
                    <a:pt x="5200879" y="4934425"/>
                  </a:lnTo>
                  <a:lnTo>
                    <a:pt x="5166954" y="4964955"/>
                  </a:lnTo>
                  <a:lnTo>
                    <a:pt x="5131439" y="4993679"/>
                  </a:lnTo>
                  <a:lnTo>
                    <a:pt x="5094409" y="5020523"/>
                  </a:lnTo>
                  <a:lnTo>
                    <a:pt x="5055935" y="5045414"/>
                  </a:lnTo>
                  <a:lnTo>
                    <a:pt x="5016091" y="5068280"/>
                  </a:lnTo>
                  <a:lnTo>
                    <a:pt x="4974949" y="5089048"/>
                  </a:lnTo>
                  <a:lnTo>
                    <a:pt x="4932581" y="5107645"/>
                  </a:lnTo>
                  <a:lnTo>
                    <a:pt x="4889061" y="5123999"/>
                  </a:lnTo>
                  <a:lnTo>
                    <a:pt x="4844462" y="5138036"/>
                  </a:lnTo>
                  <a:lnTo>
                    <a:pt x="4798855" y="5149684"/>
                  </a:lnTo>
                  <a:lnTo>
                    <a:pt x="4752314" y="5158871"/>
                  </a:lnTo>
                  <a:lnTo>
                    <a:pt x="4704912" y="5165523"/>
                  </a:lnTo>
                  <a:lnTo>
                    <a:pt x="4656721" y="5169567"/>
                  </a:lnTo>
                  <a:lnTo>
                    <a:pt x="4607814" y="5170932"/>
                  </a:lnTo>
                  <a:lnTo>
                    <a:pt x="861822" y="5170932"/>
                  </a:lnTo>
                  <a:lnTo>
                    <a:pt x="812918" y="5169567"/>
                  </a:lnTo>
                  <a:lnTo>
                    <a:pt x="764730" y="5165523"/>
                  </a:lnTo>
                  <a:lnTo>
                    <a:pt x="717330" y="5158871"/>
                  </a:lnTo>
                  <a:lnTo>
                    <a:pt x="670792" y="5149684"/>
                  </a:lnTo>
                  <a:lnTo>
                    <a:pt x="625187" y="5138036"/>
                  </a:lnTo>
                  <a:lnTo>
                    <a:pt x="580589" y="5123999"/>
                  </a:lnTo>
                  <a:lnTo>
                    <a:pt x="537070" y="5107645"/>
                  </a:lnTo>
                  <a:lnTo>
                    <a:pt x="494703" y="5089048"/>
                  </a:lnTo>
                  <a:lnTo>
                    <a:pt x="453561" y="5068280"/>
                  </a:lnTo>
                  <a:lnTo>
                    <a:pt x="413717" y="5045414"/>
                  </a:lnTo>
                  <a:lnTo>
                    <a:pt x="375243" y="5020523"/>
                  </a:lnTo>
                  <a:lnTo>
                    <a:pt x="338212" y="4993679"/>
                  </a:lnTo>
                  <a:lnTo>
                    <a:pt x="302697" y="4964955"/>
                  </a:lnTo>
                  <a:lnTo>
                    <a:pt x="268771" y="4934425"/>
                  </a:lnTo>
                  <a:lnTo>
                    <a:pt x="236506" y="4902160"/>
                  </a:lnTo>
                  <a:lnTo>
                    <a:pt x="205976" y="4868234"/>
                  </a:lnTo>
                  <a:lnTo>
                    <a:pt x="177252" y="4832719"/>
                  </a:lnTo>
                  <a:lnTo>
                    <a:pt x="150408" y="4795688"/>
                  </a:lnTo>
                  <a:lnTo>
                    <a:pt x="125517" y="4757214"/>
                  </a:lnTo>
                  <a:lnTo>
                    <a:pt x="102651" y="4717370"/>
                  </a:lnTo>
                  <a:lnTo>
                    <a:pt x="81883" y="4676228"/>
                  </a:lnTo>
                  <a:lnTo>
                    <a:pt x="63286" y="4633861"/>
                  </a:lnTo>
                  <a:lnTo>
                    <a:pt x="46932" y="4590342"/>
                  </a:lnTo>
                  <a:lnTo>
                    <a:pt x="32895" y="4545744"/>
                  </a:lnTo>
                  <a:lnTo>
                    <a:pt x="21247" y="4500139"/>
                  </a:lnTo>
                  <a:lnTo>
                    <a:pt x="12060" y="4453601"/>
                  </a:lnTo>
                  <a:lnTo>
                    <a:pt x="5408" y="4406201"/>
                  </a:lnTo>
                  <a:lnTo>
                    <a:pt x="1364" y="4358013"/>
                  </a:lnTo>
                  <a:lnTo>
                    <a:pt x="0" y="4309110"/>
                  </a:lnTo>
                  <a:lnTo>
                    <a:pt x="0" y="86182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74013" y="1224280"/>
            <a:ext cx="4749800" cy="4751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2519680" indent="-1524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export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EditUser()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id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}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10" dirty="0">
                <a:latin typeface="Courier New"/>
                <a:cs typeface="Courier New"/>
              </a:rPr>
              <a:t> useParams(); console.log(id);</a:t>
            </a:r>
            <a:endParaRPr sz="1000">
              <a:latin typeface="Courier New"/>
              <a:cs typeface="Courier New"/>
            </a:endParaRPr>
          </a:p>
          <a:p>
            <a:pPr marL="12700" marR="5080" indent="1524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handleSubmit,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handleChange,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errors,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touched,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values, handleBlur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}</a:t>
            </a:r>
            <a:r>
              <a:rPr sz="1000" spc="-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useFormik({</a:t>
            </a:r>
            <a:endParaRPr sz="1000">
              <a:latin typeface="Courier New"/>
              <a:cs typeface="Courier New"/>
            </a:endParaRPr>
          </a:p>
          <a:p>
            <a:pPr marL="469900" marR="3053080" indent="-1524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initialValues: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name: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"Spencer",</a:t>
            </a:r>
            <a:endParaRPr sz="1000">
              <a:latin typeface="Courier New"/>
              <a:cs typeface="Courier New"/>
            </a:endParaRPr>
          </a:p>
          <a:p>
            <a:pPr marL="12700" marR="5080" indent="4572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pic:</a:t>
            </a:r>
            <a:r>
              <a:rPr sz="1000" spc="15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"https://images.unsplash.com/photo-1529665253569- 6d01c0eaf7b6?ixlib=rb- 4.0.3&amp;ixid=MnwxMjA3fDB8MHxzZWFyY2h8NHx8cHJvZmlsZXxlbnwwfHwwfHw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%3D&amp;w=1000&amp;q=80",</a:t>
            </a:r>
            <a:endParaRPr sz="1000">
              <a:latin typeface="Courier New"/>
              <a:cs typeface="Courier New"/>
            </a:endParaRPr>
          </a:p>
          <a:p>
            <a:pPr marL="12700" marR="309245" indent="4572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bio: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"Award-</a:t>
            </a:r>
            <a:r>
              <a:rPr sz="1000" dirty="0">
                <a:latin typeface="Courier New"/>
                <a:cs typeface="Courier New"/>
              </a:rPr>
              <a:t>winning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web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lover.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Thinker.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Social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media </a:t>
            </a:r>
            <a:r>
              <a:rPr sz="1000" dirty="0">
                <a:latin typeface="Courier New"/>
                <a:cs typeface="Courier New"/>
              </a:rPr>
              <a:t>advocate.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Creator.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Bacon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scholar.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Zombie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geek",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},</a:t>
            </a:r>
            <a:endParaRPr sz="1000">
              <a:latin typeface="Courier New"/>
              <a:cs typeface="Courier New"/>
            </a:endParaRPr>
          </a:p>
          <a:p>
            <a:pPr marL="469900" marR="2595245" indent="-1524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onSubmit: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(newUser)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spc="-10" dirty="0">
                <a:latin typeface="Courier New"/>
                <a:cs typeface="Courier New"/>
              </a:rPr>
              <a:t>addUser(newUser);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},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validationSchema:</a:t>
            </a:r>
            <a:r>
              <a:rPr sz="1000" spc="-8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userValidationSchema,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});</a:t>
            </a:r>
            <a:endParaRPr sz="1000">
              <a:latin typeface="Courier New"/>
              <a:cs typeface="Courier New"/>
            </a:endParaRPr>
          </a:p>
          <a:p>
            <a:pPr marL="165100" marR="221488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navigate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useNavigate(); </a:t>
            </a: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addUser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(newUser)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console.log(newUser);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fetch(`https://640fc234864814e5b63f0d2f.mockapi.io/users`,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method: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"POST",</a:t>
            </a:r>
            <a:endParaRPr sz="1000">
              <a:latin typeface="Courier New"/>
              <a:cs typeface="Courier New"/>
            </a:endParaRPr>
          </a:p>
          <a:p>
            <a:pPr marL="469900" marR="198628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body: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JSON.stringify(newUser), </a:t>
            </a:r>
            <a:r>
              <a:rPr sz="1000" dirty="0">
                <a:latin typeface="Courier New"/>
                <a:cs typeface="Courier New"/>
              </a:rPr>
              <a:t>headers: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"Content-</a:t>
            </a:r>
            <a:r>
              <a:rPr sz="1000" dirty="0">
                <a:latin typeface="Courier New"/>
                <a:cs typeface="Courier New"/>
              </a:rPr>
              <a:t>Type":</a:t>
            </a:r>
            <a:r>
              <a:rPr sz="1000" spc="1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"application/json",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},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  <a:tabLst>
                <a:tab pos="3060065" algn="l"/>
              </a:tabLst>
            </a:pPr>
            <a:r>
              <a:rPr sz="1000" dirty="0">
                <a:latin typeface="Courier New"/>
                <a:cs typeface="Courier New"/>
              </a:rPr>
              <a:t>}).then(()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navigate("/users"));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25" dirty="0">
                <a:latin typeface="Courier New"/>
                <a:cs typeface="Courier New"/>
              </a:rPr>
              <a:t>};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995479" y="1097343"/>
            <a:ext cx="5485765" cy="5187315"/>
            <a:chOff x="5995479" y="1097343"/>
            <a:chExt cx="5485765" cy="51873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3416" y="1105280"/>
              <a:ext cx="5469636" cy="51709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003416" y="1105280"/>
              <a:ext cx="5469890" cy="5171440"/>
            </a:xfrm>
            <a:custGeom>
              <a:avLst/>
              <a:gdLst/>
              <a:ahLst/>
              <a:cxnLst/>
              <a:rect l="l" t="t" r="r" b="b"/>
              <a:pathLst>
                <a:path w="5469890" h="5171440">
                  <a:moveTo>
                    <a:pt x="0" y="861822"/>
                  </a:moveTo>
                  <a:lnTo>
                    <a:pt x="1364" y="812914"/>
                  </a:lnTo>
                  <a:lnTo>
                    <a:pt x="5408" y="764723"/>
                  </a:lnTo>
                  <a:lnTo>
                    <a:pt x="12059" y="717321"/>
                  </a:lnTo>
                  <a:lnTo>
                    <a:pt x="21245" y="670780"/>
                  </a:lnTo>
                  <a:lnTo>
                    <a:pt x="32892" y="625173"/>
                  </a:lnTo>
                  <a:lnTo>
                    <a:pt x="46928" y="580574"/>
                  </a:lnTo>
                  <a:lnTo>
                    <a:pt x="63281" y="537054"/>
                  </a:lnTo>
                  <a:lnTo>
                    <a:pt x="81877" y="494686"/>
                  </a:lnTo>
                  <a:lnTo>
                    <a:pt x="102643" y="453544"/>
                  </a:lnTo>
                  <a:lnTo>
                    <a:pt x="125508" y="413700"/>
                  </a:lnTo>
                  <a:lnTo>
                    <a:pt x="150398" y="375226"/>
                  </a:lnTo>
                  <a:lnTo>
                    <a:pt x="177241" y="338196"/>
                  </a:lnTo>
                  <a:lnTo>
                    <a:pt x="205963" y="302681"/>
                  </a:lnTo>
                  <a:lnTo>
                    <a:pt x="236492" y="268756"/>
                  </a:lnTo>
                  <a:lnTo>
                    <a:pt x="268756" y="236492"/>
                  </a:lnTo>
                  <a:lnTo>
                    <a:pt x="302681" y="205963"/>
                  </a:lnTo>
                  <a:lnTo>
                    <a:pt x="338196" y="177241"/>
                  </a:lnTo>
                  <a:lnTo>
                    <a:pt x="375226" y="150398"/>
                  </a:lnTo>
                  <a:lnTo>
                    <a:pt x="413700" y="125508"/>
                  </a:lnTo>
                  <a:lnTo>
                    <a:pt x="453544" y="102643"/>
                  </a:lnTo>
                  <a:lnTo>
                    <a:pt x="494686" y="81877"/>
                  </a:lnTo>
                  <a:lnTo>
                    <a:pt x="537054" y="63281"/>
                  </a:lnTo>
                  <a:lnTo>
                    <a:pt x="580574" y="46928"/>
                  </a:lnTo>
                  <a:lnTo>
                    <a:pt x="625173" y="32892"/>
                  </a:lnTo>
                  <a:lnTo>
                    <a:pt x="670780" y="21245"/>
                  </a:lnTo>
                  <a:lnTo>
                    <a:pt x="717321" y="12059"/>
                  </a:lnTo>
                  <a:lnTo>
                    <a:pt x="764723" y="5408"/>
                  </a:lnTo>
                  <a:lnTo>
                    <a:pt x="812914" y="1364"/>
                  </a:lnTo>
                  <a:lnTo>
                    <a:pt x="861822" y="0"/>
                  </a:lnTo>
                  <a:lnTo>
                    <a:pt x="4607814" y="0"/>
                  </a:lnTo>
                  <a:lnTo>
                    <a:pt x="4656721" y="1364"/>
                  </a:lnTo>
                  <a:lnTo>
                    <a:pt x="4704912" y="5408"/>
                  </a:lnTo>
                  <a:lnTo>
                    <a:pt x="4752314" y="12059"/>
                  </a:lnTo>
                  <a:lnTo>
                    <a:pt x="4798855" y="21245"/>
                  </a:lnTo>
                  <a:lnTo>
                    <a:pt x="4844462" y="32892"/>
                  </a:lnTo>
                  <a:lnTo>
                    <a:pt x="4889061" y="46928"/>
                  </a:lnTo>
                  <a:lnTo>
                    <a:pt x="4932581" y="63281"/>
                  </a:lnTo>
                  <a:lnTo>
                    <a:pt x="4974949" y="81877"/>
                  </a:lnTo>
                  <a:lnTo>
                    <a:pt x="5016091" y="102643"/>
                  </a:lnTo>
                  <a:lnTo>
                    <a:pt x="5055935" y="125508"/>
                  </a:lnTo>
                  <a:lnTo>
                    <a:pt x="5094409" y="150398"/>
                  </a:lnTo>
                  <a:lnTo>
                    <a:pt x="5131439" y="177241"/>
                  </a:lnTo>
                  <a:lnTo>
                    <a:pt x="5166954" y="205963"/>
                  </a:lnTo>
                  <a:lnTo>
                    <a:pt x="5200879" y="236492"/>
                  </a:lnTo>
                  <a:lnTo>
                    <a:pt x="5233143" y="268756"/>
                  </a:lnTo>
                  <a:lnTo>
                    <a:pt x="5263672" y="302681"/>
                  </a:lnTo>
                  <a:lnTo>
                    <a:pt x="5292394" y="338196"/>
                  </a:lnTo>
                  <a:lnTo>
                    <a:pt x="5319237" y="375226"/>
                  </a:lnTo>
                  <a:lnTo>
                    <a:pt x="5344127" y="413700"/>
                  </a:lnTo>
                  <a:lnTo>
                    <a:pt x="5366992" y="453544"/>
                  </a:lnTo>
                  <a:lnTo>
                    <a:pt x="5387758" y="494686"/>
                  </a:lnTo>
                  <a:lnTo>
                    <a:pt x="5406354" y="537054"/>
                  </a:lnTo>
                  <a:lnTo>
                    <a:pt x="5422707" y="580574"/>
                  </a:lnTo>
                  <a:lnTo>
                    <a:pt x="5436743" y="625173"/>
                  </a:lnTo>
                  <a:lnTo>
                    <a:pt x="5448390" y="670780"/>
                  </a:lnTo>
                  <a:lnTo>
                    <a:pt x="5457576" y="717321"/>
                  </a:lnTo>
                  <a:lnTo>
                    <a:pt x="5464227" y="764723"/>
                  </a:lnTo>
                  <a:lnTo>
                    <a:pt x="5468271" y="812914"/>
                  </a:lnTo>
                  <a:lnTo>
                    <a:pt x="5469636" y="861822"/>
                  </a:lnTo>
                  <a:lnTo>
                    <a:pt x="5469636" y="4309110"/>
                  </a:lnTo>
                  <a:lnTo>
                    <a:pt x="5468271" y="4358013"/>
                  </a:lnTo>
                  <a:lnTo>
                    <a:pt x="5464227" y="4406201"/>
                  </a:lnTo>
                  <a:lnTo>
                    <a:pt x="5457576" y="4453601"/>
                  </a:lnTo>
                  <a:lnTo>
                    <a:pt x="5448390" y="4500139"/>
                  </a:lnTo>
                  <a:lnTo>
                    <a:pt x="5436743" y="4545744"/>
                  </a:lnTo>
                  <a:lnTo>
                    <a:pt x="5422707" y="4590342"/>
                  </a:lnTo>
                  <a:lnTo>
                    <a:pt x="5406354" y="4633861"/>
                  </a:lnTo>
                  <a:lnTo>
                    <a:pt x="5387758" y="4676228"/>
                  </a:lnTo>
                  <a:lnTo>
                    <a:pt x="5366992" y="4717370"/>
                  </a:lnTo>
                  <a:lnTo>
                    <a:pt x="5344127" y="4757214"/>
                  </a:lnTo>
                  <a:lnTo>
                    <a:pt x="5319237" y="4795688"/>
                  </a:lnTo>
                  <a:lnTo>
                    <a:pt x="5292394" y="4832719"/>
                  </a:lnTo>
                  <a:lnTo>
                    <a:pt x="5263672" y="4868234"/>
                  </a:lnTo>
                  <a:lnTo>
                    <a:pt x="5233143" y="4902160"/>
                  </a:lnTo>
                  <a:lnTo>
                    <a:pt x="5200879" y="4934425"/>
                  </a:lnTo>
                  <a:lnTo>
                    <a:pt x="5166954" y="4964955"/>
                  </a:lnTo>
                  <a:lnTo>
                    <a:pt x="5131439" y="4993679"/>
                  </a:lnTo>
                  <a:lnTo>
                    <a:pt x="5094409" y="5020523"/>
                  </a:lnTo>
                  <a:lnTo>
                    <a:pt x="5055935" y="5045414"/>
                  </a:lnTo>
                  <a:lnTo>
                    <a:pt x="5016091" y="5068280"/>
                  </a:lnTo>
                  <a:lnTo>
                    <a:pt x="4974949" y="5089048"/>
                  </a:lnTo>
                  <a:lnTo>
                    <a:pt x="4932581" y="5107645"/>
                  </a:lnTo>
                  <a:lnTo>
                    <a:pt x="4889061" y="5123999"/>
                  </a:lnTo>
                  <a:lnTo>
                    <a:pt x="4844462" y="5138036"/>
                  </a:lnTo>
                  <a:lnTo>
                    <a:pt x="4798855" y="5149684"/>
                  </a:lnTo>
                  <a:lnTo>
                    <a:pt x="4752314" y="5158871"/>
                  </a:lnTo>
                  <a:lnTo>
                    <a:pt x="4704912" y="5165523"/>
                  </a:lnTo>
                  <a:lnTo>
                    <a:pt x="4656721" y="5169567"/>
                  </a:lnTo>
                  <a:lnTo>
                    <a:pt x="4607814" y="5170932"/>
                  </a:lnTo>
                  <a:lnTo>
                    <a:pt x="861822" y="5170932"/>
                  </a:lnTo>
                  <a:lnTo>
                    <a:pt x="812914" y="5169567"/>
                  </a:lnTo>
                  <a:lnTo>
                    <a:pt x="764723" y="5165523"/>
                  </a:lnTo>
                  <a:lnTo>
                    <a:pt x="717321" y="5158871"/>
                  </a:lnTo>
                  <a:lnTo>
                    <a:pt x="670780" y="5149684"/>
                  </a:lnTo>
                  <a:lnTo>
                    <a:pt x="625173" y="5138036"/>
                  </a:lnTo>
                  <a:lnTo>
                    <a:pt x="580574" y="5123999"/>
                  </a:lnTo>
                  <a:lnTo>
                    <a:pt x="537054" y="5107645"/>
                  </a:lnTo>
                  <a:lnTo>
                    <a:pt x="494686" y="5089048"/>
                  </a:lnTo>
                  <a:lnTo>
                    <a:pt x="453544" y="5068280"/>
                  </a:lnTo>
                  <a:lnTo>
                    <a:pt x="413700" y="5045414"/>
                  </a:lnTo>
                  <a:lnTo>
                    <a:pt x="375226" y="5020523"/>
                  </a:lnTo>
                  <a:lnTo>
                    <a:pt x="338196" y="4993679"/>
                  </a:lnTo>
                  <a:lnTo>
                    <a:pt x="302681" y="4964955"/>
                  </a:lnTo>
                  <a:lnTo>
                    <a:pt x="268756" y="4934425"/>
                  </a:lnTo>
                  <a:lnTo>
                    <a:pt x="236492" y="4902160"/>
                  </a:lnTo>
                  <a:lnTo>
                    <a:pt x="205963" y="4868234"/>
                  </a:lnTo>
                  <a:lnTo>
                    <a:pt x="177241" y="4832719"/>
                  </a:lnTo>
                  <a:lnTo>
                    <a:pt x="150398" y="4795688"/>
                  </a:lnTo>
                  <a:lnTo>
                    <a:pt x="125508" y="4757214"/>
                  </a:lnTo>
                  <a:lnTo>
                    <a:pt x="102643" y="4717370"/>
                  </a:lnTo>
                  <a:lnTo>
                    <a:pt x="81877" y="4676228"/>
                  </a:lnTo>
                  <a:lnTo>
                    <a:pt x="63281" y="4633861"/>
                  </a:lnTo>
                  <a:lnTo>
                    <a:pt x="46928" y="4590342"/>
                  </a:lnTo>
                  <a:lnTo>
                    <a:pt x="32892" y="4545744"/>
                  </a:lnTo>
                  <a:lnTo>
                    <a:pt x="21245" y="4500139"/>
                  </a:lnTo>
                  <a:lnTo>
                    <a:pt x="12059" y="4453601"/>
                  </a:lnTo>
                  <a:lnTo>
                    <a:pt x="5408" y="4406201"/>
                  </a:lnTo>
                  <a:lnTo>
                    <a:pt x="1364" y="4358013"/>
                  </a:lnTo>
                  <a:lnTo>
                    <a:pt x="0" y="4309110"/>
                  </a:lnTo>
                  <a:lnTo>
                    <a:pt x="0" y="861822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335014" y="1224280"/>
            <a:ext cx="4749800" cy="490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&lt;form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onSubmit={handleSubmit}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className="add-user-form"&gt;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&lt;input</a:t>
            </a:r>
            <a:endParaRPr sz="1000">
              <a:latin typeface="Courier New"/>
              <a:cs typeface="Courier New"/>
            </a:endParaRPr>
          </a:p>
          <a:p>
            <a:pPr marL="622300" marR="236728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value={values.name} onChange={handleChange} onBlur={handleBlur} name="name"</a:t>
            </a:r>
            <a:endParaRPr sz="1000">
              <a:latin typeface="Courier New"/>
              <a:cs typeface="Courier New"/>
            </a:endParaRPr>
          </a:p>
          <a:p>
            <a:pPr marL="622300" marR="274828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type="text" placeholder="Name" required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{touched.name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&amp;&amp;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errors.name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?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&lt;p&gt;{errors.name}&lt;/p&gt;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: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null}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&lt;input</a:t>
            </a:r>
            <a:endParaRPr sz="1000">
              <a:latin typeface="Courier New"/>
              <a:cs typeface="Courier New"/>
            </a:endParaRPr>
          </a:p>
          <a:p>
            <a:pPr marL="622300" marR="236728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value={values.pic} onChange={handleChange} onBlur={handleBlur} name="pic"</a:t>
            </a:r>
            <a:endParaRPr sz="1000">
              <a:latin typeface="Courier New"/>
              <a:cs typeface="Courier New"/>
            </a:endParaRPr>
          </a:p>
          <a:p>
            <a:pPr marL="622300" marR="191008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type="text" </a:t>
            </a:r>
            <a:r>
              <a:rPr sz="1000" dirty="0">
                <a:latin typeface="Courier New"/>
                <a:cs typeface="Courier New"/>
              </a:rPr>
              <a:t>placeholder="Profile</a:t>
            </a:r>
            <a:r>
              <a:rPr sz="1000" spc="-6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Pic</a:t>
            </a:r>
            <a:r>
              <a:rPr sz="1000" spc="-55" dirty="0">
                <a:latin typeface="Courier New"/>
                <a:cs typeface="Courier New"/>
              </a:rPr>
              <a:t> </a:t>
            </a:r>
            <a:r>
              <a:rPr sz="1000" spc="-20" dirty="0">
                <a:latin typeface="Courier New"/>
                <a:cs typeface="Courier New"/>
              </a:rPr>
              <a:t>Url"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{touched.pic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&amp;&amp;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errors.pic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?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&lt;p&gt;{errors.pic}&lt;/p&gt;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: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null}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&lt;input</a:t>
            </a:r>
            <a:endParaRPr sz="1000">
              <a:latin typeface="Courier New"/>
              <a:cs typeface="Courier New"/>
            </a:endParaRPr>
          </a:p>
          <a:p>
            <a:pPr marL="622300" marR="236728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value={values.bio} onChange={handleChange} onBlur={handleBlur} name="bio"</a:t>
            </a:r>
            <a:endParaRPr sz="1000">
              <a:latin typeface="Courier New"/>
              <a:cs typeface="Courier New"/>
            </a:endParaRPr>
          </a:p>
          <a:p>
            <a:pPr marL="622300" marR="282448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Courier New"/>
                <a:cs typeface="Courier New"/>
              </a:rPr>
              <a:t>type="text" placeholder="Bio"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{touched.bio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&amp;&amp;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errors.bio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?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&lt;p&gt;{errors.bio}&lt;/p&gt;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: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null}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tabLst>
                <a:tab pos="3441065" algn="l"/>
                <a:tab pos="4126865" algn="l"/>
              </a:tabLst>
            </a:pPr>
            <a:r>
              <a:rPr sz="1000" dirty="0">
                <a:latin typeface="Courier New"/>
                <a:cs typeface="Courier New"/>
              </a:rPr>
              <a:t>&lt;button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type="submit"&gt;Save&lt;/button&gt;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10" dirty="0">
                <a:latin typeface="Courier New"/>
                <a:cs typeface="Courier New"/>
              </a:rPr>
              <a:t>&lt;/form&gt;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25" dirty="0">
                <a:latin typeface="Courier New"/>
                <a:cs typeface="Courier New"/>
              </a:rPr>
              <a:t>);}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67853" y="880935"/>
            <a:ext cx="8686800" cy="307340"/>
            <a:chOff x="1367853" y="880935"/>
            <a:chExt cx="8686800" cy="30734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5791" y="888872"/>
              <a:ext cx="3108960" cy="29108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75791" y="888872"/>
              <a:ext cx="3108960" cy="291465"/>
            </a:xfrm>
            <a:custGeom>
              <a:avLst/>
              <a:gdLst/>
              <a:ahLst/>
              <a:cxnLst/>
              <a:rect l="l" t="t" r="r" b="b"/>
              <a:pathLst>
                <a:path w="3108960" h="291465">
                  <a:moveTo>
                    <a:pt x="0" y="48513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4" y="0"/>
                  </a:lnTo>
                  <a:lnTo>
                    <a:pt x="3060446" y="0"/>
                  </a:lnTo>
                  <a:lnTo>
                    <a:pt x="3079331" y="3811"/>
                  </a:lnTo>
                  <a:lnTo>
                    <a:pt x="3094751" y="14208"/>
                  </a:lnTo>
                  <a:lnTo>
                    <a:pt x="3105148" y="29628"/>
                  </a:lnTo>
                  <a:lnTo>
                    <a:pt x="3108960" y="48513"/>
                  </a:lnTo>
                  <a:lnTo>
                    <a:pt x="3108960" y="242569"/>
                  </a:lnTo>
                  <a:lnTo>
                    <a:pt x="3105148" y="261455"/>
                  </a:lnTo>
                  <a:lnTo>
                    <a:pt x="3094751" y="276875"/>
                  </a:lnTo>
                  <a:lnTo>
                    <a:pt x="3079331" y="287272"/>
                  </a:lnTo>
                  <a:lnTo>
                    <a:pt x="3060446" y="291083"/>
                  </a:lnTo>
                  <a:lnTo>
                    <a:pt x="48514" y="291083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69"/>
                  </a:lnTo>
                  <a:lnTo>
                    <a:pt x="0" y="48513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6867" y="888872"/>
              <a:ext cx="3109722" cy="2910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936867" y="888872"/>
              <a:ext cx="3110230" cy="291465"/>
            </a:xfrm>
            <a:custGeom>
              <a:avLst/>
              <a:gdLst/>
              <a:ahLst/>
              <a:cxnLst/>
              <a:rect l="l" t="t" r="r" b="b"/>
              <a:pathLst>
                <a:path w="3110229" h="291465">
                  <a:moveTo>
                    <a:pt x="0" y="48513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4" y="0"/>
                  </a:lnTo>
                  <a:lnTo>
                    <a:pt x="3061208" y="0"/>
                  </a:lnTo>
                  <a:lnTo>
                    <a:pt x="3080093" y="3811"/>
                  </a:lnTo>
                  <a:lnTo>
                    <a:pt x="3095513" y="14208"/>
                  </a:lnTo>
                  <a:lnTo>
                    <a:pt x="3105910" y="29628"/>
                  </a:lnTo>
                  <a:lnTo>
                    <a:pt x="3109722" y="48513"/>
                  </a:lnTo>
                  <a:lnTo>
                    <a:pt x="3109722" y="242569"/>
                  </a:lnTo>
                  <a:lnTo>
                    <a:pt x="3105910" y="261455"/>
                  </a:lnTo>
                  <a:lnTo>
                    <a:pt x="3095513" y="276875"/>
                  </a:lnTo>
                  <a:lnTo>
                    <a:pt x="3080093" y="287272"/>
                  </a:lnTo>
                  <a:lnTo>
                    <a:pt x="3061208" y="291083"/>
                  </a:lnTo>
                  <a:lnTo>
                    <a:pt x="48514" y="291083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69"/>
                  </a:lnTo>
                  <a:lnTo>
                    <a:pt x="0" y="48513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242311" y="886206"/>
            <a:ext cx="693864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574030" algn="l"/>
              </a:tabLst>
            </a:pPr>
            <a:r>
              <a:rPr sz="1600" spc="-70" dirty="0">
                <a:latin typeface="Trebuchet MS"/>
                <a:cs typeface="Trebuchet MS"/>
              </a:rPr>
              <a:t>Code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Snippet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26</a:t>
            </a:r>
            <a:r>
              <a:rPr sz="1600" dirty="0">
                <a:latin typeface="Trebuchet MS"/>
                <a:cs typeface="Trebuchet MS"/>
              </a:rPr>
              <a:t>	</a:t>
            </a:r>
            <a:r>
              <a:rPr sz="1600" spc="-70" dirty="0">
                <a:latin typeface="Trebuchet MS"/>
                <a:cs typeface="Trebuchet MS"/>
              </a:rPr>
              <a:t>Code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Snippet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27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35443" y="2239581"/>
            <a:ext cx="1630680" cy="307975"/>
            <a:chOff x="1135443" y="2239581"/>
            <a:chExt cx="1630680" cy="307975"/>
          </a:xfrm>
        </p:grpSpPr>
        <p:sp>
          <p:nvSpPr>
            <p:cNvPr id="18" name="object 18"/>
            <p:cNvSpPr/>
            <p:nvPr/>
          </p:nvSpPr>
          <p:spPr>
            <a:xfrm>
              <a:off x="1143380" y="2247519"/>
              <a:ext cx="1614805" cy="292100"/>
            </a:xfrm>
            <a:custGeom>
              <a:avLst/>
              <a:gdLst/>
              <a:ahLst/>
              <a:cxnLst/>
              <a:rect l="l" t="t" r="r" b="b"/>
              <a:pathLst>
                <a:path w="1614805" h="292100">
                  <a:moveTo>
                    <a:pt x="1566037" y="0"/>
                  </a:moveTo>
                  <a:lnTo>
                    <a:pt x="48641" y="0"/>
                  </a:lnTo>
                  <a:lnTo>
                    <a:pt x="29709" y="3813"/>
                  </a:lnTo>
                  <a:lnTo>
                    <a:pt x="14247" y="14223"/>
                  </a:lnTo>
                  <a:lnTo>
                    <a:pt x="3822" y="29682"/>
                  </a:lnTo>
                  <a:lnTo>
                    <a:pt x="0" y="48640"/>
                  </a:lnTo>
                  <a:lnTo>
                    <a:pt x="0" y="243204"/>
                  </a:lnTo>
                  <a:lnTo>
                    <a:pt x="3822" y="262163"/>
                  </a:lnTo>
                  <a:lnTo>
                    <a:pt x="14247" y="277621"/>
                  </a:lnTo>
                  <a:lnTo>
                    <a:pt x="29709" y="288032"/>
                  </a:lnTo>
                  <a:lnTo>
                    <a:pt x="48641" y="291845"/>
                  </a:lnTo>
                  <a:lnTo>
                    <a:pt x="1566037" y="291845"/>
                  </a:lnTo>
                  <a:lnTo>
                    <a:pt x="1584995" y="288032"/>
                  </a:lnTo>
                  <a:lnTo>
                    <a:pt x="1600454" y="277621"/>
                  </a:lnTo>
                  <a:lnTo>
                    <a:pt x="1610864" y="262163"/>
                  </a:lnTo>
                  <a:lnTo>
                    <a:pt x="1614678" y="243204"/>
                  </a:lnTo>
                  <a:lnTo>
                    <a:pt x="1614678" y="48640"/>
                  </a:lnTo>
                  <a:lnTo>
                    <a:pt x="1610864" y="29682"/>
                  </a:lnTo>
                  <a:lnTo>
                    <a:pt x="1600454" y="14223"/>
                  </a:lnTo>
                  <a:lnTo>
                    <a:pt x="1584995" y="3813"/>
                  </a:lnTo>
                  <a:lnTo>
                    <a:pt x="1566037" y="0"/>
                  </a:lnTo>
                  <a:close/>
                </a:path>
              </a:pathLst>
            </a:custGeom>
            <a:solidFill>
              <a:srgbClr val="2EA2ED">
                <a:alpha val="2117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43380" y="2247519"/>
              <a:ext cx="1614805" cy="292100"/>
            </a:xfrm>
            <a:custGeom>
              <a:avLst/>
              <a:gdLst/>
              <a:ahLst/>
              <a:cxnLst/>
              <a:rect l="l" t="t" r="r" b="b"/>
              <a:pathLst>
                <a:path w="1614805" h="292100">
                  <a:moveTo>
                    <a:pt x="0" y="48640"/>
                  </a:moveTo>
                  <a:lnTo>
                    <a:pt x="3822" y="29682"/>
                  </a:lnTo>
                  <a:lnTo>
                    <a:pt x="14247" y="14223"/>
                  </a:lnTo>
                  <a:lnTo>
                    <a:pt x="29709" y="3813"/>
                  </a:lnTo>
                  <a:lnTo>
                    <a:pt x="48641" y="0"/>
                  </a:lnTo>
                  <a:lnTo>
                    <a:pt x="1566037" y="0"/>
                  </a:lnTo>
                  <a:lnTo>
                    <a:pt x="1584995" y="3813"/>
                  </a:lnTo>
                  <a:lnTo>
                    <a:pt x="1600454" y="14223"/>
                  </a:lnTo>
                  <a:lnTo>
                    <a:pt x="1610864" y="29682"/>
                  </a:lnTo>
                  <a:lnTo>
                    <a:pt x="1614678" y="48640"/>
                  </a:lnTo>
                  <a:lnTo>
                    <a:pt x="1614678" y="243204"/>
                  </a:lnTo>
                  <a:lnTo>
                    <a:pt x="1610864" y="262163"/>
                  </a:lnTo>
                  <a:lnTo>
                    <a:pt x="1600454" y="277621"/>
                  </a:lnTo>
                  <a:lnTo>
                    <a:pt x="1584995" y="288032"/>
                  </a:lnTo>
                  <a:lnTo>
                    <a:pt x="1566037" y="291845"/>
                  </a:lnTo>
                  <a:lnTo>
                    <a:pt x="48641" y="291845"/>
                  </a:lnTo>
                  <a:lnTo>
                    <a:pt x="29709" y="288032"/>
                  </a:lnTo>
                  <a:lnTo>
                    <a:pt x="14247" y="277621"/>
                  </a:lnTo>
                  <a:lnTo>
                    <a:pt x="3822" y="262163"/>
                  </a:lnTo>
                  <a:lnTo>
                    <a:pt x="0" y="243204"/>
                  </a:lnTo>
                  <a:lnTo>
                    <a:pt x="0" y="4864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>
              <a:lnSpc>
                <a:spcPts val="1365"/>
              </a:lnSpc>
            </a:pPr>
            <a:r>
              <a:rPr spc="-25" dirty="0"/>
              <a:t>15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331291" y="6600190"/>
            <a:ext cx="32296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 </a:t>
            </a:r>
            <a:r>
              <a:rPr sz="1200" spc="-55" dirty="0">
                <a:latin typeface="Trebuchet MS"/>
                <a:cs typeface="Trebuchet MS"/>
              </a:rPr>
              <a:t>Development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ReactJS/Session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9295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CREATING</a:t>
            </a:r>
            <a:r>
              <a:rPr sz="3200" spc="-5" dirty="0"/>
              <a:t> </a:t>
            </a:r>
            <a:r>
              <a:rPr sz="3200" spc="180" dirty="0"/>
              <a:t>MORE</a:t>
            </a:r>
            <a:r>
              <a:rPr sz="3200" dirty="0"/>
              <a:t> </a:t>
            </a:r>
            <a:r>
              <a:rPr sz="3200" spc="95" dirty="0"/>
              <a:t>COMPLEX</a:t>
            </a:r>
            <a:r>
              <a:rPr sz="3200" spc="5" dirty="0"/>
              <a:t> </a:t>
            </a:r>
            <a:r>
              <a:rPr sz="3200" spc="110" dirty="0"/>
              <a:t>CRUD</a:t>
            </a:r>
            <a:r>
              <a:rPr sz="3200" dirty="0"/>
              <a:t> APPLICATION</a:t>
            </a:r>
            <a:r>
              <a:rPr sz="3200" spc="-15" dirty="0"/>
              <a:t> </a:t>
            </a:r>
            <a:r>
              <a:rPr sz="3200" spc="-30" dirty="0"/>
              <a:t>[7-</a:t>
            </a:r>
            <a:r>
              <a:rPr sz="3200" spc="-25" dirty="0"/>
              <a:t>9]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515175" y="1097343"/>
            <a:ext cx="3940175" cy="5401310"/>
            <a:chOff x="515175" y="1097343"/>
            <a:chExt cx="3940175" cy="54013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112" y="1105280"/>
              <a:ext cx="3924300" cy="538505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3112" y="1105280"/>
              <a:ext cx="3924300" cy="5385435"/>
            </a:xfrm>
            <a:custGeom>
              <a:avLst/>
              <a:gdLst/>
              <a:ahLst/>
              <a:cxnLst/>
              <a:rect l="l" t="t" r="r" b="b"/>
              <a:pathLst>
                <a:path w="3924300" h="5385435">
                  <a:moveTo>
                    <a:pt x="0" y="654050"/>
                  </a:moveTo>
                  <a:lnTo>
                    <a:pt x="1794" y="605241"/>
                  </a:lnTo>
                  <a:lnTo>
                    <a:pt x="7091" y="557406"/>
                  </a:lnTo>
                  <a:lnTo>
                    <a:pt x="15766" y="510672"/>
                  </a:lnTo>
                  <a:lnTo>
                    <a:pt x="27692" y="465164"/>
                  </a:lnTo>
                  <a:lnTo>
                    <a:pt x="42742" y="421009"/>
                  </a:lnTo>
                  <a:lnTo>
                    <a:pt x="60790" y="378333"/>
                  </a:lnTo>
                  <a:lnTo>
                    <a:pt x="81710" y="337264"/>
                  </a:lnTo>
                  <a:lnTo>
                    <a:pt x="105374" y="297927"/>
                  </a:lnTo>
                  <a:lnTo>
                    <a:pt x="131656" y="260450"/>
                  </a:lnTo>
                  <a:lnTo>
                    <a:pt x="160431" y="224958"/>
                  </a:lnTo>
                  <a:lnTo>
                    <a:pt x="191571" y="191579"/>
                  </a:lnTo>
                  <a:lnTo>
                    <a:pt x="224950" y="160438"/>
                  </a:lnTo>
                  <a:lnTo>
                    <a:pt x="260442" y="131663"/>
                  </a:lnTo>
                  <a:lnTo>
                    <a:pt x="297919" y="105380"/>
                  </a:lnTo>
                  <a:lnTo>
                    <a:pt x="337257" y="81714"/>
                  </a:lnTo>
                  <a:lnTo>
                    <a:pt x="378327" y="60794"/>
                  </a:lnTo>
                  <a:lnTo>
                    <a:pt x="421004" y="42745"/>
                  </a:lnTo>
                  <a:lnTo>
                    <a:pt x="465161" y="27694"/>
                  </a:lnTo>
                  <a:lnTo>
                    <a:pt x="510672" y="15767"/>
                  </a:lnTo>
                  <a:lnTo>
                    <a:pt x="557410" y="7092"/>
                  </a:lnTo>
                  <a:lnTo>
                    <a:pt x="605249" y="1794"/>
                  </a:lnTo>
                  <a:lnTo>
                    <a:pt x="654062" y="0"/>
                  </a:lnTo>
                  <a:lnTo>
                    <a:pt x="3270250" y="0"/>
                  </a:lnTo>
                  <a:lnTo>
                    <a:pt x="3319058" y="1794"/>
                  </a:lnTo>
                  <a:lnTo>
                    <a:pt x="3366893" y="7092"/>
                  </a:lnTo>
                  <a:lnTo>
                    <a:pt x="3413627" y="15767"/>
                  </a:lnTo>
                  <a:lnTo>
                    <a:pt x="3459135" y="27694"/>
                  </a:lnTo>
                  <a:lnTo>
                    <a:pt x="3503290" y="42745"/>
                  </a:lnTo>
                  <a:lnTo>
                    <a:pt x="3545966" y="60794"/>
                  </a:lnTo>
                  <a:lnTo>
                    <a:pt x="3587035" y="81714"/>
                  </a:lnTo>
                  <a:lnTo>
                    <a:pt x="3626372" y="105380"/>
                  </a:lnTo>
                  <a:lnTo>
                    <a:pt x="3663849" y="131663"/>
                  </a:lnTo>
                  <a:lnTo>
                    <a:pt x="3699341" y="160438"/>
                  </a:lnTo>
                  <a:lnTo>
                    <a:pt x="3732720" y="191579"/>
                  </a:lnTo>
                  <a:lnTo>
                    <a:pt x="3763861" y="224958"/>
                  </a:lnTo>
                  <a:lnTo>
                    <a:pt x="3792636" y="260450"/>
                  </a:lnTo>
                  <a:lnTo>
                    <a:pt x="3818919" y="297927"/>
                  </a:lnTo>
                  <a:lnTo>
                    <a:pt x="3842585" y="337264"/>
                  </a:lnTo>
                  <a:lnTo>
                    <a:pt x="3863505" y="378333"/>
                  </a:lnTo>
                  <a:lnTo>
                    <a:pt x="3881554" y="421009"/>
                  </a:lnTo>
                  <a:lnTo>
                    <a:pt x="3896605" y="465164"/>
                  </a:lnTo>
                  <a:lnTo>
                    <a:pt x="3908532" y="510672"/>
                  </a:lnTo>
                  <a:lnTo>
                    <a:pt x="3917207" y="557406"/>
                  </a:lnTo>
                  <a:lnTo>
                    <a:pt x="3922505" y="605241"/>
                  </a:lnTo>
                  <a:lnTo>
                    <a:pt x="3924300" y="654050"/>
                  </a:lnTo>
                  <a:lnTo>
                    <a:pt x="3924300" y="4730991"/>
                  </a:lnTo>
                  <a:lnTo>
                    <a:pt x="3922505" y="4779804"/>
                  </a:lnTo>
                  <a:lnTo>
                    <a:pt x="3917207" y="4827643"/>
                  </a:lnTo>
                  <a:lnTo>
                    <a:pt x="3908532" y="4874381"/>
                  </a:lnTo>
                  <a:lnTo>
                    <a:pt x="3896605" y="4919892"/>
                  </a:lnTo>
                  <a:lnTo>
                    <a:pt x="3881554" y="4964049"/>
                  </a:lnTo>
                  <a:lnTo>
                    <a:pt x="3863505" y="5006726"/>
                  </a:lnTo>
                  <a:lnTo>
                    <a:pt x="3842585" y="5047796"/>
                  </a:lnTo>
                  <a:lnTo>
                    <a:pt x="3818919" y="5087134"/>
                  </a:lnTo>
                  <a:lnTo>
                    <a:pt x="3792636" y="5124611"/>
                  </a:lnTo>
                  <a:lnTo>
                    <a:pt x="3763861" y="5160103"/>
                  </a:lnTo>
                  <a:lnTo>
                    <a:pt x="3732720" y="5193482"/>
                  </a:lnTo>
                  <a:lnTo>
                    <a:pt x="3699341" y="5224622"/>
                  </a:lnTo>
                  <a:lnTo>
                    <a:pt x="3663849" y="5253397"/>
                  </a:lnTo>
                  <a:lnTo>
                    <a:pt x="3626372" y="5279679"/>
                  </a:lnTo>
                  <a:lnTo>
                    <a:pt x="3587035" y="5303343"/>
                  </a:lnTo>
                  <a:lnTo>
                    <a:pt x="3545966" y="5324263"/>
                  </a:lnTo>
                  <a:lnTo>
                    <a:pt x="3503290" y="5342311"/>
                  </a:lnTo>
                  <a:lnTo>
                    <a:pt x="3459135" y="5357361"/>
                  </a:lnTo>
                  <a:lnTo>
                    <a:pt x="3413627" y="5369287"/>
                  </a:lnTo>
                  <a:lnTo>
                    <a:pt x="3366893" y="5377962"/>
                  </a:lnTo>
                  <a:lnTo>
                    <a:pt x="3319058" y="5383259"/>
                  </a:lnTo>
                  <a:lnTo>
                    <a:pt x="3270250" y="5385054"/>
                  </a:lnTo>
                  <a:lnTo>
                    <a:pt x="654062" y="5385054"/>
                  </a:lnTo>
                  <a:lnTo>
                    <a:pt x="605249" y="5383259"/>
                  </a:lnTo>
                  <a:lnTo>
                    <a:pt x="557410" y="5377962"/>
                  </a:lnTo>
                  <a:lnTo>
                    <a:pt x="510672" y="5369287"/>
                  </a:lnTo>
                  <a:lnTo>
                    <a:pt x="465161" y="5357361"/>
                  </a:lnTo>
                  <a:lnTo>
                    <a:pt x="421004" y="5342311"/>
                  </a:lnTo>
                  <a:lnTo>
                    <a:pt x="378327" y="5324263"/>
                  </a:lnTo>
                  <a:lnTo>
                    <a:pt x="337257" y="5303343"/>
                  </a:lnTo>
                  <a:lnTo>
                    <a:pt x="297919" y="5279679"/>
                  </a:lnTo>
                  <a:lnTo>
                    <a:pt x="260442" y="5253397"/>
                  </a:lnTo>
                  <a:lnTo>
                    <a:pt x="224950" y="5224622"/>
                  </a:lnTo>
                  <a:lnTo>
                    <a:pt x="191571" y="5193482"/>
                  </a:lnTo>
                  <a:lnTo>
                    <a:pt x="160431" y="5160103"/>
                  </a:lnTo>
                  <a:lnTo>
                    <a:pt x="131656" y="5124611"/>
                  </a:lnTo>
                  <a:lnTo>
                    <a:pt x="105374" y="5087134"/>
                  </a:lnTo>
                  <a:lnTo>
                    <a:pt x="81710" y="5047796"/>
                  </a:lnTo>
                  <a:lnTo>
                    <a:pt x="60790" y="5006726"/>
                  </a:lnTo>
                  <a:lnTo>
                    <a:pt x="42742" y="4964049"/>
                  </a:lnTo>
                  <a:lnTo>
                    <a:pt x="27692" y="4919892"/>
                  </a:lnTo>
                  <a:lnTo>
                    <a:pt x="15766" y="4874381"/>
                  </a:lnTo>
                  <a:lnTo>
                    <a:pt x="7091" y="4827643"/>
                  </a:lnTo>
                  <a:lnTo>
                    <a:pt x="1794" y="4779804"/>
                  </a:lnTo>
                  <a:lnTo>
                    <a:pt x="0" y="4730991"/>
                  </a:lnTo>
                  <a:lnTo>
                    <a:pt x="0" y="65405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92987" y="1178813"/>
            <a:ext cx="3378200" cy="322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1148080" indent="-1524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export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EditUser()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id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}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10" dirty="0">
                <a:latin typeface="Courier New"/>
                <a:cs typeface="Courier New"/>
              </a:rPr>
              <a:t> useParams(); console.log(id);</a:t>
            </a:r>
            <a:endParaRPr sz="1000">
              <a:latin typeface="Courier New"/>
              <a:cs typeface="Courier New"/>
            </a:endParaRPr>
          </a:p>
          <a:p>
            <a:pPr marL="165100" marR="38608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[user,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setUser]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useState({}); </a:t>
            </a:r>
            <a:r>
              <a:rPr sz="1000" dirty="0">
                <a:latin typeface="Courier New"/>
                <a:cs typeface="Courier New"/>
              </a:rPr>
              <a:t>useEffect(()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fetch(`https://640fc234864814e5b63f0d2f.mock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api.io/users/${id}`)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.then((data)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data.json())</a:t>
            </a:r>
            <a:endParaRPr sz="1000">
              <a:latin typeface="Courier New"/>
              <a:cs typeface="Courier New"/>
            </a:endParaRPr>
          </a:p>
          <a:p>
            <a:pPr marL="12700" marR="1452880" indent="4572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.then((userInfo)</a:t>
            </a:r>
            <a:r>
              <a:rPr sz="1000" spc="-80" dirty="0">
                <a:latin typeface="Courier New"/>
                <a:cs typeface="Courier New"/>
              </a:rPr>
              <a:t> </a:t>
            </a:r>
            <a:r>
              <a:rPr sz="1000" spc="-25" dirty="0">
                <a:latin typeface="Courier New"/>
                <a:cs typeface="Courier New"/>
              </a:rPr>
              <a:t>=&gt; </a:t>
            </a:r>
            <a:r>
              <a:rPr sz="1000" spc="-10" dirty="0">
                <a:latin typeface="Courier New"/>
                <a:cs typeface="Courier New"/>
              </a:rPr>
              <a:t>setUser(userInfo));</a:t>
            </a:r>
            <a:endParaRPr sz="1000">
              <a:latin typeface="Courier New"/>
              <a:cs typeface="Courier New"/>
            </a:endParaRPr>
          </a:p>
          <a:p>
            <a:pPr marL="165100" marR="309880">
              <a:lnSpc>
                <a:spcPct val="100000"/>
              </a:lnSpc>
              <a:tabLst>
                <a:tab pos="850265" algn="l"/>
              </a:tabLst>
            </a:pPr>
            <a:r>
              <a:rPr sz="1000" dirty="0">
                <a:latin typeface="Courier New"/>
                <a:cs typeface="Courier New"/>
              </a:rPr>
              <a:t>},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spc="-20" dirty="0">
                <a:latin typeface="Courier New"/>
                <a:cs typeface="Courier New"/>
              </a:rPr>
              <a:t>[]);</a:t>
            </a:r>
            <a:r>
              <a:rPr sz="1000" dirty="0">
                <a:latin typeface="Courier New"/>
                <a:cs typeface="Courier New"/>
              </a:rPr>
              <a:t>	console.log(user,</a:t>
            </a:r>
            <a:r>
              <a:rPr sz="1000" spc="-8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user.name); </a:t>
            </a: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handleSubmit,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handleChange,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errors,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touched,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values,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handleBlur</a:t>
            </a:r>
            <a:endParaRPr sz="1000">
              <a:latin typeface="Courier New"/>
              <a:cs typeface="Courier New"/>
            </a:endParaRPr>
          </a:p>
          <a:p>
            <a:pPr marL="317500" marR="1833245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}</a:t>
            </a:r>
            <a:r>
              <a:rPr sz="1000" spc="-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useFormik({ </a:t>
            </a:r>
            <a:r>
              <a:rPr sz="1000" dirty="0">
                <a:latin typeface="Courier New"/>
                <a:cs typeface="Courier New"/>
              </a:rPr>
              <a:t>initialValues: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469900" marR="168148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name: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user.name, </a:t>
            </a:r>
            <a:r>
              <a:rPr sz="1000" dirty="0">
                <a:latin typeface="Courier New"/>
                <a:cs typeface="Courier New"/>
              </a:rPr>
              <a:t>pic: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user.pic, </a:t>
            </a:r>
            <a:r>
              <a:rPr sz="1000" dirty="0">
                <a:latin typeface="Courier New"/>
                <a:cs typeface="Courier New"/>
              </a:rPr>
              <a:t>bio: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user.bio,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  <a:spcBef>
                <a:spcPts val="5"/>
              </a:spcBef>
            </a:pPr>
            <a:r>
              <a:rPr sz="1000" spc="-25" dirty="0">
                <a:latin typeface="Courier New"/>
                <a:cs typeface="Courier New"/>
              </a:rPr>
              <a:t>},</a:t>
            </a:r>
            <a:endParaRPr sz="1000">
              <a:latin typeface="Courier New"/>
              <a:cs typeface="Courier New"/>
            </a:endParaRPr>
          </a:p>
          <a:p>
            <a:pPr marL="469900" marR="1223645" indent="-1524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onSubmit: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(newUser)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spc="-10" dirty="0">
                <a:latin typeface="Courier New"/>
                <a:cs typeface="Courier New"/>
              </a:rPr>
              <a:t>addUser(newUser);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7788" y="4379467"/>
            <a:ext cx="17780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1000" spc="-25" dirty="0">
                <a:latin typeface="Courier New"/>
                <a:cs typeface="Courier New"/>
              </a:rPr>
              <a:t>},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10" dirty="0">
                <a:latin typeface="Courier New"/>
                <a:cs typeface="Courier New"/>
              </a:rPr>
              <a:t>validationSchema: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2987" y="4531867"/>
            <a:ext cx="20066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64664" algn="l"/>
              </a:tabLst>
            </a:pPr>
            <a:r>
              <a:rPr sz="1000" spc="-10" dirty="0">
                <a:latin typeface="Courier New"/>
                <a:cs typeface="Courier New"/>
              </a:rPr>
              <a:t>userValidationSchema,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25" dirty="0">
                <a:latin typeface="Courier New"/>
                <a:cs typeface="Courier New"/>
              </a:rPr>
              <a:t>});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5388" y="4684014"/>
            <a:ext cx="2387600" cy="48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navigate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useNavigate(); </a:t>
            </a: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addUser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(newUser)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Courier New"/>
                <a:cs typeface="Courier New"/>
              </a:rPr>
              <a:t>console.log(newUser);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2987" y="5141721"/>
            <a:ext cx="337820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fetch(`https://640fc234864814e5b63f0d2f.mock </a:t>
            </a:r>
            <a:r>
              <a:rPr sz="1000" dirty="0">
                <a:latin typeface="Courier New"/>
                <a:cs typeface="Courier New"/>
              </a:rPr>
              <a:t>api.io/users`,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method: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"POST",</a:t>
            </a:r>
            <a:endParaRPr sz="1000">
              <a:latin typeface="Courier New"/>
              <a:cs typeface="Courier New"/>
            </a:endParaRPr>
          </a:p>
          <a:p>
            <a:pPr marL="469900" marR="61468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body: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JSON.stringify(newUser), </a:t>
            </a:r>
            <a:r>
              <a:rPr sz="1000" dirty="0">
                <a:latin typeface="Courier New"/>
                <a:cs typeface="Courier New"/>
              </a:rPr>
              <a:t>headers: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"Content-</a:t>
            </a:r>
            <a:r>
              <a:rPr sz="1000" dirty="0">
                <a:latin typeface="Courier New"/>
                <a:cs typeface="Courier New"/>
              </a:rPr>
              <a:t>Type":</a:t>
            </a:r>
            <a:r>
              <a:rPr sz="1000" spc="1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"application/json",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0188" y="6056122"/>
            <a:ext cx="29210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1000" spc="-25" dirty="0">
                <a:latin typeface="Courier New"/>
                <a:cs typeface="Courier New"/>
              </a:rPr>
              <a:t>},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10" dirty="0">
                <a:latin typeface="Courier New"/>
                <a:cs typeface="Courier New"/>
              </a:rPr>
              <a:t>}).then(()=&gt;navigate("/users"));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987" y="6208522"/>
            <a:ext cx="1778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Courier New"/>
                <a:cs typeface="Courier New"/>
              </a:rPr>
              <a:t>};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536249" y="1085913"/>
            <a:ext cx="3895725" cy="5412740"/>
            <a:chOff x="4536249" y="1085913"/>
            <a:chExt cx="3895725" cy="541274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4186" y="1093850"/>
              <a:ext cx="3879341" cy="53964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44186" y="1093850"/>
              <a:ext cx="3879850" cy="5396865"/>
            </a:xfrm>
            <a:custGeom>
              <a:avLst/>
              <a:gdLst/>
              <a:ahLst/>
              <a:cxnLst/>
              <a:rect l="l" t="t" r="r" b="b"/>
              <a:pathLst>
                <a:path w="3879850" h="5396865">
                  <a:moveTo>
                    <a:pt x="0" y="646557"/>
                  </a:moveTo>
                  <a:lnTo>
                    <a:pt x="1773" y="598298"/>
                  </a:lnTo>
                  <a:lnTo>
                    <a:pt x="7009" y="551004"/>
                  </a:lnTo>
                  <a:lnTo>
                    <a:pt x="15583" y="504799"/>
                  </a:lnTo>
                  <a:lnTo>
                    <a:pt x="27371" y="459808"/>
                  </a:lnTo>
                  <a:lnTo>
                    <a:pt x="42247" y="416155"/>
                  </a:lnTo>
                  <a:lnTo>
                    <a:pt x="60086" y="373967"/>
                  </a:lnTo>
                  <a:lnTo>
                    <a:pt x="80763" y="333367"/>
                  </a:lnTo>
                  <a:lnTo>
                    <a:pt x="104154" y="294482"/>
                  </a:lnTo>
                  <a:lnTo>
                    <a:pt x="130133" y="257435"/>
                  </a:lnTo>
                  <a:lnTo>
                    <a:pt x="158575" y="222351"/>
                  </a:lnTo>
                  <a:lnTo>
                    <a:pt x="189356" y="189357"/>
                  </a:lnTo>
                  <a:lnTo>
                    <a:pt x="222351" y="158575"/>
                  </a:lnTo>
                  <a:lnTo>
                    <a:pt x="257435" y="130133"/>
                  </a:lnTo>
                  <a:lnTo>
                    <a:pt x="294482" y="104154"/>
                  </a:lnTo>
                  <a:lnTo>
                    <a:pt x="333367" y="80763"/>
                  </a:lnTo>
                  <a:lnTo>
                    <a:pt x="373967" y="60086"/>
                  </a:lnTo>
                  <a:lnTo>
                    <a:pt x="416155" y="42247"/>
                  </a:lnTo>
                  <a:lnTo>
                    <a:pt x="459808" y="27371"/>
                  </a:lnTo>
                  <a:lnTo>
                    <a:pt x="504799" y="15583"/>
                  </a:lnTo>
                  <a:lnTo>
                    <a:pt x="551004" y="7009"/>
                  </a:lnTo>
                  <a:lnTo>
                    <a:pt x="598298" y="1773"/>
                  </a:lnTo>
                  <a:lnTo>
                    <a:pt x="646557" y="0"/>
                  </a:lnTo>
                  <a:lnTo>
                    <a:pt x="3232785" y="0"/>
                  </a:lnTo>
                  <a:lnTo>
                    <a:pt x="3281043" y="1773"/>
                  </a:lnTo>
                  <a:lnTo>
                    <a:pt x="3328337" y="7009"/>
                  </a:lnTo>
                  <a:lnTo>
                    <a:pt x="3374542" y="15583"/>
                  </a:lnTo>
                  <a:lnTo>
                    <a:pt x="3419533" y="27371"/>
                  </a:lnTo>
                  <a:lnTo>
                    <a:pt x="3463186" y="42247"/>
                  </a:lnTo>
                  <a:lnTo>
                    <a:pt x="3505374" y="60086"/>
                  </a:lnTo>
                  <a:lnTo>
                    <a:pt x="3545974" y="80763"/>
                  </a:lnTo>
                  <a:lnTo>
                    <a:pt x="3584859" y="104154"/>
                  </a:lnTo>
                  <a:lnTo>
                    <a:pt x="3621906" y="130133"/>
                  </a:lnTo>
                  <a:lnTo>
                    <a:pt x="3656990" y="158575"/>
                  </a:lnTo>
                  <a:lnTo>
                    <a:pt x="3689985" y="189357"/>
                  </a:lnTo>
                  <a:lnTo>
                    <a:pt x="3720766" y="222351"/>
                  </a:lnTo>
                  <a:lnTo>
                    <a:pt x="3749208" y="257435"/>
                  </a:lnTo>
                  <a:lnTo>
                    <a:pt x="3775187" y="294482"/>
                  </a:lnTo>
                  <a:lnTo>
                    <a:pt x="3798578" y="333367"/>
                  </a:lnTo>
                  <a:lnTo>
                    <a:pt x="3819255" y="373967"/>
                  </a:lnTo>
                  <a:lnTo>
                    <a:pt x="3837094" y="416155"/>
                  </a:lnTo>
                  <a:lnTo>
                    <a:pt x="3851970" y="459808"/>
                  </a:lnTo>
                  <a:lnTo>
                    <a:pt x="3863758" y="504799"/>
                  </a:lnTo>
                  <a:lnTo>
                    <a:pt x="3872332" y="551004"/>
                  </a:lnTo>
                  <a:lnTo>
                    <a:pt x="3877568" y="598298"/>
                  </a:lnTo>
                  <a:lnTo>
                    <a:pt x="3879341" y="646557"/>
                  </a:lnTo>
                  <a:lnTo>
                    <a:pt x="3879341" y="4749914"/>
                  </a:lnTo>
                  <a:lnTo>
                    <a:pt x="3877568" y="4798167"/>
                  </a:lnTo>
                  <a:lnTo>
                    <a:pt x="3872332" y="4845458"/>
                  </a:lnTo>
                  <a:lnTo>
                    <a:pt x="3863758" y="4891661"/>
                  </a:lnTo>
                  <a:lnTo>
                    <a:pt x="3851970" y="4936650"/>
                  </a:lnTo>
                  <a:lnTo>
                    <a:pt x="3837094" y="4980301"/>
                  </a:lnTo>
                  <a:lnTo>
                    <a:pt x="3819255" y="5022489"/>
                  </a:lnTo>
                  <a:lnTo>
                    <a:pt x="3798578" y="5063089"/>
                  </a:lnTo>
                  <a:lnTo>
                    <a:pt x="3775187" y="5101976"/>
                  </a:lnTo>
                  <a:lnTo>
                    <a:pt x="3749208" y="5139024"/>
                  </a:lnTo>
                  <a:lnTo>
                    <a:pt x="3720766" y="5174109"/>
                  </a:lnTo>
                  <a:lnTo>
                    <a:pt x="3689985" y="5207106"/>
                  </a:lnTo>
                  <a:lnTo>
                    <a:pt x="3656990" y="5237889"/>
                  </a:lnTo>
                  <a:lnTo>
                    <a:pt x="3621906" y="5266334"/>
                  </a:lnTo>
                  <a:lnTo>
                    <a:pt x="3584859" y="5292316"/>
                  </a:lnTo>
                  <a:lnTo>
                    <a:pt x="3545974" y="5315709"/>
                  </a:lnTo>
                  <a:lnTo>
                    <a:pt x="3505374" y="5336389"/>
                  </a:lnTo>
                  <a:lnTo>
                    <a:pt x="3463186" y="5354230"/>
                  </a:lnTo>
                  <a:lnTo>
                    <a:pt x="3419533" y="5369108"/>
                  </a:lnTo>
                  <a:lnTo>
                    <a:pt x="3374542" y="5380897"/>
                  </a:lnTo>
                  <a:lnTo>
                    <a:pt x="3328337" y="5389473"/>
                  </a:lnTo>
                  <a:lnTo>
                    <a:pt x="3281043" y="5394710"/>
                  </a:lnTo>
                  <a:lnTo>
                    <a:pt x="3232785" y="5396484"/>
                  </a:lnTo>
                  <a:lnTo>
                    <a:pt x="646557" y="5396484"/>
                  </a:lnTo>
                  <a:lnTo>
                    <a:pt x="598298" y="5394710"/>
                  </a:lnTo>
                  <a:lnTo>
                    <a:pt x="551004" y="5389473"/>
                  </a:lnTo>
                  <a:lnTo>
                    <a:pt x="504799" y="5380897"/>
                  </a:lnTo>
                  <a:lnTo>
                    <a:pt x="459808" y="5369108"/>
                  </a:lnTo>
                  <a:lnTo>
                    <a:pt x="416155" y="5354230"/>
                  </a:lnTo>
                  <a:lnTo>
                    <a:pt x="373967" y="5336389"/>
                  </a:lnTo>
                  <a:lnTo>
                    <a:pt x="333367" y="5315709"/>
                  </a:lnTo>
                  <a:lnTo>
                    <a:pt x="294482" y="5292316"/>
                  </a:lnTo>
                  <a:lnTo>
                    <a:pt x="257435" y="5266334"/>
                  </a:lnTo>
                  <a:lnTo>
                    <a:pt x="222351" y="5237889"/>
                  </a:lnTo>
                  <a:lnTo>
                    <a:pt x="189356" y="5207106"/>
                  </a:lnTo>
                  <a:lnTo>
                    <a:pt x="158575" y="5174109"/>
                  </a:lnTo>
                  <a:lnTo>
                    <a:pt x="130133" y="5139024"/>
                  </a:lnTo>
                  <a:lnTo>
                    <a:pt x="104154" y="5101976"/>
                  </a:lnTo>
                  <a:lnTo>
                    <a:pt x="80763" y="5063089"/>
                  </a:lnTo>
                  <a:lnTo>
                    <a:pt x="60086" y="5022489"/>
                  </a:lnTo>
                  <a:lnTo>
                    <a:pt x="42247" y="4980301"/>
                  </a:lnTo>
                  <a:lnTo>
                    <a:pt x="27371" y="4936650"/>
                  </a:lnTo>
                  <a:lnTo>
                    <a:pt x="15583" y="4891661"/>
                  </a:lnTo>
                  <a:lnTo>
                    <a:pt x="7009" y="4845458"/>
                  </a:lnTo>
                  <a:lnTo>
                    <a:pt x="1773" y="4798167"/>
                  </a:lnTo>
                  <a:lnTo>
                    <a:pt x="0" y="4749914"/>
                  </a:lnTo>
                  <a:lnTo>
                    <a:pt x="0" y="646557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12029" y="1096772"/>
            <a:ext cx="254000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&lt;form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onSubmit={handleSubmit}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className="add-user-form"&gt;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{user.name}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&lt;input</a:t>
            </a:r>
            <a:endParaRPr sz="1000">
              <a:latin typeface="Courier New"/>
              <a:cs typeface="Courier New"/>
            </a:endParaRPr>
          </a:p>
          <a:p>
            <a:pPr marL="622300" marR="15748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value={values.name} onChange={handleChange} onBlur={handleBlur} name="name"</a:t>
            </a:r>
            <a:endParaRPr sz="1000">
              <a:latin typeface="Courier New"/>
              <a:cs typeface="Courier New"/>
            </a:endParaRPr>
          </a:p>
          <a:p>
            <a:pPr marL="622300" marR="53848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type="text" placeholder="Name" required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69229" y="2925825"/>
            <a:ext cx="28448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sz="1000" spc="-25" dirty="0">
                <a:latin typeface="Courier New"/>
                <a:cs typeface="Courier New"/>
              </a:rPr>
              <a:t>/&gt;</a:t>
            </a:r>
            <a:r>
              <a:rPr sz="1000" dirty="0">
                <a:latin typeface="Courier New"/>
                <a:cs typeface="Courier New"/>
              </a:rPr>
              <a:t>	{touched.name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&amp;&amp;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errors.name?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12029" y="3078225"/>
            <a:ext cx="215900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&lt;p&gt;{errors.name}&lt;/p&gt;</a:t>
            </a:r>
            <a:r>
              <a:rPr sz="1000" spc="-5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: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null}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&lt;input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value={values.pic}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21629" y="3535426"/>
            <a:ext cx="223520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228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onChange={handleChange} onBlur={handleBlur} name="pic"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type="text"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ourier New"/>
                <a:cs typeface="Courier New"/>
              </a:rPr>
              <a:t>placeholder="Profile</a:t>
            </a:r>
            <a:r>
              <a:rPr sz="1000" spc="-6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Pic</a:t>
            </a:r>
            <a:r>
              <a:rPr sz="1000" spc="-55" dirty="0">
                <a:latin typeface="Courier New"/>
                <a:cs typeface="Courier New"/>
              </a:rPr>
              <a:t> </a:t>
            </a:r>
            <a:r>
              <a:rPr sz="1000" spc="-20" dirty="0">
                <a:latin typeface="Courier New"/>
                <a:cs typeface="Courier New"/>
              </a:rPr>
              <a:t>Url"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69229" y="4297679"/>
            <a:ext cx="2769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sz="1000" spc="-25" dirty="0">
                <a:latin typeface="Courier New"/>
                <a:cs typeface="Courier New"/>
              </a:rPr>
              <a:t>/&gt;</a:t>
            </a:r>
            <a:r>
              <a:rPr sz="1000" dirty="0">
                <a:latin typeface="Courier New"/>
                <a:cs typeface="Courier New"/>
              </a:rPr>
              <a:t>	{touched.pic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&amp;&amp;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errors.pic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?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12029" y="4450079"/>
            <a:ext cx="208280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&lt;p&gt;{errors.pic}&lt;/p&gt;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: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null}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&lt;input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value={values.bio}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21629" y="4907279"/>
            <a:ext cx="177800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onChange={handleChange} onBlur={handleBlur} name="bio"</a:t>
            </a:r>
            <a:endParaRPr sz="1000">
              <a:latin typeface="Courier New"/>
              <a:cs typeface="Courier New"/>
            </a:endParaRPr>
          </a:p>
          <a:p>
            <a:pPr marL="12700" marR="46228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type="text" placeholder="Bio"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69229" y="5669279"/>
            <a:ext cx="1778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Courier New"/>
                <a:cs typeface="Courier New"/>
              </a:rPr>
              <a:t>/&gt;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69229" y="5821679"/>
            <a:ext cx="21596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{touched.bio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&amp;&amp;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errors.bio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?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12029" y="5974079"/>
            <a:ext cx="20828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&lt;p&gt;{errors.bio}&lt;/p&gt;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: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null}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69229" y="6126479"/>
            <a:ext cx="26924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&lt;button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type="submit"&gt;Save&lt;/button&gt;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12029" y="6278879"/>
            <a:ext cx="9398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</a:tabLst>
            </a:pPr>
            <a:r>
              <a:rPr sz="1000" spc="-10" dirty="0">
                <a:latin typeface="Courier New"/>
                <a:cs typeface="Courier New"/>
              </a:rPr>
              <a:t>&lt;/form&gt;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25" dirty="0">
                <a:latin typeface="Courier New"/>
                <a:cs typeface="Courier New"/>
              </a:rPr>
              <a:t>);}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32751" y="845883"/>
            <a:ext cx="3124835" cy="307340"/>
            <a:chOff x="932751" y="845883"/>
            <a:chExt cx="3124835" cy="307340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688" y="853821"/>
              <a:ext cx="3108960" cy="29108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40688" y="853821"/>
              <a:ext cx="3108960" cy="291465"/>
            </a:xfrm>
            <a:custGeom>
              <a:avLst/>
              <a:gdLst/>
              <a:ahLst/>
              <a:cxnLst/>
              <a:rect l="l" t="t" r="r" b="b"/>
              <a:pathLst>
                <a:path w="3108960" h="291465">
                  <a:moveTo>
                    <a:pt x="0" y="48513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4" y="0"/>
                  </a:lnTo>
                  <a:lnTo>
                    <a:pt x="3060446" y="0"/>
                  </a:lnTo>
                  <a:lnTo>
                    <a:pt x="3079331" y="3811"/>
                  </a:lnTo>
                  <a:lnTo>
                    <a:pt x="3094751" y="14208"/>
                  </a:lnTo>
                  <a:lnTo>
                    <a:pt x="3105148" y="29628"/>
                  </a:lnTo>
                  <a:lnTo>
                    <a:pt x="3108960" y="48513"/>
                  </a:lnTo>
                  <a:lnTo>
                    <a:pt x="3108960" y="242569"/>
                  </a:lnTo>
                  <a:lnTo>
                    <a:pt x="3105148" y="261455"/>
                  </a:lnTo>
                  <a:lnTo>
                    <a:pt x="3094751" y="276875"/>
                  </a:lnTo>
                  <a:lnTo>
                    <a:pt x="3079331" y="287272"/>
                  </a:lnTo>
                  <a:lnTo>
                    <a:pt x="3060446" y="291083"/>
                  </a:lnTo>
                  <a:lnTo>
                    <a:pt x="48514" y="291083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69"/>
                  </a:lnTo>
                  <a:lnTo>
                    <a:pt x="0" y="48513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807210" y="851408"/>
            <a:ext cx="13754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Trebuchet MS"/>
                <a:cs typeface="Trebuchet MS"/>
              </a:rPr>
              <a:t>Code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Snippet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28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933251" y="812355"/>
            <a:ext cx="3124835" cy="307975"/>
            <a:chOff x="4933251" y="812355"/>
            <a:chExt cx="3124835" cy="307975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1189" y="820293"/>
              <a:ext cx="3108960" cy="29184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941189" y="820293"/>
              <a:ext cx="3108960" cy="292100"/>
            </a:xfrm>
            <a:custGeom>
              <a:avLst/>
              <a:gdLst/>
              <a:ahLst/>
              <a:cxnLst/>
              <a:rect l="l" t="t" r="r" b="b"/>
              <a:pathLst>
                <a:path w="3108959" h="292100">
                  <a:moveTo>
                    <a:pt x="0" y="48640"/>
                  </a:moveTo>
                  <a:lnTo>
                    <a:pt x="3813" y="29682"/>
                  </a:lnTo>
                  <a:lnTo>
                    <a:pt x="14224" y="14223"/>
                  </a:lnTo>
                  <a:lnTo>
                    <a:pt x="29682" y="3813"/>
                  </a:lnTo>
                  <a:lnTo>
                    <a:pt x="48641" y="0"/>
                  </a:lnTo>
                  <a:lnTo>
                    <a:pt x="3060319" y="0"/>
                  </a:lnTo>
                  <a:lnTo>
                    <a:pt x="3079277" y="3813"/>
                  </a:lnTo>
                  <a:lnTo>
                    <a:pt x="3094736" y="14223"/>
                  </a:lnTo>
                  <a:lnTo>
                    <a:pt x="3105146" y="29682"/>
                  </a:lnTo>
                  <a:lnTo>
                    <a:pt x="3108960" y="48640"/>
                  </a:lnTo>
                  <a:lnTo>
                    <a:pt x="3108960" y="243204"/>
                  </a:lnTo>
                  <a:lnTo>
                    <a:pt x="3105146" y="262163"/>
                  </a:lnTo>
                  <a:lnTo>
                    <a:pt x="3094736" y="277621"/>
                  </a:lnTo>
                  <a:lnTo>
                    <a:pt x="3079277" y="288032"/>
                  </a:lnTo>
                  <a:lnTo>
                    <a:pt x="3060319" y="291845"/>
                  </a:lnTo>
                  <a:lnTo>
                    <a:pt x="48641" y="291845"/>
                  </a:lnTo>
                  <a:lnTo>
                    <a:pt x="29682" y="288032"/>
                  </a:lnTo>
                  <a:lnTo>
                    <a:pt x="14223" y="277621"/>
                  </a:lnTo>
                  <a:lnTo>
                    <a:pt x="3813" y="262163"/>
                  </a:lnTo>
                  <a:lnTo>
                    <a:pt x="0" y="243204"/>
                  </a:lnTo>
                  <a:lnTo>
                    <a:pt x="0" y="4864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807964" y="818134"/>
            <a:ext cx="13754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Trebuchet MS"/>
                <a:cs typeface="Trebuchet MS"/>
              </a:rPr>
              <a:t>Code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Snippet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29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53325" y="3280473"/>
            <a:ext cx="1550035" cy="878205"/>
            <a:chOff x="953325" y="3280473"/>
            <a:chExt cx="1550035" cy="878205"/>
          </a:xfrm>
        </p:grpSpPr>
        <p:sp>
          <p:nvSpPr>
            <p:cNvPr id="37" name="object 37"/>
            <p:cNvSpPr/>
            <p:nvPr/>
          </p:nvSpPr>
          <p:spPr>
            <a:xfrm>
              <a:off x="961263" y="3288410"/>
              <a:ext cx="1534160" cy="862330"/>
            </a:xfrm>
            <a:custGeom>
              <a:avLst/>
              <a:gdLst/>
              <a:ahLst/>
              <a:cxnLst/>
              <a:rect l="l" t="t" r="r" b="b"/>
              <a:pathLst>
                <a:path w="1534160" h="862329">
                  <a:moveTo>
                    <a:pt x="1390269" y="0"/>
                  </a:moveTo>
                  <a:lnTo>
                    <a:pt x="143637" y="0"/>
                  </a:lnTo>
                  <a:lnTo>
                    <a:pt x="98238" y="7318"/>
                  </a:lnTo>
                  <a:lnTo>
                    <a:pt x="58808" y="27700"/>
                  </a:lnTo>
                  <a:lnTo>
                    <a:pt x="27714" y="58786"/>
                  </a:lnTo>
                  <a:lnTo>
                    <a:pt x="7323" y="98218"/>
                  </a:lnTo>
                  <a:lnTo>
                    <a:pt x="0" y="143637"/>
                  </a:lnTo>
                  <a:lnTo>
                    <a:pt x="0" y="718185"/>
                  </a:lnTo>
                  <a:lnTo>
                    <a:pt x="7323" y="763603"/>
                  </a:lnTo>
                  <a:lnTo>
                    <a:pt x="27714" y="803035"/>
                  </a:lnTo>
                  <a:lnTo>
                    <a:pt x="58808" y="834121"/>
                  </a:lnTo>
                  <a:lnTo>
                    <a:pt x="98238" y="854503"/>
                  </a:lnTo>
                  <a:lnTo>
                    <a:pt x="143637" y="861822"/>
                  </a:lnTo>
                  <a:lnTo>
                    <a:pt x="1390269" y="861822"/>
                  </a:lnTo>
                  <a:lnTo>
                    <a:pt x="1435687" y="854503"/>
                  </a:lnTo>
                  <a:lnTo>
                    <a:pt x="1475119" y="834121"/>
                  </a:lnTo>
                  <a:lnTo>
                    <a:pt x="1506205" y="803035"/>
                  </a:lnTo>
                  <a:lnTo>
                    <a:pt x="1526587" y="763603"/>
                  </a:lnTo>
                  <a:lnTo>
                    <a:pt x="1533906" y="718185"/>
                  </a:lnTo>
                  <a:lnTo>
                    <a:pt x="1533906" y="143637"/>
                  </a:lnTo>
                  <a:lnTo>
                    <a:pt x="1526587" y="98218"/>
                  </a:lnTo>
                  <a:lnTo>
                    <a:pt x="1506205" y="58786"/>
                  </a:lnTo>
                  <a:lnTo>
                    <a:pt x="1475119" y="27700"/>
                  </a:lnTo>
                  <a:lnTo>
                    <a:pt x="1435687" y="7318"/>
                  </a:lnTo>
                  <a:lnTo>
                    <a:pt x="1390269" y="0"/>
                  </a:lnTo>
                  <a:close/>
                </a:path>
              </a:pathLst>
            </a:custGeom>
            <a:solidFill>
              <a:srgbClr val="2EA2ED">
                <a:alpha val="1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61263" y="3288410"/>
              <a:ext cx="1534160" cy="862330"/>
            </a:xfrm>
            <a:custGeom>
              <a:avLst/>
              <a:gdLst/>
              <a:ahLst/>
              <a:cxnLst/>
              <a:rect l="l" t="t" r="r" b="b"/>
              <a:pathLst>
                <a:path w="1534160" h="862329">
                  <a:moveTo>
                    <a:pt x="0" y="143637"/>
                  </a:moveTo>
                  <a:lnTo>
                    <a:pt x="7323" y="98218"/>
                  </a:lnTo>
                  <a:lnTo>
                    <a:pt x="27714" y="58786"/>
                  </a:lnTo>
                  <a:lnTo>
                    <a:pt x="58808" y="27700"/>
                  </a:lnTo>
                  <a:lnTo>
                    <a:pt x="98238" y="7318"/>
                  </a:lnTo>
                  <a:lnTo>
                    <a:pt x="143637" y="0"/>
                  </a:lnTo>
                  <a:lnTo>
                    <a:pt x="1390269" y="0"/>
                  </a:lnTo>
                  <a:lnTo>
                    <a:pt x="1435687" y="7318"/>
                  </a:lnTo>
                  <a:lnTo>
                    <a:pt x="1475119" y="27700"/>
                  </a:lnTo>
                  <a:lnTo>
                    <a:pt x="1506205" y="58786"/>
                  </a:lnTo>
                  <a:lnTo>
                    <a:pt x="1526587" y="98218"/>
                  </a:lnTo>
                  <a:lnTo>
                    <a:pt x="1533906" y="143637"/>
                  </a:lnTo>
                  <a:lnTo>
                    <a:pt x="1533906" y="718185"/>
                  </a:lnTo>
                  <a:lnTo>
                    <a:pt x="1526587" y="763603"/>
                  </a:lnTo>
                  <a:lnTo>
                    <a:pt x="1506205" y="803035"/>
                  </a:lnTo>
                  <a:lnTo>
                    <a:pt x="1475119" y="834121"/>
                  </a:lnTo>
                  <a:lnTo>
                    <a:pt x="1435687" y="854503"/>
                  </a:lnTo>
                  <a:lnTo>
                    <a:pt x="1390269" y="861822"/>
                  </a:lnTo>
                  <a:lnTo>
                    <a:pt x="143637" y="861822"/>
                  </a:lnTo>
                  <a:lnTo>
                    <a:pt x="98238" y="854503"/>
                  </a:lnTo>
                  <a:lnTo>
                    <a:pt x="58808" y="834121"/>
                  </a:lnTo>
                  <a:lnTo>
                    <a:pt x="27714" y="803035"/>
                  </a:lnTo>
                  <a:lnTo>
                    <a:pt x="7323" y="763603"/>
                  </a:lnTo>
                  <a:lnTo>
                    <a:pt x="0" y="718185"/>
                  </a:lnTo>
                  <a:lnTo>
                    <a:pt x="0" y="143637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40318" y="1522475"/>
            <a:ext cx="3313937" cy="174269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40318" y="3395471"/>
            <a:ext cx="3313937" cy="1804415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8813355" y="5369877"/>
            <a:ext cx="3124835" cy="307340"/>
            <a:chOff x="8813355" y="5369877"/>
            <a:chExt cx="3124835" cy="307340"/>
          </a:xfrm>
        </p:grpSpPr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1293" y="5377815"/>
              <a:ext cx="3108960" cy="29108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821293" y="5377815"/>
              <a:ext cx="3108960" cy="291465"/>
            </a:xfrm>
            <a:custGeom>
              <a:avLst/>
              <a:gdLst/>
              <a:ahLst/>
              <a:cxnLst/>
              <a:rect l="l" t="t" r="r" b="b"/>
              <a:pathLst>
                <a:path w="3108959" h="291464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4" y="0"/>
                  </a:lnTo>
                  <a:lnTo>
                    <a:pt x="3060446" y="0"/>
                  </a:lnTo>
                  <a:lnTo>
                    <a:pt x="3079331" y="3811"/>
                  </a:lnTo>
                  <a:lnTo>
                    <a:pt x="3094751" y="14208"/>
                  </a:lnTo>
                  <a:lnTo>
                    <a:pt x="3105148" y="29628"/>
                  </a:lnTo>
                  <a:lnTo>
                    <a:pt x="3108960" y="48514"/>
                  </a:lnTo>
                  <a:lnTo>
                    <a:pt x="3108960" y="242570"/>
                  </a:lnTo>
                  <a:lnTo>
                    <a:pt x="3105148" y="261455"/>
                  </a:lnTo>
                  <a:lnTo>
                    <a:pt x="3094751" y="276875"/>
                  </a:lnTo>
                  <a:lnTo>
                    <a:pt x="3079331" y="287272"/>
                  </a:lnTo>
                  <a:lnTo>
                    <a:pt x="3060446" y="291084"/>
                  </a:lnTo>
                  <a:lnTo>
                    <a:pt x="48514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0067797" y="5375909"/>
            <a:ext cx="6172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latin typeface="Trebuchet MS"/>
                <a:cs typeface="Trebuchet MS"/>
              </a:rPr>
              <a:t>Output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>
              <a:lnSpc>
                <a:spcPts val="1365"/>
              </a:lnSpc>
            </a:pPr>
            <a:r>
              <a:rPr spc="-25" dirty="0"/>
              <a:t>16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4331291" y="6600190"/>
            <a:ext cx="32296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 </a:t>
            </a:r>
            <a:r>
              <a:rPr sz="1200" spc="-55" dirty="0">
                <a:latin typeface="Trebuchet MS"/>
                <a:cs typeface="Trebuchet MS"/>
              </a:rPr>
              <a:t>Development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ReactJS/Session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4987" y="1097343"/>
            <a:ext cx="11362690" cy="5094605"/>
            <a:chOff x="534987" y="1097343"/>
            <a:chExt cx="11362690" cy="50946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41664" y="1531619"/>
              <a:ext cx="3155442" cy="11361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925" y="1105280"/>
              <a:ext cx="4048505" cy="50787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2925" y="1105280"/>
              <a:ext cx="4048760" cy="5078730"/>
            </a:xfrm>
            <a:custGeom>
              <a:avLst/>
              <a:gdLst/>
              <a:ahLst/>
              <a:cxnLst/>
              <a:rect l="l" t="t" r="r" b="b"/>
              <a:pathLst>
                <a:path w="4048760" h="5078730">
                  <a:moveTo>
                    <a:pt x="0" y="674751"/>
                  </a:moveTo>
                  <a:lnTo>
                    <a:pt x="1694" y="626567"/>
                  </a:lnTo>
                  <a:lnTo>
                    <a:pt x="6700" y="579297"/>
                  </a:lnTo>
                  <a:lnTo>
                    <a:pt x="14905" y="533055"/>
                  </a:lnTo>
                  <a:lnTo>
                    <a:pt x="26194" y="487955"/>
                  </a:lnTo>
                  <a:lnTo>
                    <a:pt x="40452" y="444112"/>
                  </a:lnTo>
                  <a:lnTo>
                    <a:pt x="57567" y="401639"/>
                  </a:lnTo>
                  <a:lnTo>
                    <a:pt x="77422" y="360651"/>
                  </a:lnTo>
                  <a:lnTo>
                    <a:pt x="99905" y="321262"/>
                  </a:lnTo>
                  <a:lnTo>
                    <a:pt x="124901" y="283587"/>
                  </a:lnTo>
                  <a:lnTo>
                    <a:pt x="152295" y="247739"/>
                  </a:lnTo>
                  <a:lnTo>
                    <a:pt x="181975" y="213832"/>
                  </a:lnTo>
                  <a:lnTo>
                    <a:pt x="213824" y="181982"/>
                  </a:lnTo>
                  <a:lnTo>
                    <a:pt x="247730" y="152302"/>
                  </a:lnTo>
                  <a:lnTo>
                    <a:pt x="283578" y="124907"/>
                  </a:lnTo>
                  <a:lnTo>
                    <a:pt x="321254" y="99910"/>
                  </a:lnTo>
                  <a:lnTo>
                    <a:pt x="360644" y="77427"/>
                  </a:lnTo>
                  <a:lnTo>
                    <a:pt x="401633" y="57570"/>
                  </a:lnTo>
                  <a:lnTo>
                    <a:pt x="444108" y="40455"/>
                  </a:lnTo>
                  <a:lnTo>
                    <a:pt x="487953" y="26196"/>
                  </a:lnTo>
                  <a:lnTo>
                    <a:pt x="533056" y="14906"/>
                  </a:lnTo>
                  <a:lnTo>
                    <a:pt x="579301" y="6701"/>
                  </a:lnTo>
                  <a:lnTo>
                    <a:pt x="626575" y="1694"/>
                  </a:lnTo>
                  <a:lnTo>
                    <a:pt x="674763" y="0"/>
                  </a:lnTo>
                  <a:lnTo>
                    <a:pt x="3373754" y="0"/>
                  </a:lnTo>
                  <a:lnTo>
                    <a:pt x="3421938" y="1694"/>
                  </a:lnTo>
                  <a:lnTo>
                    <a:pt x="3469208" y="6701"/>
                  </a:lnTo>
                  <a:lnTo>
                    <a:pt x="3515450" y="14906"/>
                  </a:lnTo>
                  <a:lnTo>
                    <a:pt x="3560550" y="26196"/>
                  </a:lnTo>
                  <a:lnTo>
                    <a:pt x="3604393" y="40455"/>
                  </a:lnTo>
                  <a:lnTo>
                    <a:pt x="3646866" y="57570"/>
                  </a:lnTo>
                  <a:lnTo>
                    <a:pt x="3687854" y="77427"/>
                  </a:lnTo>
                  <a:lnTo>
                    <a:pt x="3727243" y="99910"/>
                  </a:lnTo>
                  <a:lnTo>
                    <a:pt x="3764918" y="124907"/>
                  </a:lnTo>
                  <a:lnTo>
                    <a:pt x="3800766" y="152302"/>
                  </a:lnTo>
                  <a:lnTo>
                    <a:pt x="3834673" y="181982"/>
                  </a:lnTo>
                  <a:lnTo>
                    <a:pt x="3866523" y="213832"/>
                  </a:lnTo>
                  <a:lnTo>
                    <a:pt x="3896203" y="247739"/>
                  </a:lnTo>
                  <a:lnTo>
                    <a:pt x="3923598" y="283587"/>
                  </a:lnTo>
                  <a:lnTo>
                    <a:pt x="3948595" y="321262"/>
                  </a:lnTo>
                  <a:lnTo>
                    <a:pt x="3971078" y="360651"/>
                  </a:lnTo>
                  <a:lnTo>
                    <a:pt x="3990935" y="401639"/>
                  </a:lnTo>
                  <a:lnTo>
                    <a:pt x="4008050" y="444112"/>
                  </a:lnTo>
                  <a:lnTo>
                    <a:pt x="4022309" y="487955"/>
                  </a:lnTo>
                  <a:lnTo>
                    <a:pt x="4033599" y="533055"/>
                  </a:lnTo>
                  <a:lnTo>
                    <a:pt x="4041804" y="579297"/>
                  </a:lnTo>
                  <a:lnTo>
                    <a:pt x="4046811" y="626567"/>
                  </a:lnTo>
                  <a:lnTo>
                    <a:pt x="4048505" y="674751"/>
                  </a:lnTo>
                  <a:lnTo>
                    <a:pt x="4048505" y="4403979"/>
                  </a:lnTo>
                  <a:lnTo>
                    <a:pt x="4046811" y="4452165"/>
                  </a:lnTo>
                  <a:lnTo>
                    <a:pt x="4041804" y="4499438"/>
                  </a:lnTo>
                  <a:lnTo>
                    <a:pt x="4033599" y="4545681"/>
                  </a:lnTo>
                  <a:lnTo>
                    <a:pt x="4022309" y="4590783"/>
                  </a:lnTo>
                  <a:lnTo>
                    <a:pt x="4008050" y="4634627"/>
                  </a:lnTo>
                  <a:lnTo>
                    <a:pt x="3990935" y="4677101"/>
                  </a:lnTo>
                  <a:lnTo>
                    <a:pt x="3971078" y="4718089"/>
                  </a:lnTo>
                  <a:lnTo>
                    <a:pt x="3948595" y="4757478"/>
                  </a:lnTo>
                  <a:lnTo>
                    <a:pt x="3923598" y="4795153"/>
                  </a:lnTo>
                  <a:lnTo>
                    <a:pt x="3896203" y="4831001"/>
                  </a:lnTo>
                  <a:lnTo>
                    <a:pt x="3866523" y="4864906"/>
                  </a:lnTo>
                  <a:lnTo>
                    <a:pt x="3834673" y="4896756"/>
                  </a:lnTo>
                  <a:lnTo>
                    <a:pt x="3800766" y="4926435"/>
                  </a:lnTo>
                  <a:lnTo>
                    <a:pt x="3764918" y="4953829"/>
                  </a:lnTo>
                  <a:lnTo>
                    <a:pt x="3727243" y="4978825"/>
                  </a:lnTo>
                  <a:lnTo>
                    <a:pt x="3687854" y="5001307"/>
                  </a:lnTo>
                  <a:lnTo>
                    <a:pt x="3646866" y="5021163"/>
                  </a:lnTo>
                  <a:lnTo>
                    <a:pt x="3604393" y="5038277"/>
                  </a:lnTo>
                  <a:lnTo>
                    <a:pt x="3560550" y="5052535"/>
                  </a:lnTo>
                  <a:lnTo>
                    <a:pt x="3515450" y="5063824"/>
                  </a:lnTo>
                  <a:lnTo>
                    <a:pt x="3469208" y="5072029"/>
                  </a:lnTo>
                  <a:lnTo>
                    <a:pt x="3421938" y="5077035"/>
                  </a:lnTo>
                  <a:lnTo>
                    <a:pt x="3373754" y="5078730"/>
                  </a:lnTo>
                  <a:lnTo>
                    <a:pt x="674763" y="5078730"/>
                  </a:lnTo>
                  <a:lnTo>
                    <a:pt x="626575" y="5077035"/>
                  </a:lnTo>
                  <a:lnTo>
                    <a:pt x="579301" y="5072029"/>
                  </a:lnTo>
                  <a:lnTo>
                    <a:pt x="533056" y="5063824"/>
                  </a:lnTo>
                  <a:lnTo>
                    <a:pt x="487953" y="5052535"/>
                  </a:lnTo>
                  <a:lnTo>
                    <a:pt x="444108" y="5038277"/>
                  </a:lnTo>
                  <a:lnTo>
                    <a:pt x="401633" y="5021163"/>
                  </a:lnTo>
                  <a:lnTo>
                    <a:pt x="360644" y="5001307"/>
                  </a:lnTo>
                  <a:lnTo>
                    <a:pt x="321254" y="4978825"/>
                  </a:lnTo>
                  <a:lnTo>
                    <a:pt x="283578" y="4953829"/>
                  </a:lnTo>
                  <a:lnTo>
                    <a:pt x="247730" y="4926435"/>
                  </a:lnTo>
                  <a:lnTo>
                    <a:pt x="213824" y="4896756"/>
                  </a:lnTo>
                  <a:lnTo>
                    <a:pt x="181975" y="4864906"/>
                  </a:lnTo>
                  <a:lnTo>
                    <a:pt x="152295" y="4831001"/>
                  </a:lnTo>
                  <a:lnTo>
                    <a:pt x="124901" y="4795153"/>
                  </a:lnTo>
                  <a:lnTo>
                    <a:pt x="99905" y="4757478"/>
                  </a:lnTo>
                  <a:lnTo>
                    <a:pt x="77422" y="4718089"/>
                  </a:lnTo>
                  <a:lnTo>
                    <a:pt x="57567" y="4677101"/>
                  </a:lnTo>
                  <a:lnTo>
                    <a:pt x="40452" y="4634627"/>
                  </a:lnTo>
                  <a:lnTo>
                    <a:pt x="26194" y="4590783"/>
                  </a:lnTo>
                  <a:lnTo>
                    <a:pt x="14905" y="4545681"/>
                  </a:lnTo>
                  <a:lnTo>
                    <a:pt x="6700" y="4499438"/>
                  </a:lnTo>
                  <a:lnTo>
                    <a:pt x="1694" y="4452165"/>
                  </a:lnTo>
                  <a:lnTo>
                    <a:pt x="0" y="4403979"/>
                  </a:lnTo>
                  <a:lnTo>
                    <a:pt x="0" y="67475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9295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CREATING</a:t>
            </a:r>
            <a:r>
              <a:rPr sz="3200" spc="-5" dirty="0"/>
              <a:t> </a:t>
            </a:r>
            <a:r>
              <a:rPr sz="3200" spc="180" dirty="0"/>
              <a:t>MORE</a:t>
            </a:r>
            <a:r>
              <a:rPr sz="3200" dirty="0"/>
              <a:t> </a:t>
            </a:r>
            <a:r>
              <a:rPr sz="3200" spc="95" dirty="0"/>
              <a:t>COMPLEX</a:t>
            </a:r>
            <a:r>
              <a:rPr sz="3200" spc="5" dirty="0"/>
              <a:t> </a:t>
            </a:r>
            <a:r>
              <a:rPr sz="3200" spc="110" dirty="0"/>
              <a:t>CRUD</a:t>
            </a:r>
            <a:r>
              <a:rPr sz="3200" dirty="0"/>
              <a:t> APPLICATION</a:t>
            </a:r>
            <a:r>
              <a:rPr sz="3200" spc="-15" dirty="0"/>
              <a:t> </a:t>
            </a:r>
            <a:r>
              <a:rPr sz="3200" spc="-30" dirty="0"/>
              <a:t>[8-</a:t>
            </a:r>
            <a:r>
              <a:rPr sz="3200" spc="-25" dirty="0"/>
              <a:t>9]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819150" y="1177797"/>
            <a:ext cx="3454400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 marR="1224280" indent="-1524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Courier New"/>
                <a:cs typeface="Courier New"/>
              </a:rPr>
              <a:t>export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EditUser()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id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}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10" dirty="0">
                <a:latin typeface="Courier New"/>
                <a:cs typeface="Courier New"/>
              </a:rPr>
              <a:t> useParams(); console.log(id);</a:t>
            </a:r>
            <a:endParaRPr sz="1000">
              <a:latin typeface="Courier New"/>
              <a:cs typeface="Courier New"/>
            </a:endParaRPr>
          </a:p>
          <a:p>
            <a:pPr marL="165100" marR="30988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[user,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setUser]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useState(null); </a:t>
            </a:r>
            <a:r>
              <a:rPr sz="1000" dirty="0">
                <a:latin typeface="Courier New"/>
                <a:cs typeface="Courier New"/>
              </a:rPr>
              <a:t>useEffect(()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fetch(`https://640fc234864814e5b63f0d2f.mocka pi.io/users/${id}`)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.then((data)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data.json())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.then((userInfo)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setUser(userInfo));</a:t>
            </a:r>
            <a:endParaRPr sz="1000">
              <a:latin typeface="Courier New"/>
              <a:cs typeface="Courier New"/>
            </a:endParaRPr>
          </a:p>
          <a:p>
            <a:pPr marL="12700" marR="538480" indent="152400">
              <a:lnSpc>
                <a:spcPct val="100000"/>
              </a:lnSpc>
              <a:tabLst>
                <a:tab pos="850265" algn="l"/>
              </a:tabLst>
            </a:pPr>
            <a:r>
              <a:rPr sz="1000" dirty="0">
                <a:latin typeface="Courier New"/>
                <a:cs typeface="Courier New"/>
              </a:rPr>
              <a:t>},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spc="-20" dirty="0">
                <a:latin typeface="Courier New"/>
                <a:cs typeface="Courier New"/>
              </a:rPr>
              <a:t>[]);</a:t>
            </a:r>
            <a:r>
              <a:rPr sz="1000" dirty="0">
                <a:latin typeface="Courier New"/>
                <a:cs typeface="Courier New"/>
              </a:rPr>
              <a:t>	return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?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&lt;EditUserForm </a:t>
            </a:r>
            <a:r>
              <a:rPr sz="1000" dirty="0">
                <a:latin typeface="Courier New"/>
                <a:cs typeface="Courier New"/>
              </a:rPr>
              <a:t>user={user}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/&gt;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: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&lt;p&gt;Loading...&lt;/p&gt;;</a:t>
            </a:r>
            <a:endParaRPr sz="1000">
              <a:latin typeface="Courier New"/>
              <a:cs typeface="Courier New"/>
            </a:endParaRPr>
          </a:p>
          <a:p>
            <a:pPr marL="165100" marR="5080" indent="-1524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}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export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function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EditUserForm({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user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})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handleSubmit,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handleChange,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errors,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touched,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values,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handleBlur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5350" y="3311905"/>
            <a:ext cx="26930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9865" algn="l"/>
              </a:tabLst>
            </a:pPr>
            <a:r>
              <a:rPr sz="1000" dirty="0">
                <a:latin typeface="Courier New"/>
                <a:cs typeface="Courier New"/>
              </a:rPr>
              <a:t>}</a:t>
            </a:r>
            <a:r>
              <a:rPr sz="1000" spc="-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useFormik({</a:t>
            </a:r>
            <a:r>
              <a:rPr sz="1000" dirty="0">
                <a:latin typeface="Courier New"/>
                <a:cs typeface="Courier New"/>
              </a:rPr>
              <a:t>	initialValues: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6350" y="3464305"/>
            <a:ext cx="124460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name: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user.name, </a:t>
            </a:r>
            <a:r>
              <a:rPr sz="1000" dirty="0">
                <a:latin typeface="Courier New"/>
                <a:cs typeface="Courier New"/>
              </a:rPr>
              <a:t>pic: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user.pic, </a:t>
            </a:r>
            <a:r>
              <a:rPr sz="1000" dirty="0">
                <a:latin typeface="Courier New"/>
                <a:cs typeface="Courier New"/>
              </a:rPr>
              <a:t>bio: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user.bio,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3950" y="3921505"/>
            <a:ext cx="1778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Courier New"/>
                <a:cs typeface="Courier New"/>
              </a:rPr>
              <a:t>},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81150" y="3921505"/>
            <a:ext cx="18548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onSubmit: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(newUser)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76350" y="4073652"/>
            <a:ext cx="13208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addUser(newUser);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3950" y="4226560"/>
            <a:ext cx="17780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1000" spc="-25" dirty="0">
                <a:latin typeface="Courier New"/>
                <a:cs typeface="Courier New"/>
              </a:rPr>
              <a:t>},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10" dirty="0">
                <a:latin typeface="Courier New"/>
                <a:cs typeface="Courier New"/>
              </a:rPr>
              <a:t>validationSchema: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9150" y="4378960"/>
            <a:ext cx="16256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userValidationSchema,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1550" y="4531360"/>
            <a:ext cx="276860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93065" algn="l"/>
              </a:tabLst>
            </a:pPr>
            <a:r>
              <a:rPr sz="1000" spc="-25" dirty="0">
                <a:latin typeface="Courier New"/>
                <a:cs typeface="Courier New"/>
              </a:rPr>
              <a:t>});</a:t>
            </a:r>
            <a:r>
              <a:rPr sz="1000" dirty="0">
                <a:latin typeface="Courier New"/>
                <a:cs typeface="Courier New"/>
              </a:rPr>
              <a:t>	const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navigate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useNavigate(); </a:t>
            </a: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addUser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(newUser)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console.log(newUser);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9150" y="4988560"/>
            <a:ext cx="345440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fetch(`https://640fc234864814e5b63f0d2f.mocka </a:t>
            </a:r>
            <a:r>
              <a:rPr sz="1000" dirty="0">
                <a:latin typeface="Courier New"/>
                <a:cs typeface="Courier New"/>
              </a:rPr>
              <a:t>pi.io/users`,</a:t>
            </a:r>
            <a:r>
              <a:rPr sz="1000" spc="-65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method: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"POST",</a:t>
            </a:r>
            <a:endParaRPr sz="1000">
              <a:latin typeface="Courier New"/>
              <a:cs typeface="Courier New"/>
            </a:endParaRPr>
          </a:p>
          <a:p>
            <a:pPr marL="469900" marR="69088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body: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JSON.stringify(newUser), </a:t>
            </a:r>
            <a:r>
              <a:rPr sz="1000" dirty="0">
                <a:latin typeface="Courier New"/>
                <a:cs typeface="Courier New"/>
              </a:rPr>
              <a:t>headers: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23950" y="5750559"/>
            <a:ext cx="29978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32100" algn="l"/>
              </a:tabLst>
            </a:pPr>
            <a:r>
              <a:rPr sz="1000" spc="-10" dirty="0">
                <a:latin typeface="Courier New"/>
                <a:cs typeface="Courier New"/>
              </a:rPr>
              <a:t>"Content-</a:t>
            </a:r>
            <a:r>
              <a:rPr sz="1000" dirty="0">
                <a:latin typeface="Courier New"/>
                <a:cs typeface="Courier New"/>
              </a:rPr>
              <a:t>Type":</a:t>
            </a:r>
            <a:r>
              <a:rPr sz="1000" spc="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"application/json",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25" dirty="0">
                <a:latin typeface="Courier New"/>
                <a:cs typeface="Courier New"/>
              </a:rPr>
              <a:t>},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536249" y="1085913"/>
            <a:ext cx="4164329" cy="5094605"/>
            <a:chOff x="4536249" y="1085913"/>
            <a:chExt cx="4164329" cy="509460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4186" y="1093850"/>
              <a:ext cx="4148328" cy="507873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544186" y="1093850"/>
              <a:ext cx="4148454" cy="5078730"/>
            </a:xfrm>
            <a:custGeom>
              <a:avLst/>
              <a:gdLst/>
              <a:ahLst/>
              <a:cxnLst/>
              <a:rect l="l" t="t" r="r" b="b"/>
              <a:pathLst>
                <a:path w="4148454" h="5078730">
                  <a:moveTo>
                    <a:pt x="0" y="691388"/>
                  </a:moveTo>
                  <a:lnTo>
                    <a:pt x="1594" y="644046"/>
                  </a:lnTo>
                  <a:lnTo>
                    <a:pt x="6310" y="597561"/>
                  </a:lnTo>
                  <a:lnTo>
                    <a:pt x="14044" y="552036"/>
                  </a:lnTo>
                  <a:lnTo>
                    <a:pt x="24693" y="507573"/>
                  </a:lnTo>
                  <a:lnTo>
                    <a:pt x="38155" y="464277"/>
                  </a:lnTo>
                  <a:lnTo>
                    <a:pt x="54326" y="422249"/>
                  </a:lnTo>
                  <a:lnTo>
                    <a:pt x="73103" y="381592"/>
                  </a:lnTo>
                  <a:lnTo>
                    <a:pt x="94384" y="342410"/>
                  </a:lnTo>
                  <a:lnTo>
                    <a:pt x="118066" y="304806"/>
                  </a:lnTo>
                  <a:lnTo>
                    <a:pt x="144045" y="268881"/>
                  </a:lnTo>
                  <a:lnTo>
                    <a:pt x="172219" y="234740"/>
                  </a:lnTo>
                  <a:lnTo>
                    <a:pt x="202485" y="202485"/>
                  </a:lnTo>
                  <a:lnTo>
                    <a:pt x="234740" y="172219"/>
                  </a:lnTo>
                  <a:lnTo>
                    <a:pt x="268881" y="144045"/>
                  </a:lnTo>
                  <a:lnTo>
                    <a:pt x="304806" y="118066"/>
                  </a:lnTo>
                  <a:lnTo>
                    <a:pt x="342410" y="94384"/>
                  </a:lnTo>
                  <a:lnTo>
                    <a:pt x="381592" y="73103"/>
                  </a:lnTo>
                  <a:lnTo>
                    <a:pt x="422249" y="54326"/>
                  </a:lnTo>
                  <a:lnTo>
                    <a:pt x="464277" y="38155"/>
                  </a:lnTo>
                  <a:lnTo>
                    <a:pt x="507573" y="24693"/>
                  </a:lnTo>
                  <a:lnTo>
                    <a:pt x="552036" y="14044"/>
                  </a:lnTo>
                  <a:lnTo>
                    <a:pt x="597561" y="6310"/>
                  </a:lnTo>
                  <a:lnTo>
                    <a:pt x="644046" y="1594"/>
                  </a:lnTo>
                  <a:lnTo>
                    <a:pt x="691388" y="0"/>
                  </a:lnTo>
                  <a:lnTo>
                    <a:pt x="3456940" y="0"/>
                  </a:lnTo>
                  <a:lnTo>
                    <a:pt x="3504281" y="1594"/>
                  </a:lnTo>
                  <a:lnTo>
                    <a:pt x="3550766" y="6310"/>
                  </a:lnTo>
                  <a:lnTo>
                    <a:pt x="3596291" y="14044"/>
                  </a:lnTo>
                  <a:lnTo>
                    <a:pt x="3640754" y="24693"/>
                  </a:lnTo>
                  <a:lnTo>
                    <a:pt x="3684050" y="38155"/>
                  </a:lnTo>
                  <a:lnTo>
                    <a:pt x="3726078" y="54326"/>
                  </a:lnTo>
                  <a:lnTo>
                    <a:pt x="3766735" y="73103"/>
                  </a:lnTo>
                  <a:lnTo>
                    <a:pt x="3805917" y="94384"/>
                  </a:lnTo>
                  <a:lnTo>
                    <a:pt x="3843521" y="118066"/>
                  </a:lnTo>
                  <a:lnTo>
                    <a:pt x="3879446" y="144045"/>
                  </a:lnTo>
                  <a:lnTo>
                    <a:pt x="3913587" y="172219"/>
                  </a:lnTo>
                  <a:lnTo>
                    <a:pt x="3945842" y="202485"/>
                  </a:lnTo>
                  <a:lnTo>
                    <a:pt x="3976108" y="234740"/>
                  </a:lnTo>
                  <a:lnTo>
                    <a:pt x="4004282" y="268881"/>
                  </a:lnTo>
                  <a:lnTo>
                    <a:pt x="4030261" y="304806"/>
                  </a:lnTo>
                  <a:lnTo>
                    <a:pt x="4053943" y="342410"/>
                  </a:lnTo>
                  <a:lnTo>
                    <a:pt x="4075224" y="381592"/>
                  </a:lnTo>
                  <a:lnTo>
                    <a:pt x="4094001" y="422249"/>
                  </a:lnTo>
                  <a:lnTo>
                    <a:pt x="4110172" y="464277"/>
                  </a:lnTo>
                  <a:lnTo>
                    <a:pt x="4123634" y="507573"/>
                  </a:lnTo>
                  <a:lnTo>
                    <a:pt x="4134283" y="552036"/>
                  </a:lnTo>
                  <a:lnTo>
                    <a:pt x="4142017" y="597561"/>
                  </a:lnTo>
                  <a:lnTo>
                    <a:pt x="4146733" y="644046"/>
                  </a:lnTo>
                  <a:lnTo>
                    <a:pt x="4148328" y="691388"/>
                  </a:lnTo>
                  <a:lnTo>
                    <a:pt x="4148328" y="4387342"/>
                  </a:lnTo>
                  <a:lnTo>
                    <a:pt x="4146733" y="4434678"/>
                  </a:lnTo>
                  <a:lnTo>
                    <a:pt x="4142017" y="4481158"/>
                  </a:lnTo>
                  <a:lnTo>
                    <a:pt x="4134283" y="4526679"/>
                  </a:lnTo>
                  <a:lnTo>
                    <a:pt x="4123634" y="4571138"/>
                  </a:lnTo>
                  <a:lnTo>
                    <a:pt x="4110172" y="4614432"/>
                  </a:lnTo>
                  <a:lnTo>
                    <a:pt x="4094001" y="4656459"/>
                  </a:lnTo>
                  <a:lnTo>
                    <a:pt x="4075224" y="4697114"/>
                  </a:lnTo>
                  <a:lnTo>
                    <a:pt x="4053943" y="4736296"/>
                  </a:lnTo>
                  <a:lnTo>
                    <a:pt x="4030261" y="4773901"/>
                  </a:lnTo>
                  <a:lnTo>
                    <a:pt x="4004282" y="4809826"/>
                  </a:lnTo>
                  <a:lnTo>
                    <a:pt x="3976108" y="4843968"/>
                  </a:lnTo>
                  <a:lnTo>
                    <a:pt x="3945842" y="4876225"/>
                  </a:lnTo>
                  <a:lnTo>
                    <a:pt x="3913587" y="4906493"/>
                  </a:lnTo>
                  <a:lnTo>
                    <a:pt x="3879446" y="4934669"/>
                  </a:lnTo>
                  <a:lnTo>
                    <a:pt x="3843521" y="4960650"/>
                  </a:lnTo>
                  <a:lnTo>
                    <a:pt x="3805917" y="4984334"/>
                  </a:lnTo>
                  <a:lnTo>
                    <a:pt x="3766735" y="5005617"/>
                  </a:lnTo>
                  <a:lnTo>
                    <a:pt x="3726078" y="5024396"/>
                  </a:lnTo>
                  <a:lnTo>
                    <a:pt x="3684050" y="5040569"/>
                  </a:lnTo>
                  <a:lnTo>
                    <a:pt x="3640754" y="5054032"/>
                  </a:lnTo>
                  <a:lnTo>
                    <a:pt x="3596291" y="5064683"/>
                  </a:lnTo>
                  <a:lnTo>
                    <a:pt x="3550766" y="5072418"/>
                  </a:lnTo>
                  <a:lnTo>
                    <a:pt x="3504281" y="5077134"/>
                  </a:lnTo>
                  <a:lnTo>
                    <a:pt x="3456940" y="5078730"/>
                  </a:lnTo>
                  <a:lnTo>
                    <a:pt x="691388" y="5078730"/>
                  </a:lnTo>
                  <a:lnTo>
                    <a:pt x="644046" y="5077134"/>
                  </a:lnTo>
                  <a:lnTo>
                    <a:pt x="597561" y="5072418"/>
                  </a:lnTo>
                  <a:lnTo>
                    <a:pt x="552036" y="5064683"/>
                  </a:lnTo>
                  <a:lnTo>
                    <a:pt x="507573" y="5054032"/>
                  </a:lnTo>
                  <a:lnTo>
                    <a:pt x="464277" y="5040569"/>
                  </a:lnTo>
                  <a:lnTo>
                    <a:pt x="422249" y="5024396"/>
                  </a:lnTo>
                  <a:lnTo>
                    <a:pt x="381592" y="5005617"/>
                  </a:lnTo>
                  <a:lnTo>
                    <a:pt x="342410" y="4984334"/>
                  </a:lnTo>
                  <a:lnTo>
                    <a:pt x="304806" y="4960650"/>
                  </a:lnTo>
                  <a:lnTo>
                    <a:pt x="268881" y="4934669"/>
                  </a:lnTo>
                  <a:lnTo>
                    <a:pt x="234740" y="4906493"/>
                  </a:lnTo>
                  <a:lnTo>
                    <a:pt x="202485" y="4876225"/>
                  </a:lnTo>
                  <a:lnTo>
                    <a:pt x="172219" y="4843968"/>
                  </a:lnTo>
                  <a:lnTo>
                    <a:pt x="144045" y="4809826"/>
                  </a:lnTo>
                  <a:lnTo>
                    <a:pt x="118066" y="4773901"/>
                  </a:lnTo>
                  <a:lnTo>
                    <a:pt x="94384" y="4736296"/>
                  </a:lnTo>
                  <a:lnTo>
                    <a:pt x="73103" y="4697114"/>
                  </a:lnTo>
                  <a:lnTo>
                    <a:pt x="54326" y="4656459"/>
                  </a:lnTo>
                  <a:lnTo>
                    <a:pt x="38155" y="4614432"/>
                  </a:lnTo>
                  <a:lnTo>
                    <a:pt x="24693" y="4571138"/>
                  </a:lnTo>
                  <a:lnTo>
                    <a:pt x="14044" y="4526679"/>
                  </a:lnTo>
                  <a:lnTo>
                    <a:pt x="6310" y="4481158"/>
                  </a:lnTo>
                  <a:lnTo>
                    <a:pt x="1594" y="4434678"/>
                  </a:lnTo>
                  <a:lnTo>
                    <a:pt x="0" y="4387342"/>
                  </a:lnTo>
                  <a:lnTo>
                    <a:pt x="0" y="69138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824984" y="1242822"/>
            <a:ext cx="26162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}).then(()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navigate("/users"));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};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return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(</a:t>
            </a:r>
            <a:endParaRPr sz="1000">
              <a:latin typeface="Courier New"/>
              <a:cs typeface="Courier New"/>
            </a:endParaRPr>
          </a:p>
          <a:p>
            <a:pPr marL="12700" marR="81280" indent="3048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&lt;form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onSubmit={handleSubmit} className="add-user-form"&gt;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82184" y="1852422"/>
            <a:ext cx="17780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07465" algn="l"/>
              </a:tabLst>
            </a:pPr>
            <a:r>
              <a:rPr sz="1000" spc="-10" dirty="0">
                <a:latin typeface="Courier New"/>
                <a:cs typeface="Courier New"/>
              </a:rPr>
              <a:t>{user.name}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10" dirty="0">
                <a:latin typeface="Courier New"/>
                <a:cs typeface="Courier New"/>
              </a:rPr>
              <a:t>&lt;input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34584" y="2004822"/>
            <a:ext cx="14732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value={values.name}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34584" y="2157222"/>
            <a:ext cx="177800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onChange={handleChange} onBlur={handleBlur} name="name"</a:t>
            </a:r>
            <a:endParaRPr sz="1000">
              <a:latin typeface="Courier New"/>
              <a:cs typeface="Courier New"/>
            </a:endParaRPr>
          </a:p>
          <a:p>
            <a:pPr marL="12700" marR="38608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type="text" placeholder="Name" required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82184" y="3071875"/>
            <a:ext cx="29216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sz="1000" spc="-25" dirty="0">
                <a:latin typeface="Courier New"/>
                <a:cs typeface="Courier New"/>
              </a:rPr>
              <a:t>/&gt;</a:t>
            </a:r>
            <a:r>
              <a:rPr sz="1000" dirty="0">
                <a:latin typeface="Courier New"/>
                <a:cs typeface="Courier New"/>
              </a:rPr>
              <a:t>	{touched.name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&amp;&amp;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errors.name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?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24984" y="3224275"/>
            <a:ext cx="21590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&lt;p&gt;{errors.name}&lt;/p&gt;</a:t>
            </a:r>
            <a:r>
              <a:rPr sz="1000" spc="-5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: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null}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82184" y="3376676"/>
            <a:ext cx="22352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0265" algn="l"/>
              </a:tabLst>
            </a:pPr>
            <a:r>
              <a:rPr sz="1000" spc="-10" dirty="0">
                <a:latin typeface="Courier New"/>
                <a:cs typeface="Courier New"/>
              </a:rPr>
              <a:t>&lt;input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10" dirty="0">
                <a:latin typeface="Courier New"/>
                <a:cs typeface="Courier New"/>
              </a:rPr>
              <a:t>value={values.pic}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434584" y="3529076"/>
            <a:ext cx="17780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onChange={handleChange} onBlur={handleBlur} name="pic"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type="text"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34584" y="4138676"/>
            <a:ext cx="22352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placeholder="Profile</a:t>
            </a:r>
            <a:r>
              <a:rPr sz="1000" spc="-6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Pic</a:t>
            </a:r>
            <a:r>
              <a:rPr sz="1000" spc="-55" dirty="0">
                <a:latin typeface="Courier New"/>
                <a:cs typeface="Courier New"/>
              </a:rPr>
              <a:t> </a:t>
            </a:r>
            <a:r>
              <a:rPr sz="1000" spc="-20" dirty="0">
                <a:latin typeface="Courier New"/>
                <a:cs typeface="Courier New"/>
              </a:rPr>
              <a:t>Url"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82184" y="4291076"/>
            <a:ext cx="2769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sz="1000" spc="-25" dirty="0">
                <a:latin typeface="Courier New"/>
                <a:cs typeface="Courier New"/>
              </a:rPr>
              <a:t>/&gt;</a:t>
            </a:r>
            <a:r>
              <a:rPr sz="1000" dirty="0">
                <a:latin typeface="Courier New"/>
                <a:cs typeface="Courier New"/>
              </a:rPr>
              <a:t>	{touched.pic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&amp;&amp;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errors.pic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?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24984" y="4443476"/>
            <a:ext cx="20828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&lt;p&gt;{errors.pic}&lt;/p&gt;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: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null}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82184" y="4595876"/>
            <a:ext cx="24638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8865" algn="l"/>
              </a:tabLst>
            </a:pPr>
            <a:r>
              <a:rPr sz="1000" spc="-10" dirty="0">
                <a:latin typeface="Courier New"/>
                <a:cs typeface="Courier New"/>
              </a:rPr>
              <a:t>&lt;input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10" dirty="0">
                <a:latin typeface="Courier New"/>
                <a:cs typeface="Courier New"/>
              </a:rPr>
              <a:t>value={values.bio}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24984" y="4748276"/>
            <a:ext cx="177800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onChange={handleChange} onBlur={handleBlur}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name="bio"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806183" y="5053076"/>
            <a:ext cx="8636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type="text"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34584" y="5205476"/>
            <a:ext cx="13208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ourier New"/>
                <a:cs typeface="Courier New"/>
              </a:rPr>
              <a:t>placeholder="Bio"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82184" y="5357622"/>
            <a:ext cx="2769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sz="1000" spc="-25" dirty="0">
                <a:latin typeface="Courier New"/>
                <a:cs typeface="Courier New"/>
              </a:rPr>
              <a:t>/&gt;</a:t>
            </a:r>
            <a:r>
              <a:rPr sz="1000" dirty="0">
                <a:latin typeface="Courier New"/>
                <a:cs typeface="Courier New"/>
              </a:rPr>
              <a:t>	{touched.bio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&amp;&amp;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errors.bio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?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24984" y="5510529"/>
            <a:ext cx="20828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&lt;p&gt;{errors.bio}&lt;/p&gt;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: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null}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282184" y="5662929"/>
            <a:ext cx="26924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&lt;button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type="submit"&gt;Save&lt;/button&gt;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29784" y="5815329"/>
            <a:ext cx="9398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</a:tabLst>
            </a:pPr>
            <a:r>
              <a:rPr sz="1000" spc="-10" dirty="0">
                <a:latin typeface="Courier New"/>
                <a:cs typeface="Courier New"/>
              </a:rPr>
              <a:t>&lt;/form&gt;</a:t>
            </a:r>
            <a:r>
              <a:rPr sz="1000" dirty="0">
                <a:latin typeface="Courier New"/>
                <a:cs typeface="Courier New"/>
              </a:rPr>
              <a:t>	</a:t>
            </a:r>
            <a:r>
              <a:rPr sz="1000" spc="-25" dirty="0">
                <a:latin typeface="Courier New"/>
                <a:cs typeface="Courier New"/>
              </a:rPr>
              <a:t>);}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32751" y="845883"/>
            <a:ext cx="3124835" cy="307340"/>
            <a:chOff x="932751" y="845883"/>
            <a:chExt cx="3124835" cy="307340"/>
          </a:xfrm>
        </p:grpSpPr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688" y="853821"/>
              <a:ext cx="3108960" cy="29108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40688" y="853821"/>
              <a:ext cx="3108960" cy="291465"/>
            </a:xfrm>
            <a:custGeom>
              <a:avLst/>
              <a:gdLst/>
              <a:ahLst/>
              <a:cxnLst/>
              <a:rect l="l" t="t" r="r" b="b"/>
              <a:pathLst>
                <a:path w="3108960" h="291465">
                  <a:moveTo>
                    <a:pt x="0" y="48513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4" y="0"/>
                  </a:lnTo>
                  <a:lnTo>
                    <a:pt x="3060446" y="0"/>
                  </a:lnTo>
                  <a:lnTo>
                    <a:pt x="3079331" y="3811"/>
                  </a:lnTo>
                  <a:lnTo>
                    <a:pt x="3094751" y="14208"/>
                  </a:lnTo>
                  <a:lnTo>
                    <a:pt x="3105148" y="29628"/>
                  </a:lnTo>
                  <a:lnTo>
                    <a:pt x="3108960" y="48513"/>
                  </a:lnTo>
                  <a:lnTo>
                    <a:pt x="3108960" y="242569"/>
                  </a:lnTo>
                  <a:lnTo>
                    <a:pt x="3105148" y="261455"/>
                  </a:lnTo>
                  <a:lnTo>
                    <a:pt x="3094751" y="276875"/>
                  </a:lnTo>
                  <a:lnTo>
                    <a:pt x="3079331" y="287272"/>
                  </a:lnTo>
                  <a:lnTo>
                    <a:pt x="3060446" y="291083"/>
                  </a:lnTo>
                  <a:lnTo>
                    <a:pt x="48514" y="291083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69"/>
                  </a:lnTo>
                  <a:lnTo>
                    <a:pt x="0" y="48513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807210" y="851408"/>
            <a:ext cx="13754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Trebuchet MS"/>
                <a:cs typeface="Trebuchet MS"/>
              </a:rPr>
              <a:t>Code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Snippet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30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933251" y="812355"/>
            <a:ext cx="3124835" cy="307975"/>
            <a:chOff x="4933251" y="812355"/>
            <a:chExt cx="3124835" cy="307975"/>
          </a:xfrm>
        </p:grpSpPr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1189" y="820293"/>
              <a:ext cx="3108960" cy="29184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941189" y="820293"/>
              <a:ext cx="3108960" cy="292100"/>
            </a:xfrm>
            <a:custGeom>
              <a:avLst/>
              <a:gdLst/>
              <a:ahLst/>
              <a:cxnLst/>
              <a:rect l="l" t="t" r="r" b="b"/>
              <a:pathLst>
                <a:path w="3108959" h="292100">
                  <a:moveTo>
                    <a:pt x="0" y="48640"/>
                  </a:moveTo>
                  <a:lnTo>
                    <a:pt x="3813" y="29682"/>
                  </a:lnTo>
                  <a:lnTo>
                    <a:pt x="14224" y="14223"/>
                  </a:lnTo>
                  <a:lnTo>
                    <a:pt x="29682" y="3813"/>
                  </a:lnTo>
                  <a:lnTo>
                    <a:pt x="48641" y="0"/>
                  </a:lnTo>
                  <a:lnTo>
                    <a:pt x="3060319" y="0"/>
                  </a:lnTo>
                  <a:lnTo>
                    <a:pt x="3079277" y="3813"/>
                  </a:lnTo>
                  <a:lnTo>
                    <a:pt x="3094736" y="14223"/>
                  </a:lnTo>
                  <a:lnTo>
                    <a:pt x="3105146" y="29682"/>
                  </a:lnTo>
                  <a:lnTo>
                    <a:pt x="3108960" y="48640"/>
                  </a:lnTo>
                  <a:lnTo>
                    <a:pt x="3108960" y="243204"/>
                  </a:lnTo>
                  <a:lnTo>
                    <a:pt x="3105146" y="262163"/>
                  </a:lnTo>
                  <a:lnTo>
                    <a:pt x="3094736" y="277621"/>
                  </a:lnTo>
                  <a:lnTo>
                    <a:pt x="3079277" y="288032"/>
                  </a:lnTo>
                  <a:lnTo>
                    <a:pt x="3060319" y="291845"/>
                  </a:lnTo>
                  <a:lnTo>
                    <a:pt x="48641" y="291845"/>
                  </a:lnTo>
                  <a:lnTo>
                    <a:pt x="29682" y="288032"/>
                  </a:lnTo>
                  <a:lnTo>
                    <a:pt x="14223" y="277621"/>
                  </a:lnTo>
                  <a:lnTo>
                    <a:pt x="3813" y="262163"/>
                  </a:lnTo>
                  <a:lnTo>
                    <a:pt x="0" y="243204"/>
                  </a:lnTo>
                  <a:lnTo>
                    <a:pt x="0" y="4864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807964" y="818134"/>
            <a:ext cx="13754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Trebuchet MS"/>
                <a:cs typeface="Trebuchet MS"/>
              </a:rPr>
              <a:t>Code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Snippet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31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030525" y="2604579"/>
            <a:ext cx="2360930" cy="370205"/>
            <a:chOff x="9030525" y="2604579"/>
            <a:chExt cx="2360930" cy="370205"/>
          </a:xfrm>
        </p:grpSpPr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38463" y="2612517"/>
              <a:ext cx="2344674" cy="35432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038463" y="2612517"/>
              <a:ext cx="2345055" cy="354330"/>
            </a:xfrm>
            <a:custGeom>
              <a:avLst/>
              <a:gdLst/>
              <a:ahLst/>
              <a:cxnLst/>
              <a:rect l="l" t="t" r="r" b="b"/>
              <a:pathLst>
                <a:path w="2345054" h="354330">
                  <a:moveTo>
                    <a:pt x="0" y="59054"/>
                  </a:moveTo>
                  <a:lnTo>
                    <a:pt x="4637" y="36058"/>
                  </a:lnTo>
                  <a:lnTo>
                    <a:pt x="17287" y="17287"/>
                  </a:lnTo>
                  <a:lnTo>
                    <a:pt x="36058" y="4637"/>
                  </a:lnTo>
                  <a:lnTo>
                    <a:pt x="59055" y="0"/>
                  </a:lnTo>
                  <a:lnTo>
                    <a:pt x="2285619" y="0"/>
                  </a:lnTo>
                  <a:lnTo>
                    <a:pt x="2308615" y="4637"/>
                  </a:lnTo>
                  <a:lnTo>
                    <a:pt x="2327386" y="17287"/>
                  </a:lnTo>
                  <a:lnTo>
                    <a:pt x="2340036" y="36058"/>
                  </a:lnTo>
                  <a:lnTo>
                    <a:pt x="2344674" y="59054"/>
                  </a:lnTo>
                  <a:lnTo>
                    <a:pt x="2344674" y="295274"/>
                  </a:lnTo>
                  <a:lnTo>
                    <a:pt x="2340036" y="318271"/>
                  </a:lnTo>
                  <a:lnTo>
                    <a:pt x="2327386" y="337042"/>
                  </a:lnTo>
                  <a:lnTo>
                    <a:pt x="2308615" y="349692"/>
                  </a:lnTo>
                  <a:lnTo>
                    <a:pt x="2285619" y="354329"/>
                  </a:lnTo>
                  <a:lnTo>
                    <a:pt x="59055" y="354329"/>
                  </a:lnTo>
                  <a:lnTo>
                    <a:pt x="36058" y="349692"/>
                  </a:lnTo>
                  <a:lnTo>
                    <a:pt x="17287" y="337042"/>
                  </a:lnTo>
                  <a:lnTo>
                    <a:pt x="4637" y="318271"/>
                  </a:lnTo>
                  <a:lnTo>
                    <a:pt x="0" y="295274"/>
                  </a:lnTo>
                  <a:lnTo>
                    <a:pt x="0" y="59054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9055044" y="2642107"/>
            <a:ext cx="23120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latin typeface="Trebuchet MS"/>
                <a:cs typeface="Trebuchet MS"/>
              </a:rPr>
              <a:t>Loading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the </a:t>
            </a:r>
            <a:r>
              <a:rPr sz="1600" spc="-55" dirty="0">
                <a:latin typeface="Trebuchet MS"/>
                <a:cs typeface="Trebuchet MS"/>
              </a:rPr>
              <a:t>User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Data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8692133" y="3236214"/>
            <a:ext cx="3255010" cy="2035810"/>
            <a:chOff x="8692133" y="3236214"/>
            <a:chExt cx="3255010" cy="2035810"/>
          </a:xfrm>
        </p:grpSpPr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2133" y="3236214"/>
              <a:ext cx="3254502" cy="145846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38462" y="4763643"/>
              <a:ext cx="2344674" cy="49987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9038462" y="4763643"/>
              <a:ext cx="2345055" cy="500380"/>
            </a:xfrm>
            <a:custGeom>
              <a:avLst/>
              <a:gdLst/>
              <a:ahLst/>
              <a:cxnLst/>
              <a:rect l="l" t="t" r="r" b="b"/>
              <a:pathLst>
                <a:path w="2345054" h="500379">
                  <a:moveTo>
                    <a:pt x="0" y="83311"/>
                  </a:moveTo>
                  <a:lnTo>
                    <a:pt x="6552" y="50899"/>
                  </a:lnTo>
                  <a:lnTo>
                    <a:pt x="24415" y="24415"/>
                  </a:lnTo>
                  <a:lnTo>
                    <a:pt x="50899" y="6552"/>
                  </a:lnTo>
                  <a:lnTo>
                    <a:pt x="83312" y="0"/>
                  </a:lnTo>
                  <a:lnTo>
                    <a:pt x="2261362" y="0"/>
                  </a:lnTo>
                  <a:lnTo>
                    <a:pt x="2293774" y="6552"/>
                  </a:lnTo>
                  <a:lnTo>
                    <a:pt x="2320258" y="24415"/>
                  </a:lnTo>
                  <a:lnTo>
                    <a:pt x="2338121" y="50899"/>
                  </a:lnTo>
                  <a:lnTo>
                    <a:pt x="2344674" y="83311"/>
                  </a:lnTo>
                  <a:lnTo>
                    <a:pt x="2344674" y="416559"/>
                  </a:lnTo>
                  <a:lnTo>
                    <a:pt x="2338121" y="448972"/>
                  </a:lnTo>
                  <a:lnTo>
                    <a:pt x="2320258" y="475456"/>
                  </a:lnTo>
                  <a:lnTo>
                    <a:pt x="2293774" y="493319"/>
                  </a:lnTo>
                  <a:lnTo>
                    <a:pt x="2261362" y="499871"/>
                  </a:lnTo>
                  <a:lnTo>
                    <a:pt x="83312" y="499871"/>
                  </a:lnTo>
                  <a:lnTo>
                    <a:pt x="50899" y="493319"/>
                  </a:lnTo>
                  <a:lnTo>
                    <a:pt x="24415" y="475456"/>
                  </a:lnTo>
                  <a:lnTo>
                    <a:pt x="6552" y="448972"/>
                  </a:lnTo>
                  <a:lnTo>
                    <a:pt x="0" y="416559"/>
                  </a:lnTo>
                  <a:lnTo>
                    <a:pt x="0" y="83311"/>
                  </a:lnTo>
                  <a:close/>
                </a:path>
              </a:pathLst>
            </a:custGeom>
            <a:ln w="15874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9237218" y="4744211"/>
            <a:ext cx="19475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8790" marR="5080" indent="-466725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latin typeface="Trebuchet MS"/>
                <a:cs typeface="Trebuchet MS"/>
              </a:rPr>
              <a:t>Output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of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with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Fetched </a:t>
            </a:r>
            <a:r>
              <a:rPr sz="1600" spc="-55" dirty="0">
                <a:latin typeface="Trebuchet MS"/>
                <a:cs typeface="Trebuchet MS"/>
              </a:rPr>
              <a:t>User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Details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>
              <a:lnSpc>
                <a:spcPts val="1365"/>
              </a:lnSpc>
            </a:pPr>
            <a:r>
              <a:rPr spc="-25" dirty="0"/>
              <a:t>17</a:t>
            </a:r>
          </a:p>
        </p:txBody>
      </p: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4331291" y="6600190"/>
            <a:ext cx="32296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 </a:t>
            </a:r>
            <a:r>
              <a:rPr sz="1200" spc="-55" dirty="0">
                <a:latin typeface="Trebuchet MS"/>
                <a:cs typeface="Trebuchet MS"/>
              </a:rPr>
              <a:t>Development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ReactJS/Session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9295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CREATING</a:t>
            </a:r>
            <a:r>
              <a:rPr sz="3200" spc="-5" dirty="0"/>
              <a:t> </a:t>
            </a:r>
            <a:r>
              <a:rPr sz="3200" spc="180" dirty="0"/>
              <a:t>MORE</a:t>
            </a:r>
            <a:r>
              <a:rPr sz="3200" dirty="0"/>
              <a:t> </a:t>
            </a:r>
            <a:r>
              <a:rPr sz="3200" spc="95" dirty="0"/>
              <a:t>COMPLEX</a:t>
            </a:r>
            <a:r>
              <a:rPr sz="3200" spc="5" dirty="0"/>
              <a:t> </a:t>
            </a:r>
            <a:r>
              <a:rPr sz="3200" spc="110" dirty="0"/>
              <a:t>CRUD</a:t>
            </a:r>
            <a:r>
              <a:rPr sz="3200" dirty="0"/>
              <a:t> APPLICATION</a:t>
            </a:r>
            <a:r>
              <a:rPr sz="3200" spc="-15" dirty="0"/>
              <a:t> </a:t>
            </a:r>
            <a:r>
              <a:rPr sz="3200" spc="-30" dirty="0"/>
              <a:t>[9-</a:t>
            </a:r>
            <a:r>
              <a:rPr sz="3200" spc="-25" dirty="0"/>
              <a:t>9]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544893" y="2161095"/>
            <a:ext cx="4688840" cy="2876550"/>
            <a:chOff x="544893" y="2161095"/>
            <a:chExt cx="4688840" cy="2876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830" y="2169032"/>
              <a:ext cx="4672584" cy="28605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2830" y="2169032"/>
              <a:ext cx="4672965" cy="2860675"/>
            </a:xfrm>
            <a:custGeom>
              <a:avLst/>
              <a:gdLst/>
              <a:ahLst/>
              <a:cxnLst/>
              <a:rect l="l" t="t" r="r" b="b"/>
              <a:pathLst>
                <a:path w="4672965" h="2860675">
                  <a:moveTo>
                    <a:pt x="0" y="476758"/>
                  </a:moveTo>
                  <a:lnTo>
                    <a:pt x="2461" y="428018"/>
                  </a:lnTo>
                  <a:lnTo>
                    <a:pt x="9686" y="380684"/>
                  </a:lnTo>
                  <a:lnTo>
                    <a:pt x="21435" y="334997"/>
                  </a:lnTo>
                  <a:lnTo>
                    <a:pt x="37467" y="291197"/>
                  </a:lnTo>
                  <a:lnTo>
                    <a:pt x="57544" y="249522"/>
                  </a:lnTo>
                  <a:lnTo>
                    <a:pt x="81426" y="210213"/>
                  </a:lnTo>
                  <a:lnTo>
                    <a:pt x="108872" y="173510"/>
                  </a:lnTo>
                  <a:lnTo>
                    <a:pt x="139644" y="139652"/>
                  </a:lnTo>
                  <a:lnTo>
                    <a:pt x="173501" y="108879"/>
                  </a:lnTo>
                  <a:lnTo>
                    <a:pt x="210205" y="81432"/>
                  </a:lnTo>
                  <a:lnTo>
                    <a:pt x="249515" y="57549"/>
                  </a:lnTo>
                  <a:lnTo>
                    <a:pt x="291191" y="37470"/>
                  </a:lnTo>
                  <a:lnTo>
                    <a:pt x="334995" y="21437"/>
                  </a:lnTo>
                  <a:lnTo>
                    <a:pt x="380685" y="9687"/>
                  </a:lnTo>
                  <a:lnTo>
                    <a:pt x="428024" y="2461"/>
                  </a:lnTo>
                  <a:lnTo>
                    <a:pt x="476770" y="0"/>
                  </a:lnTo>
                  <a:lnTo>
                    <a:pt x="4195826" y="0"/>
                  </a:lnTo>
                  <a:lnTo>
                    <a:pt x="4244565" y="2461"/>
                  </a:lnTo>
                  <a:lnTo>
                    <a:pt x="4291899" y="9687"/>
                  </a:lnTo>
                  <a:lnTo>
                    <a:pt x="4337586" y="21437"/>
                  </a:lnTo>
                  <a:lnTo>
                    <a:pt x="4381386" y="37470"/>
                  </a:lnTo>
                  <a:lnTo>
                    <a:pt x="4423061" y="57549"/>
                  </a:lnTo>
                  <a:lnTo>
                    <a:pt x="4462370" y="81432"/>
                  </a:lnTo>
                  <a:lnTo>
                    <a:pt x="4499073" y="108879"/>
                  </a:lnTo>
                  <a:lnTo>
                    <a:pt x="4532931" y="139652"/>
                  </a:lnTo>
                  <a:lnTo>
                    <a:pt x="4563704" y="173510"/>
                  </a:lnTo>
                  <a:lnTo>
                    <a:pt x="4591151" y="210213"/>
                  </a:lnTo>
                  <a:lnTo>
                    <a:pt x="4615034" y="249522"/>
                  </a:lnTo>
                  <a:lnTo>
                    <a:pt x="4635113" y="291197"/>
                  </a:lnTo>
                  <a:lnTo>
                    <a:pt x="4651146" y="334997"/>
                  </a:lnTo>
                  <a:lnTo>
                    <a:pt x="4662896" y="380684"/>
                  </a:lnTo>
                  <a:lnTo>
                    <a:pt x="4670122" y="428018"/>
                  </a:lnTo>
                  <a:lnTo>
                    <a:pt x="4672584" y="476758"/>
                  </a:lnTo>
                  <a:lnTo>
                    <a:pt x="4672584" y="2383790"/>
                  </a:lnTo>
                  <a:lnTo>
                    <a:pt x="4670122" y="2432529"/>
                  </a:lnTo>
                  <a:lnTo>
                    <a:pt x="4662896" y="2479863"/>
                  </a:lnTo>
                  <a:lnTo>
                    <a:pt x="4651146" y="2525550"/>
                  </a:lnTo>
                  <a:lnTo>
                    <a:pt x="4635113" y="2569350"/>
                  </a:lnTo>
                  <a:lnTo>
                    <a:pt x="4615034" y="2611025"/>
                  </a:lnTo>
                  <a:lnTo>
                    <a:pt x="4591151" y="2650334"/>
                  </a:lnTo>
                  <a:lnTo>
                    <a:pt x="4563704" y="2687037"/>
                  </a:lnTo>
                  <a:lnTo>
                    <a:pt x="4532931" y="2720895"/>
                  </a:lnTo>
                  <a:lnTo>
                    <a:pt x="4499073" y="2751668"/>
                  </a:lnTo>
                  <a:lnTo>
                    <a:pt x="4462370" y="2779115"/>
                  </a:lnTo>
                  <a:lnTo>
                    <a:pt x="4423061" y="2802998"/>
                  </a:lnTo>
                  <a:lnTo>
                    <a:pt x="4381386" y="2823077"/>
                  </a:lnTo>
                  <a:lnTo>
                    <a:pt x="4337586" y="2839110"/>
                  </a:lnTo>
                  <a:lnTo>
                    <a:pt x="4291899" y="2850860"/>
                  </a:lnTo>
                  <a:lnTo>
                    <a:pt x="4244565" y="2858086"/>
                  </a:lnTo>
                  <a:lnTo>
                    <a:pt x="4195826" y="2860548"/>
                  </a:lnTo>
                  <a:lnTo>
                    <a:pt x="476770" y="2860548"/>
                  </a:lnTo>
                  <a:lnTo>
                    <a:pt x="428024" y="2858086"/>
                  </a:lnTo>
                  <a:lnTo>
                    <a:pt x="380685" y="2850860"/>
                  </a:lnTo>
                  <a:lnTo>
                    <a:pt x="334995" y="2839110"/>
                  </a:lnTo>
                  <a:lnTo>
                    <a:pt x="291191" y="2823077"/>
                  </a:lnTo>
                  <a:lnTo>
                    <a:pt x="249515" y="2802998"/>
                  </a:lnTo>
                  <a:lnTo>
                    <a:pt x="210205" y="2779115"/>
                  </a:lnTo>
                  <a:lnTo>
                    <a:pt x="173501" y="2751668"/>
                  </a:lnTo>
                  <a:lnTo>
                    <a:pt x="139644" y="2720895"/>
                  </a:lnTo>
                  <a:lnTo>
                    <a:pt x="108872" y="2687037"/>
                  </a:lnTo>
                  <a:lnTo>
                    <a:pt x="81426" y="2650334"/>
                  </a:lnTo>
                  <a:lnTo>
                    <a:pt x="57544" y="2611025"/>
                  </a:lnTo>
                  <a:lnTo>
                    <a:pt x="37467" y="2569350"/>
                  </a:lnTo>
                  <a:lnTo>
                    <a:pt x="21435" y="2525550"/>
                  </a:lnTo>
                  <a:lnTo>
                    <a:pt x="9686" y="2479863"/>
                  </a:lnTo>
                  <a:lnTo>
                    <a:pt x="2461" y="2432529"/>
                  </a:lnTo>
                  <a:lnTo>
                    <a:pt x="0" y="2383790"/>
                  </a:lnTo>
                  <a:lnTo>
                    <a:pt x="0" y="476758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70636" y="2656839"/>
            <a:ext cx="421640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1376045" indent="-3048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urier New"/>
                <a:cs typeface="Courier New"/>
              </a:rPr>
              <a:t>const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updateUser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(updatedUser)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 </a:t>
            </a:r>
            <a:r>
              <a:rPr sz="1000" spc="-10" dirty="0">
                <a:latin typeface="Courier New"/>
                <a:cs typeface="Courier New"/>
              </a:rPr>
              <a:t>console.log(updatedUser);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0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Courier New"/>
                <a:cs typeface="Courier New"/>
              </a:rPr>
              <a:t>fetch(`https://640fc234864814e5b63f0d2f.mockapi.io/user </a:t>
            </a:r>
            <a:r>
              <a:rPr sz="1000" dirty="0">
                <a:latin typeface="Courier New"/>
                <a:cs typeface="Courier New"/>
              </a:rPr>
              <a:t>s/${user.id}`,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method: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"PUT",</a:t>
            </a:r>
            <a:endParaRPr sz="1000">
              <a:latin typeface="Courier New"/>
              <a:cs typeface="Courier New"/>
            </a:endParaRPr>
          </a:p>
          <a:p>
            <a:pPr marL="469900" marR="114808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body: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JSON.stringify(updatedUser), </a:t>
            </a:r>
            <a:r>
              <a:rPr sz="1000" dirty="0">
                <a:latin typeface="Courier New"/>
                <a:cs typeface="Courier New"/>
              </a:rPr>
              <a:t>headers: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1000" spc="-10" dirty="0">
                <a:latin typeface="Courier New"/>
                <a:cs typeface="Courier New"/>
              </a:rPr>
              <a:t>"Content-</a:t>
            </a:r>
            <a:r>
              <a:rPr sz="1000" dirty="0">
                <a:latin typeface="Courier New"/>
                <a:cs typeface="Courier New"/>
              </a:rPr>
              <a:t>Type":</a:t>
            </a:r>
            <a:r>
              <a:rPr sz="1000" spc="1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"application/json",</a:t>
            </a:r>
            <a:endParaRPr sz="1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},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1000" dirty="0">
                <a:latin typeface="Courier New"/>
                <a:cs typeface="Courier New"/>
              </a:rPr>
              <a:t>}).then(()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=&gt;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navigate("/users"));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1000" spc="-25" dirty="0">
                <a:latin typeface="Courier New"/>
                <a:cs typeface="Courier New"/>
              </a:rPr>
              <a:t>};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29169" y="1971357"/>
            <a:ext cx="3126105" cy="307975"/>
            <a:chOff x="1229169" y="1971357"/>
            <a:chExt cx="3126105" cy="3079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7107" y="1979295"/>
              <a:ext cx="3109722" cy="29184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37107" y="1979295"/>
              <a:ext cx="3110230" cy="292100"/>
            </a:xfrm>
            <a:custGeom>
              <a:avLst/>
              <a:gdLst/>
              <a:ahLst/>
              <a:cxnLst/>
              <a:rect l="l" t="t" r="r" b="b"/>
              <a:pathLst>
                <a:path w="3110229" h="292100">
                  <a:moveTo>
                    <a:pt x="0" y="48640"/>
                  </a:moveTo>
                  <a:lnTo>
                    <a:pt x="3822" y="29682"/>
                  </a:lnTo>
                  <a:lnTo>
                    <a:pt x="14247" y="14223"/>
                  </a:lnTo>
                  <a:lnTo>
                    <a:pt x="29709" y="3813"/>
                  </a:lnTo>
                  <a:lnTo>
                    <a:pt x="48641" y="0"/>
                  </a:lnTo>
                  <a:lnTo>
                    <a:pt x="3061081" y="0"/>
                  </a:lnTo>
                  <a:lnTo>
                    <a:pt x="3080039" y="3813"/>
                  </a:lnTo>
                  <a:lnTo>
                    <a:pt x="3095498" y="14223"/>
                  </a:lnTo>
                  <a:lnTo>
                    <a:pt x="3105908" y="29682"/>
                  </a:lnTo>
                  <a:lnTo>
                    <a:pt x="3109722" y="48640"/>
                  </a:lnTo>
                  <a:lnTo>
                    <a:pt x="3109722" y="243204"/>
                  </a:lnTo>
                  <a:lnTo>
                    <a:pt x="3105908" y="262163"/>
                  </a:lnTo>
                  <a:lnTo>
                    <a:pt x="3095498" y="277621"/>
                  </a:lnTo>
                  <a:lnTo>
                    <a:pt x="3080039" y="288032"/>
                  </a:lnTo>
                  <a:lnTo>
                    <a:pt x="3061081" y="291845"/>
                  </a:lnTo>
                  <a:lnTo>
                    <a:pt x="48641" y="291845"/>
                  </a:lnTo>
                  <a:lnTo>
                    <a:pt x="29709" y="288032"/>
                  </a:lnTo>
                  <a:lnTo>
                    <a:pt x="14247" y="277621"/>
                  </a:lnTo>
                  <a:lnTo>
                    <a:pt x="3822" y="262163"/>
                  </a:lnTo>
                  <a:lnTo>
                    <a:pt x="0" y="243204"/>
                  </a:lnTo>
                  <a:lnTo>
                    <a:pt x="0" y="48640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103882" y="1977643"/>
            <a:ext cx="13754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Trebuchet MS"/>
                <a:cs typeface="Trebuchet MS"/>
              </a:rPr>
              <a:t>Code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Snippet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31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83043" y="2602293"/>
            <a:ext cx="2640965" cy="1006475"/>
            <a:chOff x="983043" y="2602293"/>
            <a:chExt cx="2640965" cy="1006475"/>
          </a:xfrm>
        </p:grpSpPr>
        <p:sp>
          <p:nvSpPr>
            <p:cNvPr id="12" name="object 12"/>
            <p:cNvSpPr/>
            <p:nvPr/>
          </p:nvSpPr>
          <p:spPr>
            <a:xfrm>
              <a:off x="1143380" y="2610230"/>
              <a:ext cx="2472690" cy="382905"/>
            </a:xfrm>
            <a:custGeom>
              <a:avLst/>
              <a:gdLst/>
              <a:ahLst/>
              <a:cxnLst/>
              <a:rect l="l" t="t" r="r" b="b"/>
              <a:pathLst>
                <a:path w="2472690" h="382905">
                  <a:moveTo>
                    <a:pt x="2408936" y="0"/>
                  </a:moveTo>
                  <a:lnTo>
                    <a:pt x="63753" y="0"/>
                  </a:lnTo>
                  <a:lnTo>
                    <a:pt x="38940" y="5014"/>
                  </a:lnTo>
                  <a:lnTo>
                    <a:pt x="18675" y="18684"/>
                  </a:lnTo>
                  <a:lnTo>
                    <a:pt x="5010" y="38951"/>
                  </a:lnTo>
                  <a:lnTo>
                    <a:pt x="0" y="63753"/>
                  </a:lnTo>
                  <a:lnTo>
                    <a:pt x="0" y="318769"/>
                  </a:lnTo>
                  <a:lnTo>
                    <a:pt x="5010" y="343572"/>
                  </a:lnTo>
                  <a:lnTo>
                    <a:pt x="18675" y="363839"/>
                  </a:lnTo>
                  <a:lnTo>
                    <a:pt x="38940" y="377509"/>
                  </a:lnTo>
                  <a:lnTo>
                    <a:pt x="63753" y="382523"/>
                  </a:lnTo>
                  <a:lnTo>
                    <a:pt x="2408936" y="382523"/>
                  </a:lnTo>
                  <a:lnTo>
                    <a:pt x="2433738" y="377509"/>
                  </a:lnTo>
                  <a:lnTo>
                    <a:pt x="2454005" y="363839"/>
                  </a:lnTo>
                  <a:lnTo>
                    <a:pt x="2467675" y="343572"/>
                  </a:lnTo>
                  <a:lnTo>
                    <a:pt x="2472690" y="318769"/>
                  </a:lnTo>
                  <a:lnTo>
                    <a:pt x="2472690" y="63753"/>
                  </a:lnTo>
                  <a:lnTo>
                    <a:pt x="2467675" y="38951"/>
                  </a:lnTo>
                  <a:lnTo>
                    <a:pt x="2454005" y="18684"/>
                  </a:lnTo>
                  <a:lnTo>
                    <a:pt x="2433738" y="5014"/>
                  </a:lnTo>
                  <a:lnTo>
                    <a:pt x="2408936" y="0"/>
                  </a:lnTo>
                  <a:close/>
                </a:path>
              </a:pathLst>
            </a:custGeom>
            <a:solidFill>
              <a:srgbClr val="2EA2ED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43380" y="2610230"/>
              <a:ext cx="2472690" cy="382905"/>
            </a:xfrm>
            <a:custGeom>
              <a:avLst/>
              <a:gdLst/>
              <a:ahLst/>
              <a:cxnLst/>
              <a:rect l="l" t="t" r="r" b="b"/>
              <a:pathLst>
                <a:path w="2472690" h="382905">
                  <a:moveTo>
                    <a:pt x="0" y="63753"/>
                  </a:moveTo>
                  <a:lnTo>
                    <a:pt x="5010" y="38951"/>
                  </a:lnTo>
                  <a:lnTo>
                    <a:pt x="18675" y="18684"/>
                  </a:lnTo>
                  <a:lnTo>
                    <a:pt x="38940" y="5014"/>
                  </a:lnTo>
                  <a:lnTo>
                    <a:pt x="63753" y="0"/>
                  </a:lnTo>
                  <a:lnTo>
                    <a:pt x="2408936" y="0"/>
                  </a:lnTo>
                  <a:lnTo>
                    <a:pt x="2433738" y="5014"/>
                  </a:lnTo>
                  <a:lnTo>
                    <a:pt x="2454005" y="18684"/>
                  </a:lnTo>
                  <a:lnTo>
                    <a:pt x="2467675" y="38951"/>
                  </a:lnTo>
                  <a:lnTo>
                    <a:pt x="2472690" y="63753"/>
                  </a:lnTo>
                  <a:lnTo>
                    <a:pt x="2472690" y="318769"/>
                  </a:lnTo>
                  <a:lnTo>
                    <a:pt x="2467675" y="343572"/>
                  </a:lnTo>
                  <a:lnTo>
                    <a:pt x="2454005" y="363839"/>
                  </a:lnTo>
                  <a:lnTo>
                    <a:pt x="2433738" y="377509"/>
                  </a:lnTo>
                  <a:lnTo>
                    <a:pt x="2408936" y="382523"/>
                  </a:lnTo>
                  <a:lnTo>
                    <a:pt x="63753" y="382523"/>
                  </a:lnTo>
                  <a:lnTo>
                    <a:pt x="38940" y="377509"/>
                  </a:lnTo>
                  <a:lnTo>
                    <a:pt x="18675" y="363839"/>
                  </a:lnTo>
                  <a:lnTo>
                    <a:pt x="5010" y="343572"/>
                  </a:lnTo>
                  <a:lnTo>
                    <a:pt x="0" y="318769"/>
                  </a:lnTo>
                  <a:lnTo>
                    <a:pt x="0" y="63753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90980" y="3378326"/>
              <a:ext cx="1534160" cy="222885"/>
            </a:xfrm>
            <a:custGeom>
              <a:avLst/>
              <a:gdLst/>
              <a:ahLst/>
              <a:cxnLst/>
              <a:rect l="l" t="t" r="r" b="b"/>
              <a:pathLst>
                <a:path w="1534160" h="222885">
                  <a:moveTo>
                    <a:pt x="1496822" y="0"/>
                  </a:moveTo>
                  <a:lnTo>
                    <a:pt x="37084" y="0"/>
                  </a:lnTo>
                  <a:lnTo>
                    <a:pt x="22647" y="2919"/>
                  </a:lnTo>
                  <a:lnTo>
                    <a:pt x="10860" y="10874"/>
                  </a:lnTo>
                  <a:lnTo>
                    <a:pt x="2913" y="22663"/>
                  </a:lnTo>
                  <a:lnTo>
                    <a:pt x="0" y="37084"/>
                  </a:lnTo>
                  <a:lnTo>
                    <a:pt x="0" y="185420"/>
                  </a:lnTo>
                  <a:lnTo>
                    <a:pt x="2913" y="199840"/>
                  </a:lnTo>
                  <a:lnTo>
                    <a:pt x="10860" y="211629"/>
                  </a:lnTo>
                  <a:lnTo>
                    <a:pt x="22647" y="219584"/>
                  </a:lnTo>
                  <a:lnTo>
                    <a:pt x="37084" y="222504"/>
                  </a:lnTo>
                  <a:lnTo>
                    <a:pt x="1496822" y="222504"/>
                  </a:lnTo>
                  <a:lnTo>
                    <a:pt x="1511242" y="219584"/>
                  </a:lnTo>
                  <a:lnTo>
                    <a:pt x="1523031" y="211629"/>
                  </a:lnTo>
                  <a:lnTo>
                    <a:pt x="1530986" y="199840"/>
                  </a:lnTo>
                  <a:lnTo>
                    <a:pt x="1533906" y="185420"/>
                  </a:lnTo>
                  <a:lnTo>
                    <a:pt x="1533906" y="37084"/>
                  </a:lnTo>
                  <a:lnTo>
                    <a:pt x="1530986" y="22663"/>
                  </a:lnTo>
                  <a:lnTo>
                    <a:pt x="1523031" y="10874"/>
                  </a:lnTo>
                  <a:lnTo>
                    <a:pt x="1511242" y="2919"/>
                  </a:lnTo>
                  <a:lnTo>
                    <a:pt x="1496822" y="0"/>
                  </a:lnTo>
                  <a:close/>
                </a:path>
              </a:pathLst>
            </a:custGeom>
            <a:solidFill>
              <a:srgbClr val="2EA2ED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0980" y="3378326"/>
              <a:ext cx="1534160" cy="222885"/>
            </a:xfrm>
            <a:custGeom>
              <a:avLst/>
              <a:gdLst/>
              <a:ahLst/>
              <a:cxnLst/>
              <a:rect l="l" t="t" r="r" b="b"/>
              <a:pathLst>
                <a:path w="1534160" h="222885">
                  <a:moveTo>
                    <a:pt x="0" y="37084"/>
                  </a:moveTo>
                  <a:lnTo>
                    <a:pt x="2913" y="22663"/>
                  </a:lnTo>
                  <a:lnTo>
                    <a:pt x="10860" y="10874"/>
                  </a:lnTo>
                  <a:lnTo>
                    <a:pt x="22647" y="2919"/>
                  </a:lnTo>
                  <a:lnTo>
                    <a:pt x="37084" y="0"/>
                  </a:lnTo>
                  <a:lnTo>
                    <a:pt x="1496822" y="0"/>
                  </a:lnTo>
                  <a:lnTo>
                    <a:pt x="1511242" y="2919"/>
                  </a:lnTo>
                  <a:lnTo>
                    <a:pt x="1523031" y="10874"/>
                  </a:lnTo>
                  <a:lnTo>
                    <a:pt x="1530986" y="22663"/>
                  </a:lnTo>
                  <a:lnTo>
                    <a:pt x="1533906" y="37084"/>
                  </a:lnTo>
                  <a:lnTo>
                    <a:pt x="1533906" y="185420"/>
                  </a:lnTo>
                  <a:lnTo>
                    <a:pt x="1530986" y="199840"/>
                  </a:lnTo>
                  <a:lnTo>
                    <a:pt x="1523031" y="211629"/>
                  </a:lnTo>
                  <a:lnTo>
                    <a:pt x="1511242" y="219584"/>
                  </a:lnTo>
                  <a:lnTo>
                    <a:pt x="1496822" y="222504"/>
                  </a:lnTo>
                  <a:lnTo>
                    <a:pt x="37084" y="222504"/>
                  </a:lnTo>
                  <a:lnTo>
                    <a:pt x="22647" y="219584"/>
                  </a:lnTo>
                  <a:lnTo>
                    <a:pt x="10860" y="211629"/>
                  </a:lnTo>
                  <a:lnTo>
                    <a:pt x="2913" y="199840"/>
                  </a:lnTo>
                  <a:lnTo>
                    <a:pt x="0" y="185420"/>
                  </a:lnTo>
                  <a:lnTo>
                    <a:pt x="0" y="37084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558028" y="2180844"/>
            <a:ext cx="5770245" cy="2899410"/>
            <a:chOff x="5558028" y="2180844"/>
            <a:chExt cx="5770245" cy="289941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8028" y="2180844"/>
              <a:ext cx="5769864" cy="270891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8424" y="2270760"/>
              <a:ext cx="5538216" cy="25382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7585" y="4788026"/>
              <a:ext cx="1877568" cy="28422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347585" y="4788026"/>
              <a:ext cx="1877695" cy="284480"/>
            </a:xfrm>
            <a:custGeom>
              <a:avLst/>
              <a:gdLst/>
              <a:ahLst/>
              <a:cxnLst/>
              <a:rect l="l" t="t" r="r" b="b"/>
              <a:pathLst>
                <a:path w="1877695" h="284479">
                  <a:moveTo>
                    <a:pt x="0" y="47371"/>
                  </a:moveTo>
                  <a:lnTo>
                    <a:pt x="3722" y="28932"/>
                  </a:lnTo>
                  <a:lnTo>
                    <a:pt x="13874" y="13874"/>
                  </a:lnTo>
                  <a:lnTo>
                    <a:pt x="28932" y="3722"/>
                  </a:lnTo>
                  <a:lnTo>
                    <a:pt x="47371" y="0"/>
                  </a:lnTo>
                  <a:lnTo>
                    <a:pt x="1830197" y="0"/>
                  </a:lnTo>
                  <a:lnTo>
                    <a:pt x="1848635" y="3722"/>
                  </a:lnTo>
                  <a:lnTo>
                    <a:pt x="1863693" y="13874"/>
                  </a:lnTo>
                  <a:lnTo>
                    <a:pt x="1873845" y="28932"/>
                  </a:lnTo>
                  <a:lnTo>
                    <a:pt x="1877568" y="47371"/>
                  </a:lnTo>
                  <a:lnTo>
                    <a:pt x="1877568" y="236855"/>
                  </a:lnTo>
                  <a:lnTo>
                    <a:pt x="1873845" y="255293"/>
                  </a:lnTo>
                  <a:lnTo>
                    <a:pt x="1863693" y="270351"/>
                  </a:lnTo>
                  <a:lnTo>
                    <a:pt x="1848635" y="280503"/>
                  </a:lnTo>
                  <a:lnTo>
                    <a:pt x="1830197" y="284226"/>
                  </a:lnTo>
                  <a:lnTo>
                    <a:pt x="47371" y="284226"/>
                  </a:lnTo>
                  <a:lnTo>
                    <a:pt x="28932" y="280503"/>
                  </a:lnTo>
                  <a:lnTo>
                    <a:pt x="13874" y="270351"/>
                  </a:lnTo>
                  <a:lnTo>
                    <a:pt x="3722" y="255293"/>
                  </a:lnTo>
                  <a:lnTo>
                    <a:pt x="0" y="236855"/>
                  </a:lnTo>
                  <a:lnTo>
                    <a:pt x="0" y="47371"/>
                  </a:lnTo>
                  <a:close/>
                </a:path>
              </a:pathLst>
            </a:custGeom>
            <a:ln w="15875">
              <a:solidFill>
                <a:srgbClr val="1F77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978393" y="4782566"/>
            <a:ext cx="6172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latin typeface="Trebuchet MS"/>
                <a:cs typeface="Trebuchet MS"/>
              </a:rPr>
              <a:t>Output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>
              <a:lnSpc>
                <a:spcPts val="1365"/>
              </a:lnSpc>
            </a:pPr>
            <a:r>
              <a:rPr spc="-25" dirty="0"/>
              <a:t>18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331291" y="6600190"/>
            <a:ext cx="32296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 </a:t>
            </a:r>
            <a:r>
              <a:rPr sz="1200" spc="-55" dirty="0">
                <a:latin typeface="Trebuchet MS"/>
                <a:cs typeface="Trebuchet MS"/>
              </a:rPr>
              <a:t>Development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ReactJS/Session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3484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SUMMARY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135">
              <a:lnSpc>
                <a:spcPts val="1365"/>
              </a:lnSpc>
            </a:pPr>
            <a:r>
              <a:rPr spc="-25" dirty="0"/>
              <a:t>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140" dirty="0"/>
              <a:t>©</a:t>
            </a:r>
            <a:r>
              <a:rPr spc="-65" dirty="0"/>
              <a:t> Aptech</a:t>
            </a:r>
            <a:r>
              <a:rPr spc="-70" dirty="0"/>
              <a:t> </a:t>
            </a:r>
            <a:r>
              <a:rPr spc="-80" dirty="0"/>
              <a:t>Ltd.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31291" y="6600190"/>
            <a:ext cx="32296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latin typeface="Trebuchet MS"/>
                <a:cs typeface="Trebuchet MS"/>
              </a:rPr>
              <a:t>Frontend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Web </a:t>
            </a:r>
            <a:r>
              <a:rPr sz="1200" spc="-55" dirty="0">
                <a:latin typeface="Trebuchet MS"/>
                <a:cs typeface="Trebuchet MS"/>
              </a:rPr>
              <a:t>Development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with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ReactJS/Session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4900" y="1883359"/>
            <a:ext cx="9413875" cy="324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8580" indent="-342900">
              <a:lnSpc>
                <a:spcPct val="1070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sz="2000" spc="-210" dirty="0">
                <a:latin typeface="Trebuchet MS"/>
                <a:cs typeface="Trebuchet MS"/>
              </a:rPr>
              <a:t>To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organize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the</a:t>
            </a:r>
            <a:r>
              <a:rPr sz="2000" spc="-125" dirty="0">
                <a:latin typeface="Trebuchet MS"/>
                <a:cs typeface="Trebuchet MS"/>
              </a:rPr>
              <a:t> app,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code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is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split</a:t>
            </a:r>
            <a:r>
              <a:rPr sz="2000" spc="-100" dirty="0">
                <a:latin typeface="Trebuchet MS"/>
                <a:cs typeface="Trebuchet MS"/>
              </a:rPr>
              <a:t> into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different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files </a:t>
            </a:r>
            <a:r>
              <a:rPr sz="2000" spc="-70" dirty="0">
                <a:latin typeface="Trebuchet MS"/>
                <a:cs typeface="Trebuchet MS"/>
              </a:rPr>
              <a:t>using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move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to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file</a:t>
            </a:r>
            <a:r>
              <a:rPr sz="2000" spc="-114" dirty="0">
                <a:latin typeface="Trebuchet MS"/>
                <a:cs typeface="Trebuchet MS"/>
              </a:rPr>
              <a:t> feature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in </a:t>
            </a:r>
            <a:r>
              <a:rPr sz="2000" spc="-85" dirty="0">
                <a:latin typeface="Trebuchet MS"/>
                <a:cs typeface="Trebuchet MS"/>
              </a:rPr>
              <a:t>Visual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Studio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Code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Editor.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20" dirty="0">
                <a:latin typeface="Trebuchet MS"/>
                <a:cs typeface="Trebuchet MS"/>
              </a:rPr>
              <a:t>The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dirty="0">
                <a:latin typeface="Courier New"/>
                <a:cs typeface="Courier New"/>
              </a:rPr>
              <a:t>mockapi.io</a:t>
            </a:r>
            <a:r>
              <a:rPr sz="2000" spc="40" dirty="0">
                <a:latin typeface="Courier New"/>
                <a:cs typeface="Courier New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is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used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to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mock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data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and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easily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test </a:t>
            </a:r>
            <a:r>
              <a:rPr sz="2000" spc="-70" dirty="0">
                <a:latin typeface="Trebuchet MS"/>
                <a:cs typeface="Trebuchet MS"/>
              </a:rPr>
              <a:t>CRUD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operation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in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app.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85" dirty="0">
                <a:latin typeface="Trebuchet MS"/>
                <a:cs typeface="Trebuchet MS"/>
              </a:rPr>
              <a:t>Four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major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CRUD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methods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are: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Courier New"/>
                <a:cs typeface="Courier New"/>
              </a:rPr>
              <a:t>GET</a:t>
            </a:r>
            <a:r>
              <a:rPr sz="2000" spc="-75" dirty="0">
                <a:latin typeface="Trebuchet MS"/>
                <a:cs typeface="Trebuchet MS"/>
              </a:rPr>
              <a:t>,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Courier New"/>
                <a:cs typeface="Courier New"/>
              </a:rPr>
              <a:t>POST</a:t>
            </a:r>
            <a:r>
              <a:rPr sz="2000" spc="-65" dirty="0">
                <a:latin typeface="Trebuchet MS"/>
                <a:cs typeface="Trebuchet MS"/>
              </a:rPr>
              <a:t>,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Courier New"/>
                <a:cs typeface="Courier New"/>
              </a:rPr>
              <a:t>PUT</a:t>
            </a:r>
            <a:r>
              <a:rPr sz="2000" spc="-75" dirty="0">
                <a:latin typeface="Trebuchet MS"/>
                <a:cs typeface="Trebuchet MS"/>
              </a:rPr>
              <a:t>,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and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DELETE</a:t>
            </a:r>
            <a:r>
              <a:rPr sz="2000" spc="-10" dirty="0"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69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65" dirty="0">
                <a:latin typeface="Trebuchet MS"/>
                <a:cs typeface="Trebuchet MS"/>
              </a:rPr>
              <a:t>Using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Courier New"/>
                <a:cs typeface="Courier New"/>
              </a:rPr>
              <a:t>formik</a:t>
            </a:r>
            <a:r>
              <a:rPr sz="2000" spc="-715" dirty="0">
                <a:latin typeface="Courier New"/>
                <a:cs typeface="Courier New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and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Courier New"/>
                <a:cs typeface="Courier New"/>
              </a:rPr>
              <a:t>yup</a:t>
            </a:r>
            <a:r>
              <a:rPr sz="2000" spc="-715" dirty="0">
                <a:latin typeface="Courier New"/>
                <a:cs typeface="Courier New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makes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building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forms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easier.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75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spc="-100" dirty="0">
                <a:latin typeface="Trebuchet MS"/>
                <a:cs typeface="Trebuchet MS"/>
              </a:rPr>
              <a:t>Validations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are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added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to:</a:t>
            </a:r>
            <a:endParaRPr sz="2000">
              <a:latin typeface="Trebuchet MS"/>
              <a:cs typeface="Trebuchet MS"/>
            </a:endParaRPr>
          </a:p>
          <a:p>
            <a:pPr marL="812165" lvl="1" indent="-342265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812165" algn="l"/>
              </a:tabLst>
            </a:pPr>
            <a:r>
              <a:rPr sz="2000" spc="-85" dirty="0">
                <a:latin typeface="Trebuchet MS"/>
                <a:cs typeface="Trebuchet MS"/>
              </a:rPr>
              <a:t>Avoid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junk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data.</a:t>
            </a:r>
            <a:endParaRPr sz="2000">
              <a:latin typeface="Trebuchet MS"/>
              <a:cs typeface="Trebuchet MS"/>
            </a:endParaRPr>
          </a:p>
          <a:p>
            <a:pPr marL="812165" lvl="1" indent="-342265">
              <a:lnSpc>
                <a:spcPct val="100000"/>
              </a:lnSpc>
              <a:spcBef>
                <a:spcPts val="965"/>
              </a:spcBef>
              <a:buFont typeface="Arial"/>
              <a:buChar char="•"/>
              <a:tabLst>
                <a:tab pos="812165" algn="l"/>
              </a:tabLst>
            </a:pPr>
            <a:r>
              <a:rPr sz="2000" spc="-85" dirty="0">
                <a:latin typeface="Trebuchet MS"/>
                <a:cs typeface="Trebuchet MS"/>
              </a:rPr>
              <a:t>Improve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user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experience.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11592</Words>
  <Application>Microsoft Office PowerPoint</Application>
  <PresentationFormat>Widescreen</PresentationFormat>
  <Paragraphs>2054</Paragraphs>
  <Slides>95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7" baseType="lpstr">
      <vt:lpstr>Arial</vt:lpstr>
      <vt:lpstr>Calibri</vt:lpstr>
      <vt:lpstr>Courier New</vt:lpstr>
      <vt:lpstr>Georgia</vt:lpstr>
      <vt:lpstr>Liberation Sans Narrow</vt:lpstr>
      <vt:lpstr>Noto Sans Symbols2</vt:lpstr>
      <vt:lpstr>Symbola</vt:lpstr>
      <vt:lpstr>Times New Roman</vt:lpstr>
      <vt:lpstr>Trebuchet MS</vt:lpstr>
      <vt:lpstr>Verdana</vt:lpstr>
      <vt:lpstr>Wingdings</vt:lpstr>
      <vt:lpstr>Office Theme</vt:lpstr>
      <vt:lpstr>SESSION 01 INTRODUCTION TO REACTJS</vt:lpstr>
      <vt:lpstr>OBJECTIVES</vt:lpstr>
      <vt:lpstr>WHAT IS REACTJS?</vt:lpstr>
      <vt:lpstr>WHY USE REACTJS?</vt:lpstr>
      <vt:lpstr>REACTJS ECOSYSTEM</vt:lpstr>
      <vt:lpstr>CORE CONCEPTS OF REACTJS [1-4]</vt:lpstr>
      <vt:lpstr>CORE CONCEPTS OF REACTJS [2-4]</vt:lpstr>
      <vt:lpstr>CORE CONCEPTS OF REACTJS [3-4]</vt:lpstr>
      <vt:lpstr>CORE CONCEPTS OF REACTJS [4-4]</vt:lpstr>
      <vt:lpstr>SETTING UP THE REACTJS DEVELOPMENT ENVIRONMENT [1-2]</vt:lpstr>
      <vt:lpstr>SETTING UP THE REACTJS DEVELOPMENT ENVIRONMENT [2-2]</vt:lpstr>
      <vt:lpstr>CREATING A SAMPLE REACTJS APP</vt:lpstr>
      <vt:lpstr>SUMMARY [1-2]</vt:lpstr>
      <vt:lpstr>SUMMARY [2-2]</vt:lpstr>
      <vt:lpstr>PowerPoint Presentation</vt:lpstr>
      <vt:lpstr>OBJECTIVES</vt:lpstr>
      <vt:lpstr>COMPONENTS</vt:lpstr>
      <vt:lpstr>USING FUNCTIONAL COMPONENTS</vt:lpstr>
      <vt:lpstr>USING CLASS COMPONENTS [1-2]</vt:lpstr>
      <vt:lpstr>USING CLASS COMPONENTS [2-2]</vt:lpstr>
      <vt:lpstr>PASSING DATA BETWEEN COMPONENTS</vt:lpstr>
      <vt:lpstr>HIGHER ORDER COMPONENTS [1-2]</vt:lpstr>
      <vt:lpstr>HIGHER ORDER COMPONENTS [2-2]</vt:lpstr>
      <vt:lpstr>SUMMARY</vt:lpstr>
      <vt:lpstr>PowerPoint Presentation</vt:lpstr>
      <vt:lpstr>OBJECTIVES</vt:lpstr>
      <vt:lpstr>CREATING AND RENDERING JSX ELEMENTS</vt:lpstr>
      <vt:lpstr>PROPERTIES OF JSX</vt:lpstr>
      <vt:lpstr>JSX EXPRESSIONS</vt:lpstr>
      <vt:lpstr>NESTING JSX ELEMENTS [1-2]</vt:lpstr>
      <vt:lpstr>NESTING JSX ELEMENTS [2-2]</vt:lpstr>
      <vt:lpstr>SUMMARY</vt:lpstr>
      <vt:lpstr>PowerPoint Presentation</vt:lpstr>
      <vt:lpstr>OBJECTIVES</vt:lpstr>
      <vt:lpstr>WHAT IS EVENT HANDLING IN REACTJS</vt:lpstr>
      <vt:lpstr>BASIC REACTJS EVENT HANDLING SYNTAX</vt:lpstr>
      <vt:lpstr>BEST PRACTICES OF EVENT HANDLING</vt:lpstr>
      <vt:lpstr>INTRODUCTION TO HOOKS</vt:lpstr>
      <vt:lpstr>TYPES OF EVENTS [1-6]</vt:lpstr>
      <vt:lpstr>TYPES OF EVENTS [2-6]</vt:lpstr>
      <vt:lpstr>TYPES OF EVENTS [3-6]</vt:lpstr>
      <vt:lpstr>TYPES OF EVENTS [4-6]</vt:lpstr>
      <vt:lpstr>TYPES OF EVENTS [5-6]</vt:lpstr>
      <vt:lpstr>TYPES OF EVENTS [6-6]</vt:lpstr>
      <vt:lpstr>HANDLING DIFFERENT EVENTS</vt:lpstr>
      <vt:lpstr>SUMMARY</vt:lpstr>
      <vt:lpstr>PowerPoint Presentation</vt:lpstr>
      <vt:lpstr>OBJECTIVES</vt:lpstr>
      <vt:lpstr>SINGLE-PAGE APPLICATIONS VS. MULTI-PAGE APPLICATIONS</vt:lpstr>
      <vt:lpstr>WHAT IS REACTJS ROUTER?</vt:lpstr>
      <vt:lpstr>BASIC COMPONENTS OF REACTJS ROUTER [1-3]</vt:lpstr>
      <vt:lpstr>BASIC COMPONENTS OF REACTJS ROUTER [2-3]</vt:lpstr>
      <vt:lpstr>BASIC COMPONENTS OF REACTJS ROUTER [3-3]</vt:lpstr>
      <vt:lpstr>USING ROUTING MODULES [1-3]</vt:lpstr>
      <vt:lpstr>USING ROUTING MODULES [2-3]</vt:lpstr>
      <vt:lpstr>USING ROUTING MODULES [3-3]</vt:lpstr>
      <vt:lpstr>SUMMARY</vt:lpstr>
      <vt:lpstr>PowerPoint Presentation</vt:lpstr>
      <vt:lpstr>OBJECTIVES</vt:lpstr>
      <vt:lpstr>APPLYING BASIC STYLE TO HTML ELEMENTS [1-2]</vt:lpstr>
      <vt:lpstr>APPLYING BASIC STYLE TO HTML ELEMENTS [2-2]</vt:lpstr>
      <vt:lpstr>DIFFERENT STYLING METHODS IN REACTJS [1-6]</vt:lpstr>
      <vt:lpstr>DIFFERENT STYLING METHODS IN REACTJS [2-6]</vt:lpstr>
      <vt:lpstr>DIFFERENT STYLING METHODS IN REACTJS [3-6]</vt:lpstr>
      <vt:lpstr>DIFFERENT STYLING METHODS IN REACTJS [4-6]</vt:lpstr>
      <vt:lpstr>DIFFERENT STYLING METHODS IN REACTJS [5-6]</vt:lpstr>
      <vt:lpstr>DIFFERENT STYLING METHODS IN REACTJS [6-6]</vt:lpstr>
      <vt:lpstr>SUMMARY</vt:lpstr>
      <vt:lpstr>PowerPoint Presentation</vt:lpstr>
      <vt:lpstr>OBJECTIVES</vt:lpstr>
      <vt:lpstr>DIFFERENT PHASES OF REACTJS COMPONENTS</vt:lpstr>
      <vt:lpstr>MANAGING LIFECYCLE USING THE USEEFFECT HOOK</vt:lpstr>
      <vt:lpstr>IMPLEMENTING USEEFFECT IN APT SCENARIOS [1-3]</vt:lpstr>
      <vt:lpstr>IMPLEMENTING USEEFFECT IN APT SCENARIOS [2-3]</vt:lpstr>
      <vt:lpstr>IMPLEMENTING USEEFFECT IN APT SCENARIOS [3-3]</vt:lpstr>
      <vt:lpstr>SUMMARY</vt:lpstr>
      <vt:lpstr>PowerPoint Presentation</vt:lpstr>
      <vt:lpstr>OBJECTIVES</vt:lpstr>
      <vt:lpstr>WHAT IS CRUD?</vt:lpstr>
      <vt:lpstr>CREATING A SIMPLE CRUD APPLICATION</vt:lpstr>
      <vt:lpstr>CREATING A SIMPLE CRUD APPLICATION [1-5]</vt:lpstr>
      <vt:lpstr>CREATING A SIMPLE CRUD APPLICATION [2-5]</vt:lpstr>
      <vt:lpstr>CREATING A SIMPLE CRUD APPLICATION [3-5]</vt:lpstr>
      <vt:lpstr>CREATING A SIMPLE CRUD APPLICATION [4-5]</vt:lpstr>
      <vt:lpstr>CREATING A SIMPLE CRUD APPLICATION [5-5]</vt:lpstr>
      <vt:lpstr>CREATING MORE COMPLEX CRUD APPLICATION [1-9]</vt:lpstr>
      <vt:lpstr>CREATING MORE COMPLEX CRUD APPLICATION [2-9]</vt:lpstr>
      <vt:lpstr>CREATING MORE COMPLEX CRUD APPLICATION [3-9]</vt:lpstr>
      <vt:lpstr>CREATING MORE COMPLEX CRUD APPLICATION [4-9]</vt:lpstr>
      <vt:lpstr>CREATING MORE COMPLEX CRUD APPLICATION [5-9]</vt:lpstr>
      <vt:lpstr>CREATING MORE COMPLEX CRUD APPLICATION [6-9]</vt:lpstr>
      <vt:lpstr>CREATING MORE COMPLEX CRUD APPLICATION [7-9]</vt:lpstr>
      <vt:lpstr>CREATING MORE COMPLEX CRUD APPLICATION [8-9]</vt:lpstr>
      <vt:lpstr>CREATING MORE COMPLEX CRUD APPLICATION [9-9]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Frontend Development With ReactJS- Classroom Presentations</dc:title>
  <dc:creator>Aptech Limited</dc:creator>
  <cp:lastModifiedBy>Admin</cp:lastModifiedBy>
  <cp:revision>6</cp:revision>
  <dcterms:created xsi:type="dcterms:W3CDTF">2024-04-08T13:05:25Z</dcterms:created>
  <dcterms:modified xsi:type="dcterms:W3CDTF">2024-04-08T13:45:48Z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2024-04-08T00:00:00Z</vt:filetime>
  </property>
  <property fmtid="{D5CDD505-2E9C-101B-9397-08002B2CF9AE}" pid="5" name="Producer">
    <vt:lpwstr>3-Heights(TM) PDF Security Shell 4.8.25.2 (http://www.pdf-tools.com)</vt:lpwstr>
  </property>
</Properties>
</file>